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0" userDrawn="1">
          <p15:clr>
            <a:srgbClr val="A4A3A4"/>
          </p15:clr>
        </p15:guide>
        <p15:guide id="2" pos="41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FAD"/>
    <a:srgbClr val="5D5E60"/>
    <a:srgbClr val="E7AE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77" y="216"/>
      </p:cViewPr>
      <p:guideLst>
        <p:guide orient="horz" pos="2840"/>
        <p:guide pos="41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2739D-2009-4767-A581-D896D2A33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68DA57-BEEE-4B22-ADB2-02571D9B0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E6EACF-977F-48C2-887E-99CC17AA0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61AAFC-1C9A-4C9D-B44E-DF12BC5A2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051EDA-4DCF-46D0-BD0E-35F4E9130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E23B8C-98A9-4E8B-BF9E-BB2441F19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CAF4EA-1965-4600-8003-5E2D6DF65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605CC4-3501-4466-B9C5-643BD88F9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C8E214-CDA0-4C25-A828-C9AB9391A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C96A46-C211-47FE-888B-C50B532F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71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0DB3E69-83F3-4BAA-9B90-456B472D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D665ACF-BAB7-4A21-80ED-D063892FF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203E03-0F55-4D15-8AD0-A122A5771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5DBAA1-1CFF-4B80-B4DA-84E8AA5F2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F5CF6A-D2F6-44F3-8D49-55C8ED378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59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738C8-DD0D-4901-89AF-180BBCC5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266499-281F-49B7-9204-2D20E9AA5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390ED8-26A1-4267-B1C5-E4E5004C5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9581A1-C204-4B08-9A94-32647675F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8943AA-88E7-46C4-8974-75CE25B40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932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1C5A0D-F01F-48EF-B0EF-0BE950D3F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9731304-D1CA-4504-AF34-8A8E14EB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3D9525-3664-426D-BF57-2FD8AFC3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922FDE-5BFF-4169-957D-94452BF2B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FF848B-E7AF-4920-BC1F-5E479A91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80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3BD5DB-98CE-40BD-B4DF-20CF12606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13946E-F254-4D69-9B53-F58AC0E91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7E6911A-F8CA-4EB7-9A01-07F1B4BD2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8FD078E-9F93-40F1-B3C2-33A684AE0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81793D6-803E-4844-9A1A-D8EAF1BF2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0FF144-0737-440F-AC60-A57118FD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68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631595-A148-4884-9E00-B55B721CC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226FCEE-7529-4B59-B017-40ECD848B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79AC3CA-8949-4592-9577-315D6699D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511C5D0-A2D5-4CD0-B6BA-F782124C4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BC6DAE7-101A-484F-8664-FE6169B24F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1412D3E-C63F-415C-A2E4-B948FF738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DC0445E-6316-4FCD-AF83-23E0992A0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1CC95D5-C9C4-4ABD-AE49-AB12884AF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06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40592B-4E2D-4F9B-86A6-AAEDDE1ED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E0B768B-F6A4-43D2-A7CD-13B04044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E4039A5-5744-4951-B29A-3E3B1209E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2EE77EC-CC0B-44FA-8BA7-04455E26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12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4EA55CC-71CA-4D32-B1C7-2417D4908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A70FEC6-D3E1-4E94-8666-EC73CB103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B65A07C-468B-441E-8715-F5B0797B1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03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686780-2914-4478-801C-0AB72A81B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C1BF78-27BA-47DC-916A-697D8AB13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83D36E1-E73D-40D6-89E9-E51AD0DE2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AA6A2B7-01C7-486C-9AEF-2EF350BD7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6E9F9B7-F201-4BA4-AC14-850181121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B36196-E1B4-4807-B4DD-6402C89D4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62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2FCBCD-C0C7-4F44-B3D3-72EF501BB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D7AD772-3543-4111-A646-DEE432588B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0909B44-581C-4EE9-A397-7BB4CCD54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F9AC1C8-6591-48B3-B261-05EEF47EA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CC149B-EE11-4E8A-9379-DB877F1D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68A0B4-0956-4833-AF3F-8D7F5531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46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222C350-2EEB-470C-9E42-A92A4251F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C06D194-3143-43C3-9B24-F273B947D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4D025A-6E40-424F-9A09-40E554027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65B58-CBC4-4446-917C-C283EF106C1C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FA5650-24E3-47E8-98F3-5ECC96ADBA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3202C0-B751-4DF5-8C02-0F717BBF4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94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F4EECF-51BE-4C72-8AA9-67033A444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8702" y="3898371"/>
            <a:ext cx="9465549" cy="1225216"/>
          </a:xfrm>
        </p:spPr>
        <p:txBody>
          <a:bodyPr/>
          <a:lstStyle/>
          <a:p>
            <a:r>
              <a:rPr lang="cs-CZ" b="1" dirty="0">
                <a:solidFill>
                  <a:srgbClr val="006F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 prezentace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96461D-18B3-4580-AD6D-BC21CA0CB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991" y="233959"/>
            <a:ext cx="2274970" cy="2953889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BEE96B80-233E-461C-B51F-7E70C5AB4A05}"/>
              </a:ext>
            </a:extLst>
          </p:cNvPr>
          <p:cNvSpPr txBox="1">
            <a:spLocks/>
          </p:cNvSpPr>
          <p:nvPr/>
        </p:nvSpPr>
        <p:spPr>
          <a:xfrm>
            <a:off x="1808702" y="5221501"/>
            <a:ext cx="9465549" cy="7091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b="1" dirty="0">
                <a:solidFill>
                  <a:srgbClr val="006F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prezentace</a:t>
            </a:r>
          </a:p>
        </p:txBody>
      </p:sp>
    </p:spTree>
    <p:extLst>
      <p:ext uri="{BB962C8B-B14F-4D97-AF65-F5344CB8AC3E}">
        <p14:creationId xmlns:p14="http://schemas.microsoft.com/office/powerpoint/2010/main" val="133286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F4EECF-51BE-4C72-8AA9-67033A444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837" y="554182"/>
            <a:ext cx="9131414" cy="988291"/>
          </a:xfrm>
        </p:spPr>
        <p:txBody>
          <a:bodyPr>
            <a:normAutofit/>
          </a:bodyPr>
          <a:lstStyle/>
          <a:p>
            <a:pPr algn="l"/>
            <a:r>
              <a:rPr lang="en-GB" sz="5400" b="1" dirty="0" err="1">
                <a:solidFill>
                  <a:srgbClr val="006F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Nadpis</a:t>
            </a:r>
            <a:endParaRPr lang="cs-CZ" sz="5400" b="1" dirty="0">
              <a:solidFill>
                <a:srgbClr val="006F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CA1C61B-90CC-4D60-8C38-56FA7B8C6014}"/>
              </a:ext>
            </a:extLst>
          </p:cNvPr>
          <p:cNvSpPr txBox="1">
            <a:spLocks/>
          </p:cNvSpPr>
          <p:nvPr/>
        </p:nvSpPr>
        <p:spPr>
          <a:xfrm>
            <a:off x="2142837" y="1814941"/>
            <a:ext cx="8783782" cy="44657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elit. </a:t>
            </a:r>
            <a:r>
              <a:rPr lang="cs-CZ" b="1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cs-CZ" b="1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pede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Donec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vestibulum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20000"/>
              </a:lnSpc>
            </a:pPr>
            <a:endParaRPr lang="cs-CZ" dirty="0">
              <a:solidFill>
                <a:srgbClr val="5D5E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cs-CZ" b="1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b="1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Nam libero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tempore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soluta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eligendi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cumque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nihil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impedit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quo minus id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quod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maxime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placeat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facere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possimus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assumenda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repellendus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3200" dirty="0">
              <a:solidFill>
                <a:srgbClr val="5D5E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601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F4EECF-51BE-4C72-8AA9-67033A444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837" y="554182"/>
            <a:ext cx="9131414" cy="988291"/>
          </a:xfrm>
        </p:spPr>
        <p:txBody>
          <a:bodyPr>
            <a:normAutofit/>
          </a:bodyPr>
          <a:lstStyle/>
          <a:p>
            <a:pPr algn="l"/>
            <a:r>
              <a:rPr lang="cs-CZ" sz="4400" b="1" dirty="0">
                <a:solidFill>
                  <a:srgbClr val="006F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Obr. 1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CA1C61B-90CC-4D60-8C38-56FA7B8C6014}"/>
              </a:ext>
            </a:extLst>
          </p:cNvPr>
          <p:cNvSpPr txBox="1">
            <a:spLocks/>
          </p:cNvSpPr>
          <p:nvPr/>
        </p:nvSpPr>
        <p:spPr>
          <a:xfrm>
            <a:off x="2142837" y="1814941"/>
            <a:ext cx="4384963" cy="44657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elit. </a:t>
            </a:r>
            <a:r>
              <a:rPr lang="cs-CZ" b="1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cs-CZ" b="1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pede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Donec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vestibulum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20000"/>
              </a:lnSpc>
            </a:pPr>
            <a:endParaRPr lang="cs-CZ" dirty="0">
              <a:solidFill>
                <a:srgbClr val="5D5E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A6DF451-08A2-4752-A958-40CC3B168D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0" t="3370" r="31664" b="4323"/>
          <a:stretch/>
        </p:blipFill>
        <p:spPr>
          <a:xfrm>
            <a:off x="6702250" y="231112"/>
            <a:ext cx="4384963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9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A6DF451-08A2-4752-A958-40CC3B168D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6" t="24451" r="8096" b="9808"/>
          <a:stretch/>
        </p:blipFill>
        <p:spPr>
          <a:xfrm>
            <a:off x="2217056" y="1"/>
            <a:ext cx="8621485" cy="4508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BF4EECF-51BE-4C72-8AA9-67033A444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7056" y="4365625"/>
            <a:ext cx="9002766" cy="988291"/>
          </a:xfrm>
        </p:spPr>
        <p:txBody>
          <a:bodyPr>
            <a:normAutofit/>
          </a:bodyPr>
          <a:lstStyle/>
          <a:p>
            <a:pPr algn="l"/>
            <a:r>
              <a:rPr lang="cs-CZ" sz="4400" b="1" dirty="0">
                <a:solidFill>
                  <a:srgbClr val="006F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Obr. 1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CA1C61B-90CC-4D60-8C38-56FA7B8C6014}"/>
              </a:ext>
            </a:extLst>
          </p:cNvPr>
          <p:cNvSpPr txBox="1">
            <a:spLocks/>
          </p:cNvSpPr>
          <p:nvPr/>
        </p:nvSpPr>
        <p:spPr>
          <a:xfrm>
            <a:off x="2217057" y="5331864"/>
            <a:ext cx="8621485" cy="126990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  <a:b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cs-CZ" sz="2400" b="1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pede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943117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164</Words>
  <Application>Microsoft Office PowerPoint</Application>
  <PresentationFormat>Širokoúhlá obrazovka</PresentationFormat>
  <Paragraphs>10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Název prezentace</vt:lpstr>
      <vt:lpstr>Nadpis</vt:lpstr>
      <vt:lpstr>Obr. 1</vt:lpstr>
      <vt:lpstr>Obr.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Jakub Konecny</dc:creator>
  <cp:lastModifiedBy>Jakub Konecny</cp:lastModifiedBy>
  <cp:revision>30</cp:revision>
  <dcterms:created xsi:type="dcterms:W3CDTF">2018-11-06T18:10:44Z</dcterms:created>
  <dcterms:modified xsi:type="dcterms:W3CDTF">2018-11-12T15:47:44Z</dcterms:modified>
</cp:coreProperties>
</file>