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2" r:id="rId8"/>
    <p:sldId id="261" r:id="rId9"/>
    <p:sldId id="264" r:id="rId10"/>
    <p:sldId id="265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C9FD9-4B4C-4C1B-A917-0552948C9CD5}" v="169" dt="2020-08-11T19:53:53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887" autoAdjust="0"/>
  </p:normalViewPr>
  <p:slideViewPr>
    <p:cSldViewPr snapToGrid="0">
      <p:cViewPr varScale="1">
        <p:scale>
          <a:sx n="107" d="100"/>
          <a:sy n="107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on Tomas" userId="1ab665b9-8974-4a3a-a1a2-b37666880b32" providerId="ADAL" clId="{A95C9FD9-4B4C-4C1B-A917-0552948C9CD5}"/>
    <pc:docChg chg="undo custSel mod addSld delSld modSld sldOrd">
      <pc:chgData name="Dragon Tomas" userId="1ab665b9-8974-4a3a-a1a2-b37666880b32" providerId="ADAL" clId="{A95C9FD9-4B4C-4C1B-A917-0552948C9CD5}" dt="2020-08-11T19:58:03.378" v="2667" actId="20577"/>
      <pc:docMkLst>
        <pc:docMk/>
      </pc:docMkLst>
      <pc:sldChg chg="modSp">
        <pc:chgData name="Dragon Tomas" userId="1ab665b9-8974-4a3a-a1a2-b37666880b32" providerId="ADAL" clId="{A95C9FD9-4B4C-4C1B-A917-0552948C9CD5}" dt="2020-08-11T18:02:58.966" v="681" actId="20577"/>
        <pc:sldMkLst>
          <pc:docMk/>
          <pc:sldMk cId="2301895279" sldId="257"/>
        </pc:sldMkLst>
        <pc:spChg chg="mod">
          <ac:chgData name="Dragon Tomas" userId="1ab665b9-8974-4a3a-a1a2-b37666880b32" providerId="ADAL" clId="{A95C9FD9-4B4C-4C1B-A917-0552948C9CD5}" dt="2020-08-11T18:02:58.966" v="681" actId="20577"/>
          <ac:spMkLst>
            <pc:docMk/>
            <pc:sldMk cId="2301895279" sldId="257"/>
            <ac:spMk id="4" creationId="{08E5F161-AB52-4113-BF93-8AC8DC3A2097}"/>
          </ac:spMkLst>
        </pc:spChg>
        <pc:spChg chg="mod">
          <ac:chgData name="Dragon Tomas" userId="1ab665b9-8974-4a3a-a1a2-b37666880b32" providerId="ADAL" clId="{A95C9FD9-4B4C-4C1B-A917-0552948C9CD5}" dt="2020-08-11T18:02:50.471" v="672" actId="20577"/>
          <ac:spMkLst>
            <pc:docMk/>
            <pc:sldMk cId="2301895279" sldId="257"/>
            <ac:spMk id="5" creationId="{CE5B6423-4D65-4F96-9D91-7E2D0B836E9F}"/>
          </ac:spMkLst>
        </pc:spChg>
      </pc:sldChg>
      <pc:sldChg chg="addSp delSp modSp">
        <pc:chgData name="Dragon Tomas" userId="1ab665b9-8974-4a3a-a1a2-b37666880b32" providerId="ADAL" clId="{A95C9FD9-4B4C-4C1B-A917-0552948C9CD5}" dt="2020-08-11T17:50:02.438" v="433" actId="20577"/>
        <pc:sldMkLst>
          <pc:docMk/>
          <pc:sldMk cId="1935609679" sldId="259"/>
        </pc:sldMkLst>
        <pc:spChg chg="mod">
          <ac:chgData name="Dragon Tomas" userId="1ab665b9-8974-4a3a-a1a2-b37666880b32" providerId="ADAL" clId="{A95C9FD9-4B4C-4C1B-A917-0552948C9CD5}" dt="2020-08-11T17:47:38.183" v="420" actId="20577"/>
          <ac:spMkLst>
            <pc:docMk/>
            <pc:sldMk cId="1935609679" sldId="259"/>
            <ac:spMk id="6" creationId="{1CDE7883-9C6E-415F-A15E-341ABD083161}"/>
          </ac:spMkLst>
        </pc:spChg>
        <pc:spChg chg="del">
          <ac:chgData name="Dragon Tomas" userId="1ab665b9-8974-4a3a-a1a2-b37666880b32" providerId="ADAL" clId="{A95C9FD9-4B4C-4C1B-A917-0552948C9CD5}" dt="2020-08-11T17:22:44.568" v="26" actId="478"/>
          <ac:spMkLst>
            <pc:docMk/>
            <pc:sldMk cId="1935609679" sldId="259"/>
            <ac:spMk id="8" creationId="{D7A5C745-862C-482B-ADE4-2FB0872663CC}"/>
          </ac:spMkLst>
        </pc:spChg>
        <pc:spChg chg="del mod">
          <ac:chgData name="Dragon Tomas" userId="1ab665b9-8974-4a3a-a1a2-b37666880b32" providerId="ADAL" clId="{A95C9FD9-4B4C-4C1B-A917-0552948C9CD5}" dt="2020-08-11T17:22:46.776" v="27" actId="478"/>
          <ac:spMkLst>
            <pc:docMk/>
            <pc:sldMk cId="1935609679" sldId="259"/>
            <ac:spMk id="9" creationId="{59C00822-DD62-4F23-A9F1-C534B39B7C5D}"/>
          </ac:spMkLst>
        </pc:spChg>
        <pc:spChg chg="del">
          <ac:chgData name="Dragon Tomas" userId="1ab665b9-8974-4a3a-a1a2-b37666880b32" providerId="ADAL" clId="{A95C9FD9-4B4C-4C1B-A917-0552948C9CD5}" dt="2020-08-11T17:22:43.841" v="25" actId="478"/>
          <ac:spMkLst>
            <pc:docMk/>
            <pc:sldMk cId="1935609679" sldId="259"/>
            <ac:spMk id="10" creationId="{DBD720DD-6D39-490B-BF05-1EAB0A8200C2}"/>
          </ac:spMkLst>
        </pc:spChg>
        <pc:spChg chg="add mod">
          <ac:chgData name="Dragon Tomas" userId="1ab665b9-8974-4a3a-a1a2-b37666880b32" providerId="ADAL" clId="{A95C9FD9-4B4C-4C1B-A917-0552948C9CD5}" dt="2020-08-11T17:21:16.336" v="21" actId="1076"/>
          <ac:spMkLst>
            <pc:docMk/>
            <pc:sldMk cId="1935609679" sldId="259"/>
            <ac:spMk id="11" creationId="{BDDD1CF4-59E3-4EB6-BA17-224227E1499C}"/>
          </ac:spMkLst>
        </pc:spChg>
        <pc:spChg chg="add mod">
          <ac:chgData name="Dragon Tomas" userId="1ab665b9-8974-4a3a-a1a2-b37666880b32" providerId="ADAL" clId="{A95C9FD9-4B4C-4C1B-A917-0552948C9CD5}" dt="2020-08-11T17:50:02.438" v="433" actId="20577"/>
          <ac:spMkLst>
            <pc:docMk/>
            <pc:sldMk cId="1935609679" sldId="259"/>
            <ac:spMk id="12" creationId="{B7636956-BA41-4907-AF8F-C7F2D8D29D15}"/>
          </ac:spMkLst>
        </pc:spChg>
      </pc:sldChg>
      <pc:sldChg chg="add del">
        <pc:chgData name="Dragon Tomas" userId="1ab665b9-8974-4a3a-a1a2-b37666880b32" providerId="ADAL" clId="{A95C9FD9-4B4C-4C1B-A917-0552948C9CD5}" dt="2020-08-11T17:24:16.014" v="36" actId="2696"/>
        <pc:sldMkLst>
          <pc:docMk/>
          <pc:sldMk cId="3979985720" sldId="260"/>
        </pc:sldMkLst>
      </pc:sldChg>
      <pc:sldChg chg="addSp delSp modSp add ord">
        <pc:chgData name="Dragon Tomas" userId="1ab665b9-8974-4a3a-a1a2-b37666880b32" providerId="ADAL" clId="{A95C9FD9-4B4C-4C1B-A917-0552948C9CD5}" dt="2020-08-11T17:58:00.349" v="568" actId="113"/>
        <pc:sldMkLst>
          <pc:docMk/>
          <pc:sldMk cId="3566144196" sldId="261"/>
        </pc:sldMkLst>
        <pc:spChg chg="add mod">
          <ac:chgData name="Dragon Tomas" userId="1ab665b9-8974-4a3a-a1a2-b37666880b32" providerId="ADAL" clId="{A95C9FD9-4B4C-4C1B-A917-0552948C9CD5}" dt="2020-08-11T17:58:00.349" v="568" actId="113"/>
          <ac:spMkLst>
            <pc:docMk/>
            <pc:sldMk cId="3566144196" sldId="261"/>
            <ac:spMk id="2" creationId="{E6557E90-8DA1-4BA7-B45E-6BA260B3536B}"/>
          </ac:spMkLst>
        </pc:spChg>
        <pc:spChg chg="add mod">
          <ac:chgData name="Dragon Tomas" userId="1ab665b9-8974-4a3a-a1a2-b37666880b32" providerId="ADAL" clId="{A95C9FD9-4B4C-4C1B-A917-0552948C9CD5}" dt="2020-08-11T17:41:22.742" v="286" actId="20577"/>
          <ac:spMkLst>
            <pc:docMk/>
            <pc:sldMk cId="3566144196" sldId="261"/>
            <ac:spMk id="5" creationId="{86539C8F-44AD-44B7-AAE7-5C9C696E0680}"/>
          </ac:spMkLst>
        </pc:spChg>
        <pc:spChg chg="del mod">
          <ac:chgData name="Dragon Tomas" userId="1ab665b9-8974-4a3a-a1a2-b37666880b32" providerId="ADAL" clId="{A95C9FD9-4B4C-4C1B-A917-0552948C9CD5}" dt="2020-08-11T17:29:29.303" v="250" actId="478"/>
          <ac:spMkLst>
            <pc:docMk/>
            <pc:sldMk cId="3566144196" sldId="261"/>
            <ac:spMk id="6" creationId="{1CDE7883-9C6E-415F-A15E-341ABD083161}"/>
          </ac:spMkLst>
        </pc:spChg>
        <pc:spChg chg="mod">
          <ac:chgData name="Dragon Tomas" userId="1ab665b9-8974-4a3a-a1a2-b37666880b32" providerId="ADAL" clId="{A95C9FD9-4B4C-4C1B-A917-0552948C9CD5}" dt="2020-08-11T17:43:28.974" v="412" actId="20577"/>
          <ac:spMkLst>
            <pc:docMk/>
            <pc:sldMk cId="3566144196" sldId="261"/>
            <ac:spMk id="11" creationId="{BDDD1CF4-59E3-4EB6-BA17-224227E1499C}"/>
          </ac:spMkLst>
        </pc:spChg>
      </pc:sldChg>
      <pc:sldChg chg="modSp add ord">
        <pc:chgData name="Dragon Tomas" userId="1ab665b9-8974-4a3a-a1a2-b37666880b32" providerId="ADAL" clId="{A95C9FD9-4B4C-4C1B-A917-0552948C9CD5}" dt="2020-08-11T17:43:26.422" v="410"/>
        <pc:sldMkLst>
          <pc:docMk/>
          <pc:sldMk cId="1072379823" sldId="262"/>
        </pc:sldMkLst>
        <pc:spChg chg="mod">
          <ac:chgData name="Dragon Tomas" userId="1ab665b9-8974-4a3a-a1a2-b37666880b32" providerId="ADAL" clId="{A95C9FD9-4B4C-4C1B-A917-0552948C9CD5}" dt="2020-08-11T17:43:17.690" v="406" actId="1076"/>
          <ac:spMkLst>
            <pc:docMk/>
            <pc:sldMk cId="1072379823" sldId="262"/>
            <ac:spMk id="2" creationId="{E6557E90-8DA1-4BA7-B45E-6BA260B3536B}"/>
          </ac:spMkLst>
        </pc:spChg>
        <pc:spChg chg="mod">
          <ac:chgData name="Dragon Tomas" userId="1ab665b9-8974-4a3a-a1a2-b37666880b32" providerId="ADAL" clId="{A95C9FD9-4B4C-4C1B-A917-0552948C9CD5}" dt="2020-08-11T17:43:20.081" v="407" actId="1076"/>
          <ac:spMkLst>
            <pc:docMk/>
            <pc:sldMk cId="1072379823" sldId="262"/>
            <ac:spMk id="5" creationId="{86539C8F-44AD-44B7-AAE7-5C9C696E0680}"/>
          </ac:spMkLst>
        </pc:spChg>
        <pc:spChg chg="mod">
          <ac:chgData name="Dragon Tomas" userId="1ab665b9-8974-4a3a-a1a2-b37666880b32" providerId="ADAL" clId="{A95C9FD9-4B4C-4C1B-A917-0552948C9CD5}" dt="2020-08-11T17:43:23.551" v="409" actId="20577"/>
          <ac:spMkLst>
            <pc:docMk/>
            <pc:sldMk cId="1072379823" sldId="262"/>
            <ac:spMk id="11" creationId="{BDDD1CF4-59E3-4EB6-BA17-224227E1499C}"/>
          </ac:spMkLst>
        </pc:spChg>
      </pc:sldChg>
      <pc:sldChg chg="add del">
        <pc:chgData name="Dragon Tomas" userId="1ab665b9-8974-4a3a-a1a2-b37666880b32" providerId="ADAL" clId="{A95C9FD9-4B4C-4C1B-A917-0552948C9CD5}" dt="2020-08-11T17:52:04.275" v="437" actId="2696"/>
        <pc:sldMkLst>
          <pc:docMk/>
          <pc:sldMk cId="907676862" sldId="263"/>
        </pc:sldMkLst>
      </pc:sldChg>
      <pc:sldChg chg="addSp delSp modSp add mod setBg delDesignElem">
        <pc:chgData name="Dragon Tomas" userId="1ab665b9-8974-4a3a-a1a2-b37666880b32" providerId="ADAL" clId="{A95C9FD9-4B4C-4C1B-A917-0552948C9CD5}" dt="2020-08-11T18:09:51.022" v="754" actId="20577"/>
        <pc:sldMkLst>
          <pc:docMk/>
          <pc:sldMk cId="607890767" sldId="264"/>
        </pc:sldMkLst>
        <pc:spChg chg="mod">
          <ac:chgData name="Dragon Tomas" userId="1ab665b9-8974-4a3a-a1a2-b37666880b32" providerId="ADAL" clId="{A95C9FD9-4B4C-4C1B-A917-0552948C9CD5}" dt="2020-08-11T18:03:14.462" v="690" actId="20577"/>
          <ac:spMkLst>
            <pc:docMk/>
            <pc:sldMk cId="607890767" sldId="264"/>
            <ac:spMk id="4" creationId="{08E5F161-AB52-4113-BF93-8AC8DC3A2097}"/>
          </ac:spMkLst>
        </pc:spChg>
        <pc:spChg chg="mod">
          <ac:chgData name="Dragon Tomas" userId="1ab665b9-8974-4a3a-a1a2-b37666880b32" providerId="ADAL" clId="{A95C9FD9-4B4C-4C1B-A917-0552948C9CD5}" dt="2020-08-11T18:09:51.022" v="754" actId="20577"/>
          <ac:spMkLst>
            <pc:docMk/>
            <pc:sldMk cId="607890767" sldId="264"/>
            <ac:spMk id="5" creationId="{CE5B6423-4D65-4F96-9D91-7E2D0B836E9F}"/>
          </ac:spMkLst>
        </pc:spChg>
        <pc:spChg chg="add del">
          <ac:chgData name="Dragon Tomas" userId="1ab665b9-8974-4a3a-a1a2-b37666880b32" providerId="ADAL" clId="{A95C9FD9-4B4C-4C1B-A917-0552948C9CD5}" dt="2020-08-11T17:52:54.536" v="447" actId="26606"/>
          <ac:spMkLst>
            <pc:docMk/>
            <pc:sldMk cId="607890767" sldId="264"/>
            <ac:spMk id="71" creationId="{DCF72F19-1473-448C-AA14-0CB8AA374CF0}"/>
          </ac:spMkLst>
        </pc:spChg>
        <pc:spChg chg="del">
          <ac:chgData name="Dragon Tomas" userId="1ab665b9-8974-4a3a-a1a2-b37666880b32" providerId="ADAL" clId="{A95C9FD9-4B4C-4C1B-A917-0552948C9CD5}" dt="2020-08-11T17:52:02.738" v="436"/>
          <ac:spMkLst>
            <pc:docMk/>
            <pc:sldMk cId="607890767" sldId="264"/>
            <ac:spMk id="77" creationId="{04357C93-F0CB-4A1C-8F77-4E9063789819}"/>
          </ac:spMkLst>
        </pc:spChg>
        <pc:spChg chg="add del">
          <ac:chgData name="Dragon Tomas" userId="1ab665b9-8974-4a3a-a1a2-b37666880b32" providerId="ADAL" clId="{A95C9FD9-4B4C-4C1B-A917-0552948C9CD5}" dt="2020-08-11T17:52:54.536" v="447" actId="26606"/>
          <ac:spMkLst>
            <pc:docMk/>
            <pc:sldMk cId="607890767" sldId="264"/>
            <ac:spMk id="137" creationId="{20D5D19D-0789-4518-B5DC-D47ADF69D25A}"/>
          </ac:spMkLst>
        </pc:spChg>
        <pc:spChg chg="add del">
          <ac:chgData name="Dragon Tomas" userId="1ab665b9-8974-4a3a-a1a2-b37666880b32" providerId="ADAL" clId="{A95C9FD9-4B4C-4C1B-A917-0552948C9CD5}" dt="2020-08-11T17:52:54.536" v="447" actId="26606"/>
          <ac:spMkLst>
            <pc:docMk/>
            <pc:sldMk cId="607890767" sldId="264"/>
            <ac:spMk id="144" creationId="{B81933D1-5615-42C7-9C0B-4EB7105CCE2D}"/>
          </ac:spMkLst>
        </pc:spChg>
        <pc:spChg chg="add del">
          <ac:chgData name="Dragon Tomas" userId="1ab665b9-8974-4a3a-a1a2-b37666880b32" providerId="ADAL" clId="{A95C9FD9-4B4C-4C1B-A917-0552948C9CD5}" dt="2020-08-11T17:52:54.536" v="447" actId="26606"/>
          <ac:spMkLst>
            <pc:docMk/>
            <pc:sldMk cId="607890767" sldId="264"/>
            <ac:spMk id="146" creationId="{19C9EAEA-39D0-4B0E-A0EB-51E7B26740B1}"/>
          </ac:spMkLst>
        </pc:spChg>
        <pc:spChg chg="del">
          <ac:chgData name="Dragon Tomas" userId="1ab665b9-8974-4a3a-a1a2-b37666880b32" providerId="ADAL" clId="{A95C9FD9-4B4C-4C1B-A917-0552948C9CD5}" dt="2020-08-11T17:52:02.738" v="436"/>
          <ac:spMkLst>
            <pc:docMk/>
            <pc:sldMk cId="607890767" sldId="264"/>
            <ac:spMk id="1028" creationId="{DCF72F19-1473-448C-AA14-0CB8AA374CF0}"/>
          </ac:spMkLst>
        </pc:spChg>
        <pc:spChg chg="add del">
          <ac:chgData name="Dragon Tomas" userId="1ab665b9-8974-4a3a-a1a2-b37666880b32" providerId="ADAL" clId="{A95C9FD9-4B4C-4C1B-A917-0552948C9CD5}" dt="2020-08-11T17:52:54.536" v="447" actId="26606"/>
          <ac:spMkLst>
            <pc:docMk/>
            <pc:sldMk cId="607890767" sldId="264"/>
            <ac:spMk id="2052" creationId="{04357C93-F0CB-4A1C-8F77-4E9063789819}"/>
          </ac:spMkLst>
        </pc:spChg>
        <pc:grpChg chg="add del">
          <ac:chgData name="Dragon Tomas" userId="1ab665b9-8974-4a3a-a1a2-b37666880b32" providerId="ADAL" clId="{A95C9FD9-4B4C-4C1B-A917-0552948C9CD5}" dt="2020-08-11T17:52:54.536" v="447" actId="26606"/>
          <ac:grpSpMkLst>
            <pc:docMk/>
            <pc:sldMk cId="607890767" sldId="264"/>
            <ac:grpSpMk id="73" creationId="{3AF6A671-C637-4547-85F4-51B6D1881399}"/>
          </ac:grpSpMkLst>
        </pc:grpChg>
        <pc:grpChg chg="add del">
          <ac:chgData name="Dragon Tomas" userId="1ab665b9-8974-4a3a-a1a2-b37666880b32" providerId="ADAL" clId="{A95C9FD9-4B4C-4C1B-A917-0552948C9CD5}" dt="2020-08-11T17:52:54.536" v="447" actId="26606"/>
          <ac:grpSpMkLst>
            <pc:docMk/>
            <pc:sldMk cId="607890767" sldId="264"/>
            <ac:grpSpMk id="139" creationId="{032D8612-31EB-44CF-A1D0-14FD4C705424}"/>
          </ac:grpSpMkLst>
        </pc:grpChg>
        <pc:grpChg chg="del">
          <ac:chgData name="Dragon Tomas" userId="1ab665b9-8974-4a3a-a1a2-b37666880b32" providerId="ADAL" clId="{A95C9FD9-4B4C-4C1B-A917-0552948C9CD5}" dt="2020-08-11T17:52:02.738" v="436"/>
          <ac:grpSpMkLst>
            <pc:docMk/>
            <pc:sldMk cId="607890767" sldId="264"/>
            <ac:grpSpMk id="1029" creationId="{3AF6A671-C637-4547-85F4-51B6D1881399}"/>
          </ac:grpSpMkLst>
        </pc:grpChg>
        <pc:picChg chg="add mod">
          <ac:chgData name="Dragon Tomas" userId="1ab665b9-8974-4a3a-a1a2-b37666880b32" providerId="ADAL" clId="{A95C9FD9-4B4C-4C1B-A917-0552948C9CD5}" dt="2020-08-11T17:52:59.884" v="448" actId="1076"/>
          <ac:picMkLst>
            <pc:docMk/>
            <pc:sldMk cId="607890767" sldId="264"/>
            <ac:picMk id="2" creationId="{93046BB3-C4D2-40E0-BAD7-A5A47A37990B}"/>
          </ac:picMkLst>
        </pc:picChg>
        <pc:picChg chg="del">
          <ac:chgData name="Dragon Tomas" userId="1ab665b9-8974-4a3a-a1a2-b37666880b32" providerId="ADAL" clId="{A95C9FD9-4B4C-4C1B-A917-0552948C9CD5}" dt="2020-08-11T17:52:24.823" v="439" actId="478"/>
          <ac:picMkLst>
            <pc:docMk/>
            <pc:sldMk cId="607890767" sldId="264"/>
            <ac:picMk id="1026" creationId="{BE93F2EB-DC82-4131-955E-871A3055286A}"/>
          </ac:picMkLst>
        </pc:picChg>
        <pc:picChg chg="add del mod">
          <ac:chgData name="Dragon Tomas" userId="1ab665b9-8974-4a3a-a1a2-b37666880b32" providerId="ADAL" clId="{A95C9FD9-4B4C-4C1B-A917-0552948C9CD5}" dt="2020-08-11T17:52:33.246" v="441" actId="478"/>
          <ac:picMkLst>
            <pc:docMk/>
            <pc:sldMk cId="607890767" sldId="264"/>
            <ac:picMk id="2050" creationId="{CA44A69A-254E-4370-86E9-E24547F2CECE}"/>
          </ac:picMkLst>
        </pc:picChg>
      </pc:sldChg>
      <pc:sldChg chg="addSp modSp add">
        <pc:chgData name="Dragon Tomas" userId="1ab665b9-8974-4a3a-a1a2-b37666880b32" providerId="ADAL" clId="{A95C9FD9-4B4C-4C1B-A917-0552948C9CD5}" dt="2020-08-11T19:29:20.552" v="2401" actId="1076"/>
        <pc:sldMkLst>
          <pc:docMk/>
          <pc:sldMk cId="1127123701" sldId="265"/>
        </pc:sldMkLst>
        <pc:spChg chg="add mod">
          <ac:chgData name="Dragon Tomas" userId="1ab665b9-8974-4a3a-a1a2-b37666880b32" providerId="ADAL" clId="{A95C9FD9-4B4C-4C1B-A917-0552948C9CD5}" dt="2020-08-11T19:25:47.351" v="1999" actId="1076"/>
          <ac:spMkLst>
            <pc:docMk/>
            <pc:sldMk cId="1127123701" sldId="265"/>
            <ac:spMk id="5" creationId="{A562C3A4-EA96-462C-8039-2633064B594A}"/>
          </ac:spMkLst>
        </pc:spChg>
        <pc:spChg chg="mod">
          <ac:chgData name="Dragon Tomas" userId="1ab665b9-8974-4a3a-a1a2-b37666880b32" providerId="ADAL" clId="{A95C9FD9-4B4C-4C1B-A917-0552948C9CD5}" dt="2020-08-11T19:29:20.552" v="2401" actId="1076"/>
          <ac:spMkLst>
            <pc:docMk/>
            <pc:sldMk cId="1127123701" sldId="265"/>
            <ac:spMk id="6" creationId="{1CDE7883-9C6E-415F-A15E-341ABD083161}"/>
          </ac:spMkLst>
        </pc:spChg>
        <pc:spChg chg="mod">
          <ac:chgData name="Dragon Tomas" userId="1ab665b9-8974-4a3a-a1a2-b37666880b32" providerId="ADAL" clId="{A95C9FD9-4B4C-4C1B-A917-0552948C9CD5}" dt="2020-08-11T19:25:45.402" v="1998" actId="20577"/>
          <ac:spMkLst>
            <pc:docMk/>
            <pc:sldMk cId="1127123701" sldId="265"/>
            <ac:spMk id="12" creationId="{B7636956-BA41-4907-AF8F-C7F2D8D29D15}"/>
          </ac:spMkLst>
        </pc:spChg>
      </pc:sldChg>
      <pc:sldChg chg="delSp modSp add del">
        <pc:chgData name="Dragon Tomas" userId="1ab665b9-8974-4a3a-a1a2-b37666880b32" providerId="ADAL" clId="{A95C9FD9-4B4C-4C1B-A917-0552948C9CD5}" dt="2020-08-11T18:06:46.714" v="713" actId="2696"/>
        <pc:sldMkLst>
          <pc:docMk/>
          <pc:sldMk cId="2995966063" sldId="266"/>
        </pc:sldMkLst>
        <pc:spChg chg="del mod">
          <ac:chgData name="Dragon Tomas" userId="1ab665b9-8974-4a3a-a1a2-b37666880b32" providerId="ADAL" clId="{A95C9FD9-4B4C-4C1B-A917-0552948C9CD5}" dt="2020-08-11T18:04:06.088" v="691"/>
          <ac:spMkLst>
            <pc:docMk/>
            <pc:sldMk cId="2995966063" sldId="266"/>
            <ac:spMk id="6" creationId="{1CDE7883-9C6E-415F-A15E-341ABD083161}"/>
          </ac:spMkLst>
        </pc:spChg>
        <pc:spChg chg="mod">
          <ac:chgData name="Dragon Tomas" userId="1ab665b9-8974-4a3a-a1a2-b37666880b32" providerId="ADAL" clId="{A95C9FD9-4B4C-4C1B-A917-0552948C9CD5}" dt="2020-08-11T17:56:34.870" v="494" actId="20577"/>
          <ac:spMkLst>
            <pc:docMk/>
            <pc:sldMk cId="2995966063" sldId="266"/>
            <ac:spMk id="11" creationId="{BDDD1CF4-59E3-4EB6-BA17-224227E1499C}"/>
          </ac:spMkLst>
        </pc:spChg>
        <pc:spChg chg="del mod">
          <ac:chgData name="Dragon Tomas" userId="1ab665b9-8974-4a3a-a1a2-b37666880b32" providerId="ADAL" clId="{A95C9FD9-4B4C-4C1B-A917-0552948C9CD5}" dt="2020-08-11T18:04:19.623" v="697"/>
          <ac:spMkLst>
            <pc:docMk/>
            <pc:sldMk cId="2995966063" sldId="266"/>
            <ac:spMk id="12" creationId="{B7636956-BA41-4907-AF8F-C7F2D8D29D15}"/>
          </ac:spMkLst>
        </pc:spChg>
      </pc:sldChg>
      <pc:sldChg chg="addSp delSp modSp add mod setBg delDesignElem">
        <pc:chgData name="Dragon Tomas" userId="1ab665b9-8974-4a3a-a1a2-b37666880b32" providerId="ADAL" clId="{A95C9FD9-4B4C-4C1B-A917-0552948C9CD5}" dt="2020-08-11T18:10:05.889" v="761" actId="404"/>
        <pc:sldMkLst>
          <pc:docMk/>
          <pc:sldMk cId="3114684899" sldId="267"/>
        </pc:sldMkLst>
        <pc:spChg chg="mod">
          <ac:chgData name="Dragon Tomas" userId="1ab665b9-8974-4a3a-a1a2-b37666880b32" providerId="ADAL" clId="{A95C9FD9-4B4C-4C1B-A917-0552948C9CD5}" dt="2020-08-11T18:09:19.520" v="741" actId="26606"/>
          <ac:spMkLst>
            <pc:docMk/>
            <pc:sldMk cId="3114684899" sldId="267"/>
            <ac:spMk id="4" creationId="{08E5F161-AB52-4113-BF93-8AC8DC3A2097}"/>
          </ac:spMkLst>
        </pc:spChg>
        <pc:spChg chg="mod">
          <ac:chgData name="Dragon Tomas" userId="1ab665b9-8974-4a3a-a1a2-b37666880b32" providerId="ADAL" clId="{A95C9FD9-4B4C-4C1B-A917-0552948C9CD5}" dt="2020-08-11T18:10:05.889" v="761" actId="404"/>
          <ac:spMkLst>
            <pc:docMk/>
            <pc:sldMk cId="3114684899" sldId="267"/>
            <ac:spMk id="5" creationId="{CE5B6423-4D65-4F96-9D91-7E2D0B836E9F}"/>
          </ac:spMkLst>
        </pc:spChg>
        <pc:spChg chg="del">
          <ac:chgData name="Dragon Tomas" userId="1ab665b9-8974-4a3a-a1a2-b37666880b32" providerId="ADAL" clId="{A95C9FD9-4B4C-4C1B-A917-0552948C9CD5}" dt="2020-08-11T18:06:45.801" v="712"/>
          <ac:spMkLst>
            <pc:docMk/>
            <pc:sldMk cId="3114684899" sldId="267"/>
            <ac:spMk id="71" creationId="{DCF72F19-1473-448C-AA14-0CB8AA374CF0}"/>
          </ac:spMkLst>
        </pc:spChg>
        <pc:spChg chg="add">
          <ac:chgData name="Dragon Tomas" userId="1ab665b9-8974-4a3a-a1a2-b37666880b32" providerId="ADAL" clId="{A95C9FD9-4B4C-4C1B-A917-0552948C9CD5}" dt="2020-08-11T18:09:19.520" v="741" actId="26606"/>
          <ac:spMkLst>
            <pc:docMk/>
            <pc:sldMk cId="3114684899" sldId="267"/>
            <ac:spMk id="77" creationId="{04357C93-F0CB-4A1C-8F77-4E9063789819}"/>
          </ac:spMkLst>
        </pc:spChg>
        <pc:spChg chg="del">
          <ac:chgData name="Dragon Tomas" userId="1ab665b9-8974-4a3a-a1a2-b37666880b32" providerId="ADAL" clId="{A95C9FD9-4B4C-4C1B-A917-0552948C9CD5}" dt="2020-08-11T18:06:45.801" v="712"/>
          <ac:spMkLst>
            <pc:docMk/>
            <pc:sldMk cId="3114684899" sldId="267"/>
            <ac:spMk id="2052" creationId="{04357C93-F0CB-4A1C-8F77-4E9063789819}"/>
          </ac:spMkLst>
        </pc:spChg>
        <pc:spChg chg="add">
          <ac:chgData name="Dragon Tomas" userId="1ab665b9-8974-4a3a-a1a2-b37666880b32" providerId="ADAL" clId="{A95C9FD9-4B4C-4C1B-A917-0552948C9CD5}" dt="2020-08-11T18:09:19.520" v="741" actId="26606"/>
          <ac:spMkLst>
            <pc:docMk/>
            <pc:sldMk cId="3114684899" sldId="267"/>
            <ac:spMk id="3076" creationId="{DCF72F19-1473-448C-AA14-0CB8AA374CF0}"/>
          </ac:spMkLst>
        </pc:spChg>
        <pc:grpChg chg="del">
          <ac:chgData name="Dragon Tomas" userId="1ab665b9-8974-4a3a-a1a2-b37666880b32" providerId="ADAL" clId="{A95C9FD9-4B4C-4C1B-A917-0552948C9CD5}" dt="2020-08-11T18:06:45.801" v="712"/>
          <ac:grpSpMkLst>
            <pc:docMk/>
            <pc:sldMk cId="3114684899" sldId="267"/>
            <ac:grpSpMk id="73" creationId="{3AF6A671-C637-4547-85F4-51B6D1881399}"/>
          </ac:grpSpMkLst>
        </pc:grpChg>
        <pc:grpChg chg="add">
          <ac:chgData name="Dragon Tomas" userId="1ab665b9-8974-4a3a-a1a2-b37666880b32" providerId="ADAL" clId="{A95C9FD9-4B4C-4C1B-A917-0552948C9CD5}" dt="2020-08-11T18:09:19.520" v="741" actId="26606"/>
          <ac:grpSpMkLst>
            <pc:docMk/>
            <pc:sldMk cId="3114684899" sldId="267"/>
            <ac:grpSpMk id="3077" creationId="{3AF6A671-C637-4547-85F4-51B6D1881399}"/>
          </ac:grpSpMkLst>
        </pc:grpChg>
        <pc:picChg chg="del">
          <ac:chgData name="Dragon Tomas" userId="1ab665b9-8974-4a3a-a1a2-b37666880b32" providerId="ADAL" clId="{A95C9FD9-4B4C-4C1B-A917-0552948C9CD5}" dt="2020-08-11T18:09:17.549" v="740" actId="478"/>
          <ac:picMkLst>
            <pc:docMk/>
            <pc:sldMk cId="3114684899" sldId="267"/>
            <ac:picMk id="2" creationId="{93046BB3-C4D2-40E0-BAD7-A5A47A37990B}"/>
          </ac:picMkLst>
        </pc:picChg>
        <pc:picChg chg="add mod">
          <ac:chgData name="Dragon Tomas" userId="1ab665b9-8974-4a3a-a1a2-b37666880b32" providerId="ADAL" clId="{A95C9FD9-4B4C-4C1B-A917-0552948C9CD5}" dt="2020-08-11T18:09:19.520" v="741" actId="26606"/>
          <ac:picMkLst>
            <pc:docMk/>
            <pc:sldMk cId="3114684899" sldId="267"/>
            <ac:picMk id="3074" creationId="{376F45E2-7295-4456-BA54-9445B83D09ED}"/>
          </ac:picMkLst>
        </pc:picChg>
      </pc:sldChg>
      <pc:sldChg chg="addSp modSp add">
        <pc:chgData name="Dragon Tomas" userId="1ab665b9-8974-4a3a-a1a2-b37666880b32" providerId="ADAL" clId="{A95C9FD9-4B4C-4C1B-A917-0552948C9CD5}" dt="2020-08-11T18:34:55.941" v="960" actId="6549"/>
        <pc:sldMkLst>
          <pc:docMk/>
          <pc:sldMk cId="1790705076" sldId="268"/>
        </pc:sldMkLst>
        <pc:spChg chg="mod">
          <ac:chgData name="Dragon Tomas" userId="1ab665b9-8974-4a3a-a1a2-b37666880b32" providerId="ADAL" clId="{A95C9FD9-4B4C-4C1B-A917-0552948C9CD5}" dt="2020-08-11T18:17:53.238" v="889" actId="2711"/>
          <ac:spMkLst>
            <pc:docMk/>
            <pc:sldMk cId="1790705076" sldId="268"/>
            <ac:spMk id="5" creationId="{A562C3A4-EA96-462C-8039-2633064B594A}"/>
          </ac:spMkLst>
        </pc:spChg>
        <pc:spChg chg="mod">
          <ac:chgData name="Dragon Tomas" userId="1ab665b9-8974-4a3a-a1a2-b37666880b32" providerId="ADAL" clId="{A95C9FD9-4B4C-4C1B-A917-0552948C9CD5}" dt="2020-08-11T18:17:42.238" v="888" actId="2711"/>
          <ac:spMkLst>
            <pc:docMk/>
            <pc:sldMk cId="1790705076" sldId="268"/>
            <ac:spMk id="6" creationId="{1CDE7883-9C6E-415F-A15E-341ABD083161}"/>
          </ac:spMkLst>
        </pc:spChg>
        <pc:spChg chg="mod">
          <ac:chgData name="Dragon Tomas" userId="1ab665b9-8974-4a3a-a1a2-b37666880b32" providerId="ADAL" clId="{A95C9FD9-4B4C-4C1B-A917-0552948C9CD5}" dt="2020-08-11T18:34:55.941" v="960" actId="6549"/>
          <ac:spMkLst>
            <pc:docMk/>
            <pc:sldMk cId="1790705076" sldId="268"/>
            <ac:spMk id="12" creationId="{B7636956-BA41-4907-AF8F-C7F2D8D29D15}"/>
          </ac:spMkLst>
        </pc:spChg>
        <pc:picChg chg="add mod">
          <ac:chgData name="Dragon Tomas" userId="1ab665b9-8974-4a3a-a1a2-b37666880b32" providerId="ADAL" clId="{A95C9FD9-4B4C-4C1B-A917-0552948C9CD5}" dt="2020-08-11T18:24:08.099" v="893" actId="1076"/>
          <ac:picMkLst>
            <pc:docMk/>
            <pc:sldMk cId="1790705076" sldId="268"/>
            <ac:picMk id="5122" creationId="{51658430-A64D-4187-9A1F-82EC09F40403}"/>
          </ac:picMkLst>
        </pc:picChg>
      </pc:sldChg>
      <pc:sldChg chg="addSp delSp modSp add">
        <pc:chgData name="Dragon Tomas" userId="1ab665b9-8974-4a3a-a1a2-b37666880b32" providerId="ADAL" clId="{A95C9FD9-4B4C-4C1B-A917-0552948C9CD5}" dt="2020-08-11T18:24:40.097" v="895" actId="1440"/>
        <pc:sldMkLst>
          <pc:docMk/>
          <pc:sldMk cId="4264458608" sldId="269"/>
        </pc:sldMkLst>
        <pc:spChg chg="mod">
          <ac:chgData name="Dragon Tomas" userId="1ab665b9-8974-4a3a-a1a2-b37666880b32" providerId="ADAL" clId="{A95C9FD9-4B4C-4C1B-A917-0552948C9CD5}" dt="2020-08-11T18:24:25.758" v="894" actId="2711"/>
          <ac:spMkLst>
            <pc:docMk/>
            <pc:sldMk cId="4264458608" sldId="269"/>
            <ac:spMk id="5" creationId="{A562C3A4-EA96-462C-8039-2633064B594A}"/>
          </ac:spMkLst>
        </pc:spChg>
        <pc:spChg chg="del">
          <ac:chgData name="Dragon Tomas" userId="1ab665b9-8974-4a3a-a1a2-b37666880b32" providerId="ADAL" clId="{A95C9FD9-4B4C-4C1B-A917-0552948C9CD5}" dt="2020-08-11T18:15:52.973" v="877" actId="478"/>
          <ac:spMkLst>
            <pc:docMk/>
            <pc:sldMk cId="4264458608" sldId="269"/>
            <ac:spMk id="6" creationId="{1CDE7883-9C6E-415F-A15E-341ABD083161}"/>
          </ac:spMkLst>
        </pc:spChg>
        <pc:spChg chg="mod">
          <ac:chgData name="Dragon Tomas" userId="1ab665b9-8974-4a3a-a1a2-b37666880b32" providerId="ADAL" clId="{A95C9FD9-4B4C-4C1B-A917-0552948C9CD5}" dt="2020-08-11T18:13:06.093" v="824" actId="20577"/>
          <ac:spMkLst>
            <pc:docMk/>
            <pc:sldMk cId="4264458608" sldId="269"/>
            <ac:spMk id="11" creationId="{BDDD1CF4-59E3-4EB6-BA17-224227E1499C}"/>
          </ac:spMkLst>
        </pc:spChg>
        <pc:spChg chg="mod">
          <ac:chgData name="Dragon Tomas" userId="1ab665b9-8974-4a3a-a1a2-b37666880b32" providerId="ADAL" clId="{A95C9FD9-4B4C-4C1B-A917-0552948C9CD5}" dt="2020-08-11T18:13:19.908" v="847" actId="1076"/>
          <ac:spMkLst>
            <pc:docMk/>
            <pc:sldMk cId="4264458608" sldId="269"/>
            <ac:spMk id="12" creationId="{B7636956-BA41-4907-AF8F-C7F2D8D29D15}"/>
          </ac:spMkLst>
        </pc:spChg>
        <pc:picChg chg="add mod">
          <ac:chgData name="Dragon Tomas" userId="1ab665b9-8974-4a3a-a1a2-b37666880b32" providerId="ADAL" clId="{A95C9FD9-4B4C-4C1B-A917-0552948C9CD5}" dt="2020-08-11T18:24:40.097" v="895" actId="1440"/>
          <ac:picMkLst>
            <pc:docMk/>
            <pc:sldMk cId="4264458608" sldId="269"/>
            <ac:picMk id="4098" creationId="{48D8C9C2-B27A-45F4-8868-4D5EB6464D40}"/>
          </ac:picMkLst>
        </pc:picChg>
      </pc:sldChg>
      <pc:sldChg chg="addSp delSp modSp add">
        <pc:chgData name="Dragon Tomas" userId="1ab665b9-8974-4a3a-a1a2-b37666880b32" providerId="ADAL" clId="{A95C9FD9-4B4C-4C1B-A917-0552948C9CD5}" dt="2020-08-11T18:34:32.361" v="950" actId="1076"/>
        <pc:sldMkLst>
          <pc:docMk/>
          <pc:sldMk cId="2248751667" sldId="270"/>
        </pc:sldMkLst>
        <pc:spChg chg="mod">
          <ac:chgData name="Dragon Tomas" userId="1ab665b9-8974-4a3a-a1a2-b37666880b32" providerId="ADAL" clId="{A95C9FD9-4B4C-4C1B-A917-0552948C9CD5}" dt="2020-08-11T18:33:38.525" v="941" actId="1076"/>
          <ac:spMkLst>
            <pc:docMk/>
            <pc:sldMk cId="2248751667" sldId="270"/>
            <ac:spMk id="5" creationId="{A562C3A4-EA96-462C-8039-2633064B594A}"/>
          </ac:spMkLst>
        </pc:spChg>
        <pc:spChg chg="del">
          <ac:chgData name="Dragon Tomas" userId="1ab665b9-8974-4a3a-a1a2-b37666880b32" providerId="ADAL" clId="{A95C9FD9-4B4C-4C1B-A917-0552948C9CD5}" dt="2020-08-11T18:29:38.933" v="929" actId="478"/>
          <ac:spMkLst>
            <pc:docMk/>
            <pc:sldMk cId="2248751667" sldId="270"/>
            <ac:spMk id="6" creationId="{1CDE7883-9C6E-415F-A15E-341ABD083161}"/>
          </ac:spMkLst>
        </pc:spChg>
        <pc:spChg chg="add mod">
          <ac:chgData name="Dragon Tomas" userId="1ab665b9-8974-4a3a-a1a2-b37666880b32" providerId="ADAL" clId="{A95C9FD9-4B4C-4C1B-A917-0552948C9CD5}" dt="2020-08-11T18:34:20.678" v="948" actId="2711"/>
          <ac:spMkLst>
            <pc:docMk/>
            <pc:sldMk cId="2248751667" sldId="270"/>
            <ac:spMk id="8" creationId="{E9CFEBF1-3A4D-4A52-85AD-AA9972B1484B}"/>
          </ac:spMkLst>
        </pc:spChg>
        <pc:spChg chg="mod">
          <ac:chgData name="Dragon Tomas" userId="1ab665b9-8974-4a3a-a1a2-b37666880b32" providerId="ADAL" clId="{A95C9FD9-4B4C-4C1B-A917-0552948C9CD5}" dt="2020-08-11T18:29:01.365" v="898" actId="20577"/>
          <ac:spMkLst>
            <pc:docMk/>
            <pc:sldMk cId="2248751667" sldId="270"/>
            <ac:spMk id="11" creationId="{BDDD1CF4-59E3-4EB6-BA17-224227E1499C}"/>
          </ac:spMkLst>
        </pc:spChg>
        <pc:spChg chg="add del mod">
          <ac:chgData name="Dragon Tomas" userId="1ab665b9-8974-4a3a-a1a2-b37666880b32" providerId="ADAL" clId="{A95C9FD9-4B4C-4C1B-A917-0552948C9CD5}" dt="2020-08-11T18:29:25.357" v="926" actId="1076"/>
          <ac:spMkLst>
            <pc:docMk/>
            <pc:sldMk cId="2248751667" sldId="270"/>
            <ac:spMk id="12" creationId="{B7636956-BA41-4907-AF8F-C7F2D8D29D15}"/>
          </ac:spMkLst>
        </pc:spChg>
        <pc:picChg chg="del">
          <ac:chgData name="Dragon Tomas" userId="1ab665b9-8974-4a3a-a1a2-b37666880b32" providerId="ADAL" clId="{A95C9FD9-4B4C-4C1B-A917-0552948C9CD5}" dt="2020-08-11T18:33:28.236" v="934" actId="478"/>
          <ac:picMkLst>
            <pc:docMk/>
            <pc:sldMk cId="2248751667" sldId="270"/>
            <ac:picMk id="5122" creationId="{51658430-A64D-4187-9A1F-82EC09F40403}"/>
          </ac:picMkLst>
        </pc:picChg>
        <pc:picChg chg="add mod">
          <ac:chgData name="Dragon Tomas" userId="1ab665b9-8974-4a3a-a1a2-b37666880b32" providerId="ADAL" clId="{A95C9FD9-4B4C-4C1B-A917-0552948C9CD5}" dt="2020-08-11T18:34:32.361" v="950" actId="1076"/>
          <ac:picMkLst>
            <pc:docMk/>
            <pc:sldMk cId="2248751667" sldId="270"/>
            <ac:picMk id="6146" creationId="{D5E74055-FDE7-4C60-8E3E-8DF3E9AE16B8}"/>
          </ac:picMkLst>
        </pc:picChg>
      </pc:sldChg>
      <pc:sldChg chg="addSp delSp modSp add mod setBg delDesignElem">
        <pc:chgData name="Dragon Tomas" userId="1ab665b9-8974-4a3a-a1a2-b37666880b32" providerId="ADAL" clId="{A95C9FD9-4B4C-4C1B-A917-0552948C9CD5}" dt="2020-08-11T19:58:03.378" v="2667" actId="20577"/>
        <pc:sldMkLst>
          <pc:docMk/>
          <pc:sldMk cId="2313887918" sldId="271"/>
        </pc:sldMkLst>
        <pc:spChg chg="mod ord">
          <ac:chgData name="Dragon Tomas" userId="1ab665b9-8974-4a3a-a1a2-b37666880b32" providerId="ADAL" clId="{A95C9FD9-4B4C-4C1B-A917-0552948C9CD5}" dt="2020-08-11T18:43:52.207" v="1048" actId="1076"/>
          <ac:spMkLst>
            <pc:docMk/>
            <pc:sldMk cId="2313887918" sldId="271"/>
            <ac:spMk id="4" creationId="{08E5F161-AB52-4113-BF93-8AC8DC3A2097}"/>
          </ac:spMkLst>
        </pc:spChg>
        <pc:spChg chg="mod ord">
          <ac:chgData name="Dragon Tomas" userId="1ab665b9-8974-4a3a-a1a2-b37666880b32" providerId="ADAL" clId="{A95C9FD9-4B4C-4C1B-A917-0552948C9CD5}" dt="2020-08-11T19:58:03.378" v="2667" actId="20577"/>
          <ac:spMkLst>
            <pc:docMk/>
            <pc:sldMk cId="2313887918" sldId="271"/>
            <ac:spMk id="5" creationId="{CE5B6423-4D65-4F96-9D91-7E2D0B836E9F}"/>
          </ac:spMkLst>
        </pc:spChg>
        <pc:spChg chg="add">
          <ac:chgData name="Dragon Tomas" userId="1ab665b9-8974-4a3a-a1a2-b37666880b32" providerId="ADAL" clId="{A95C9FD9-4B4C-4C1B-A917-0552948C9CD5}" dt="2020-08-11T18:43:27.524" v="1044" actId="26606"/>
          <ac:spMkLst>
            <pc:docMk/>
            <pc:sldMk cId="2313887918" sldId="271"/>
            <ac:spMk id="10" creationId="{E18F6E8B-15ED-43C7-94BA-91549A651C73}"/>
          </ac:spMkLst>
        </pc:spChg>
        <pc:spChg chg="add del">
          <ac:chgData name="Dragon Tomas" userId="1ab665b9-8974-4a3a-a1a2-b37666880b32" providerId="ADAL" clId="{A95C9FD9-4B4C-4C1B-A917-0552948C9CD5}" dt="2020-08-11T18:42:12.135" v="1019" actId="26606"/>
          <ac:spMkLst>
            <pc:docMk/>
            <pc:sldMk cId="2313887918" sldId="271"/>
            <ac:spMk id="13" creationId="{E18F6E8B-15ED-43C7-94BA-91549A651C73}"/>
          </ac:spMkLst>
        </pc:spChg>
        <pc:spChg chg="add">
          <ac:chgData name="Dragon Tomas" userId="1ab665b9-8974-4a3a-a1a2-b37666880b32" providerId="ADAL" clId="{A95C9FD9-4B4C-4C1B-A917-0552948C9CD5}" dt="2020-08-11T18:43:27.524" v="1044" actId="26606"/>
          <ac:spMkLst>
            <pc:docMk/>
            <pc:sldMk cId="2313887918" sldId="271"/>
            <ac:spMk id="14" creationId="{B81933D1-5615-42C7-9C0B-4EB7105CCE2D}"/>
          </ac:spMkLst>
        </pc:spChg>
        <pc:spChg chg="add del">
          <ac:chgData name="Dragon Tomas" userId="1ab665b9-8974-4a3a-a1a2-b37666880b32" providerId="ADAL" clId="{A95C9FD9-4B4C-4C1B-A917-0552948C9CD5}" dt="2020-08-11T18:42:31.340" v="1031" actId="26606"/>
          <ac:spMkLst>
            <pc:docMk/>
            <pc:sldMk cId="2313887918" sldId="271"/>
            <ac:spMk id="17" creationId="{599C8C75-BFDF-44E7-A028-EEB5EDD58817}"/>
          </ac:spMkLst>
        </pc:spChg>
        <pc:spChg chg="add del">
          <ac:chgData name="Dragon Tomas" userId="1ab665b9-8974-4a3a-a1a2-b37666880b32" providerId="ADAL" clId="{A95C9FD9-4B4C-4C1B-A917-0552948C9CD5}" dt="2020-08-11T18:42:13.763" v="1021" actId="26606"/>
          <ac:spMkLst>
            <pc:docMk/>
            <pc:sldMk cId="2313887918" sldId="271"/>
            <ac:spMk id="19" creationId="{04357C93-F0CB-4A1C-8F77-4E9063789819}"/>
          </ac:spMkLst>
        </pc:spChg>
        <pc:spChg chg="add del">
          <ac:chgData name="Dragon Tomas" userId="1ab665b9-8974-4a3a-a1a2-b37666880b32" providerId="ADAL" clId="{A95C9FD9-4B4C-4C1B-A917-0552948C9CD5}" dt="2020-08-11T18:42:12.135" v="1019" actId="26606"/>
          <ac:spMkLst>
            <pc:docMk/>
            <pc:sldMk cId="2313887918" sldId="271"/>
            <ac:spMk id="20" creationId="{B81933D1-5615-42C7-9C0B-4EB7105CCE2D}"/>
          </ac:spMkLst>
        </pc:spChg>
        <pc:spChg chg="add">
          <ac:chgData name="Dragon Tomas" userId="1ab665b9-8974-4a3a-a1a2-b37666880b32" providerId="ADAL" clId="{A95C9FD9-4B4C-4C1B-A917-0552948C9CD5}" dt="2020-08-11T18:43:27.524" v="1044" actId="26606"/>
          <ac:spMkLst>
            <pc:docMk/>
            <pc:sldMk cId="2313887918" sldId="271"/>
            <ac:spMk id="21" creationId="{B089A89A-1E9C-4761-9DFF-53C275FBF870}"/>
          </ac:spMkLst>
        </pc:spChg>
        <pc:spChg chg="add del">
          <ac:chgData name="Dragon Tomas" userId="1ab665b9-8974-4a3a-a1a2-b37666880b32" providerId="ADAL" clId="{A95C9FD9-4B4C-4C1B-A917-0552948C9CD5}" dt="2020-08-11T18:42:12.135" v="1019" actId="26606"/>
          <ac:spMkLst>
            <pc:docMk/>
            <pc:sldMk cId="2313887918" sldId="271"/>
            <ac:spMk id="22" creationId="{B089A89A-1E9C-4761-9DFF-53C275FBF870}"/>
          </ac:spMkLst>
        </pc:spChg>
        <pc:spChg chg="add">
          <ac:chgData name="Dragon Tomas" userId="1ab665b9-8974-4a3a-a1a2-b37666880b32" providerId="ADAL" clId="{A95C9FD9-4B4C-4C1B-A917-0552948C9CD5}" dt="2020-08-11T18:43:27.524" v="1044" actId="26606"/>
          <ac:spMkLst>
            <pc:docMk/>
            <pc:sldMk cId="2313887918" sldId="271"/>
            <ac:spMk id="23" creationId="{19C9EAEA-39D0-4B0E-A0EB-51E7B26740B1}"/>
          </ac:spMkLst>
        </pc:spChg>
        <pc:spChg chg="add del">
          <ac:chgData name="Dragon Tomas" userId="1ab665b9-8974-4a3a-a1a2-b37666880b32" providerId="ADAL" clId="{A95C9FD9-4B4C-4C1B-A917-0552948C9CD5}" dt="2020-08-11T18:42:12.135" v="1019" actId="26606"/>
          <ac:spMkLst>
            <pc:docMk/>
            <pc:sldMk cId="2313887918" sldId="271"/>
            <ac:spMk id="24" creationId="{19C9EAEA-39D0-4B0E-A0EB-51E7B26740B1}"/>
          </ac:spMkLst>
        </pc:spChg>
        <pc:spChg chg="add del">
          <ac:chgData name="Dragon Tomas" userId="1ab665b9-8974-4a3a-a1a2-b37666880b32" providerId="ADAL" clId="{A95C9FD9-4B4C-4C1B-A917-0552948C9CD5}" dt="2020-08-11T18:42:13.763" v="1021" actId="26606"/>
          <ac:spMkLst>
            <pc:docMk/>
            <pc:sldMk cId="2313887918" sldId="271"/>
            <ac:spMk id="26" creationId="{5B9CE10B-7217-4727-A3A7-5DF664DEB4F7}"/>
          </ac:spMkLst>
        </pc:spChg>
        <pc:spChg chg="add del">
          <ac:chgData name="Dragon Tomas" userId="1ab665b9-8974-4a3a-a1a2-b37666880b32" providerId="ADAL" clId="{A95C9FD9-4B4C-4C1B-A917-0552948C9CD5}" dt="2020-08-11T18:42:18.077" v="1023" actId="26606"/>
          <ac:spMkLst>
            <pc:docMk/>
            <pc:sldMk cId="2313887918" sldId="271"/>
            <ac:spMk id="31" creationId="{E18F6E8B-15ED-43C7-94BA-91549A651C73}"/>
          </ac:spMkLst>
        </pc:spChg>
        <pc:spChg chg="add del">
          <ac:chgData name="Dragon Tomas" userId="1ab665b9-8974-4a3a-a1a2-b37666880b32" providerId="ADAL" clId="{A95C9FD9-4B4C-4C1B-A917-0552948C9CD5}" dt="2020-08-11T18:42:18.077" v="1023" actId="26606"/>
          <ac:spMkLst>
            <pc:docMk/>
            <pc:sldMk cId="2313887918" sldId="271"/>
            <ac:spMk id="33" creationId="{B81933D1-5615-42C7-9C0B-4EB7105CCE2D}"/>
          </ac:spMkLst>
        </pc:spChg>
        <pc:spChg chg="add del">
          <ac:chgData name="Dragon Tomas" userId="1ab665b9-8974-4a3a-a1a2-b37666880b32" providerId="ADAL" clId="{A95C9FD9-4B4C-4C1B-A917-0552948C9CD5}" dt="2020-08-11T18:42:18.077" v="1023" actId="26606"/>
          <ac:spMkLst>
            <pc:docMk/>
            <pc:sldMk cId="2313887918" sldId="271"/>
            <ac:spMk id="34" creationId="{B089A89A-1E9C-4761-9DFF-53C275FBF870}"/>
          </ac:spMkLst>
        </pc:spChg>
        <pc:spChg chg="add del">
          <ac:chgData name="Dragon Tomas" userId="1ab665b9-8974-4a3a-a1a2-b37666880b32" providerId="ADAL" clId="{A95C9FD9-4B4C-4C1B-A917-0552948C9CD5}" dt="2020-08-11T18:42:18.077" v="1023" actId="26606"/>
          <ac:spMkLst>
            <pc:docMk/>
            <pc:sldMk cId="2313887918" sldId="271"/>
            <ac:spMk id="35" creationId="{19C9EAEA-39D0-4B0E-A0EB-51E7B26740B1}"/>
          </ac:spMkLst>
        </pc:spChg>
        <pc:spChg chg="add del">
          <ac:chgData name="Dragon Tomas" userId="1ab665b9-8974-4a3a-a1a2-b37666880b32" providerId="ADAL" clId="{A95C9FD9-4B4C-4C1B-A917-0552948C9CD5}" dt="2020-08-11T18:42:19.490" v="1025" actId="26606"/>
          <ac:spMkLst>
            <pc:docMk/>
            <pc:sldMk cId="2313887918" sldId="271"/>
            <ac:spMk id="37" creationId="{5B9CE10B-7217-4727-A3A7-5DF664DEB4F7}"/>
          </ac:spMkLst>
        </pc:spChg>
        <pc:spChg chg="add del">
          <ac:chgData name="Dragon Tomas" userId="1ab665b9-8974-4a3a-a1a2-b37666880b32" providerId="ADAL" clId="{A95C9FD9-4B4C-4C1B-A917-0552948C9CD5}" dt="2020-08-11T18:42:19.490" v="1025" actId="26606"/>
          <ac:spMkLst>
            <pc:docMk/>
            <pc:sldMk cId="2313887918" sldId="271"/>
            <ac:spMk id="41" creationId="{04357C93-F0CB-4A1C-8F77-4E9063789819}"/>
          </ac:spMkLst>
        </pc:spChg>
        <pc:spChg chg="add del">
          <ac:chgData name="Dragon Tomas" userId="1ab665b9-8974-4a3a-a1a2-b37666880b32" providerId="ADAL" clId="{A95C9FD9-4B4C-4C1B-A917-0552948C9CD5}" dt="2020-08-11T18:42:28.799" v="1027" actId="26606"/>
          <ac:spMkLst>
            <pc:docMk/>
            <pc:sldMk cId="2313887918" sldId="271"/>
            <ac:spMk id="43" creationId="{C497725C-6431-496A-B11C-691354780DCD}"/>
          </ac:spMkLst>
        </pc:spChg>
        <pc:spChg chg="add del">
          <ac:chgData name="Dragon Tomas" userId="1ab665b9-8974-4a3a-a1a2-b37666880b32" providerId="ADAL" clId="{A95C9FD9-4B4C-4C1B-A917-0552948C9CD5}" dt="2020-08-11T18:42:28.799" v="1027" actId="26606"/>
          <ac:spMkLst>
            <pc:docMk/>
            <pc:sldMk cId="2313887918" sldId="271"/>
            <ac:spMk id="45" creationId="{B81933D1-5615-42C7-9C0B-4EB7105CCE2D}"/>
          </ac:spMkLst>
        </pc:spChg>
        <pc:spChg chg="add del">
          <ac:chgData name="Dragon Tomas" userId="1ab665b9-8974-4a3a-a1a2-b37666880b32" providerId="ADAL" clId="{A95C9FD9-4B4C-4C1B-A917-0552948C9CD5}" dt="2020-08-11T18:42:28.799" v="1027" actId="26606"/>
          <ac:spMkLst>
            <pc:docMk/>
            <pc:sldMk cId="2313887918" sldId="271"/>
            <ac:spMk id="46" creationId="{B089A89A-1E9C-4761-9DFF-53C275FBF870}"/>
          </ac:spMkLst>
        </pc:spChg>
        <pc:spChg chg="add del">
          <ac:chgData name="Dragon Tomas" userId="1ab665b9-8974-4a3a-a1a2-b37666880b32" providerId="ADAL" clId="{A95C9FD9-4B4C-4C1B-A917-0552948C9CD5}" dt="2020-08-11T18:42:28.799" v="1027" actId="26606"/>
          <ac:spMkLst>
            <pc:docMk/>
            <pc:sldMk cId="2313887918" sldId="271"/>
            <ac:spMk id="47" creationId="{19C9EAEA-39D0-4B0E-A0EB-51E7B26740B1}"/>
          </ac:spMkLst>
        </pc:spChg>
        <pc:spChg chg="add del">
          <ac:chgData name="Dragon Tomas" userId="1ab665b9-8974-4a3a-a1a2-b37666880b32" providerId="ADAL" clId="{A95C9FD9-4B4C-4C1B-A917-0552948C9CD5}" dt="2020-08-11T18:42:29.688" v="1029" actId="26606"/>
          <ac:spMkLst>
            <pc:docMk/>
            <pc:sldMk cId="2313887918" sldId="271"/>
            <ac:spMk id="49" creationId="{B9E248E0-55F8-4E45-A07F-B49E0EEA97ED}"/>
          </ac:spMkLst>
        </pc:spChg>
        <pc:spChg chg="add del">
          <ac:chgData name="Dragon Tomas" userId="1ab665b9-8974-4a3a-a1a2-b37666880b32" providerId="ADAL" clId="{A95C9FD9-4B4C-4C1B-A917-0552948C9CD5}" dt="2020-08-11T18:42:29.688" v="1029" actId="26606"/>
          <ac:spMkLst>
            <pc:docMk/>
            <pc:sldMk cId="2313887918" sldId="271"/>
            <ac:spMk id="50" creationId="{311F016A-A753-449B-9EA6-322199B7119E}"/>
          </ac:spMkLst>
        </pc:spChg>
        <pc:spChg chg="add del">
          <ac:chgData name="Dragon Tomas" userId="1ab665b9-8974-4a3a-a1a2-b37666880b32" providerId="ADAL" clId="{A95C9FD9-4B4C-4C1B-A917-0552948C9CD5}" dt="2020-08-11T18:42:31.340" v="1031" actId="26606"/>
          <ac:spMkLst>
            <pc:docMk/>
            <pc:sldMk cId="2313887918" sldId="271"/>
            <ac:spMk id="52" creationId="{B4D3D850-2041-4B7C-AED9-54DA385B14F7}"/>
          </ac:spMkLst>
        </pc:spChg>
        <pc:spChg chg="add del">
          <ac:chgData name="Dragon Tomas" userId="1ab665b9-8974-4a3a-a1a2-b37666880b32" providerId="ADAL" clId="{A95C9FD9-4B4C-4C1B-A917-0552948C9CD5}" dt="2020-08-11T18:42:31.340" v="1031" actId="26606"/>
          <ac:spMkLst>
            <pc:docMk/>
            <pc:sldMk cId="2313887918" sldId="271"/>
            <ac:spMk id="53" creationId="{B497CCB5-5FC2-473C-AFCC-2430CEF1DF71}"/>
          </ac:spMkLst>
        </pc:spChg>
        <pc:spChg chg="add del">
          <ac:chgData name="Dragon Tomas" userId="1ab665b9-8974-4a3a-a1a2-b37666880b32" providerId="ADAL" clId="{A95C9FD9-4B4C-4C1B-A917-0552948C9CD5}" dt="2020-08-11T18:42:57.111" v="1039" actId="26606"/>
          <ac:spMkLst>
            <pc:docMk/>
            <pc:sldMk cId="2313887918" sldId="271"/>
            <ac:spMk id="55" creationId="{C497725C-6431-496A-B11C-691354780DCD}"/>
          </ac:spMkLst>
        </pc:spChg>
        <pc:spChg chg="add del">
          <ac:chgData name="Dragon Tomas" userId="1ab665b9-8974-4a3a-a1a2-b37666880b32" providerId="ADAL" clId="{A95C9FD9-4B4C-4C1B-A917-0552948C9CD5}" dt="2020-08-11T18:42:57.111" v="1039" actId="26606"/>
          <ac:spMkLst>
            <pc:docMk/>
            <pc:sldMk cId="2313887918" sldId="271"/>
            <ac:spMk id="58" creationId="{B81933D1-5615-42C7-9C0B-4EB7105CCE2D}"/>
          </ac:spMkLst>
        </pc:spChg>
        <pc:spChg chg="add del">
          <ac:chgData name="Dragon Tomas" userId="1ab665b9-8974-4a3a-a1a2-b37666880b32" providerId="ADAL" clId="{A95C9FD9-4B4C-4C1B-A917-0552948C9CD5}" dt="2020-08-11T18:42:57.111" v="1039" actId="26606"/>
          <ac:spMkLst>
            <pc:docMk/>
            <pc:sldMk cId="2313887918" sldId="271"/>
            <ac:spMk id="59" creationId="{B089A89A-1E9C-4761-9DFF-53C275FBF870}"/>
          </ac:spMkLst>
        </pc:spChg>
        <pc:spChg chg="add del">
          <ac:chgData name="Dragon Tomas" userId="1ab665b9-8974-4a3a-a1a2-b37666880b32" providerId="ADAL" clId="{A95C9FD9-4B4C-4C1B-A917-0552948C9CD5}" dt="2020-08-11T18:42:57.111" v="1039" actId="26606"/>
          <ac:spMkLst>
            <pc:docMk/>
            <pc:sldMk cId="2313887918" sldId="271"/>
            <ac:spMk id="60" creationId="{19C9EAEA-39D0-4B0E-A0EB-51E7B26740B1}"/>
          </ac:spMkLst>
        </pc:spChg>
        <pc:spChg chg="add del">
          <ac:chgData name="Dragon Tomas" userId="1ab665b9-8974-4a3a-a1a2-b37666880b32" providerId="ADAL" clId="{A95C9FD9-4B4C-4C1B-A917-0552948C9CD5}" dt="2020-08-11T18:42:41.133" v="1034" actId="26606"/>
          <ac:spMkLst>
            <pc:docMk/>
            <pc:sldMk cId="2313887918" sldId="271"/>
            <ac:spMk id="62" creationId="{04357C93-F0CB-4A1C-8F77-4E9063789819}"/>
          </ac:spMkLst>
        </pc:spChg>
        <pc:spChg chg="add del">
          <ac:chgData name="Dragon Tomas" userId="1ab665b9-8974-4a3a-a1a2-b37666880b32" providerId="ADAL" clId="{A95C9FD9-4B4C-4C1B-A917-0552948C9CD5}" dt="2020-08-11T18:42:41.133" v="1034" actId="26606"/>
          <ac:spMkLst>
            <pc:docMk/>
            <pc:sldMk cId="2313887918" sldId="271"/>
            <ac:spMk id="65" creationId="{5B9CE10B-7217-4727-A3A7-5DF664DEB4F7}"/>
          </ac:spMkLst>
        </pc:spChg>
        <pc:spChg chg="del">
          <ac:chgData name="Dragon Tomas" userId="1ab665b9-8974-4a3a-a1a2-b37666880b32" providerId="ADAL" clId="{A95C9FD9-4B4C-4C1B-A917-0552948C9CD5}" dt="2020-08-11T18:36:49.623" v="970"/>
          <ac:spMkLst>
            <pc:docMk/>
            <pc:sldMk cId="2313887918" sldId="271"/>
            <ac:spMk id="71" creationId="{DCF72F19-1473-448C-AA14-0CB8AA374CF0}"/>
          </ac:spMkLst>
        </pc:spChg>
        <pc:spChg chg="add del">
          <ac:chgData name="Dragon Tomas" userId="1ab665b9-8974-4a3a-a1a2-b37666880b32" providerId="ADAL" clId="{A95C9FD9-4B4C-4C1B-A917-0552948C9CD5}" dt="2020-08-11T18:42:48.289" v="1036" actId="26606"/>
          <ac:spMkLst>
            <pc:docMk/>
            <pc:sldMk cId="2313887918" sldId="271"/>
            <ac:spMk id="72" creationId="{765F4110-C0FC-4D61-ACD2-A7C950EAE908}"/>
          </ac:spMkLst>
        </pc:spChg>
        <pc:spChg chg="add del">
          <ac:chgData name="Dragon Tomas" userId="1ab665b9-8974-4a3a-a1a2-b37666880b32" providerId="ADAL" clId="{A95C9FD9-4B4C-4C1B-A917-0552948C9CD5}" dt="2020-08-11T18:42:55.655" v="1038" actId="26606"/>
          <ac:spMkLst>
            <pc:docMk/>
            <pc:sldMk cId="2313887918" sldId="271"/>
            <ac:spMk id="76" creationId="{19C9EAEA-39D0-4B0E-A0EB-51E7B26740B1}"/>
          </ac:spMkLst>
        </pc:spChg>
        <pc:spChg chg="add del">
          <ac:chgData name="Dragon Tomas" userId="1ab665b9-8974-4a3a-a1a2-b37666880b32" providerId="ADAL" clId="{A95C9FD9-4B4C-4C1B-A917-0552948C9CD5}" dt="2020-08-11T18:42:55.655" v="1038" actId="26606"/>
          <ac:spMkLst>
            <pc:docMk/>
            <pc:sldMk cId="2313887918" sldId="271"/>
            <ac:spMk id="77" creationId="{E18F6E8B-15ED-43C7-94BA-91549A651C73}"/>
          </ac:spMkLst>
        </pc:spChg>
        <pc:spChg chg="add del">
          <ac:chgData name="Dragon Tomas" userId="1ab665b9-8974-4a3a-a1a2-b37666880b32" providerId="ADAL" clId="{A95C9FD9-4B4C-4C1B-A917-0552948C9CD5}" dt="2020-08-11T18:42:55.655" v="1038" actId="26606"/>
          <ac:spMkLst>
            <pc:docMk/>
            <pc:sldMk cId="2313887918" sldId="271"/>
            <ac:spMk id="79" creationId="{B81933D1-5615-42C7-9C0B-4EB7105CCE2D}"/>
          </ac:spMkLst>
        </pc:spChg>
        <pc:spChg chg="add del">
          <ac:chgData name="Dragon Tomas" userId="1ab665b9-8974-4a3a-a1a2-b37666880b32" providerId="ADAL" clId="{A95C9FD9-4B4C-4C1B-A917-0552948C9CD5}" dt="2020-08-11T18:42:55.655" v="1038" actId="26606"/>
          <ac:spMkLst>
            <pc:docMk/>
            <pc:sldMk cId="2313887918" sldId="271"/>
            <ac:spMk id="80" creationId="{B089A89A-1E9C-4761-9DFF-53C275FBF870}"/>
          </ac:spMkLst>
        </pc:spChg>
        <pc:spChg chg="del">
          <ac:chgData name="Dragon Tomas" userId="1ab665b9-8974-4a3a-a1a2-b37666880b32" providerId="ADAL" clId="{A95C9FD9-4B4C-4C1B-A917-0552948C9CD5}" dt="2020-08-11T18:36:49.623" v="970"/>
          <ac:spMkLst>
            <pc:docMk/>
            <pc:sldMk cId="2313887918" sldId="271"/>
            <ac:spMk id="2052" creationId="{04357C93-F0CB-4A1C-8F77-4E9063789819}"/>
          </ac:spMkLst>
        </pc:spChg>
        <pc:grpChg chg="add">
          <ac:chgData name="Dragon Tomas" userId="1ab665b9-8974-4a3a-a1a2-b37666880b32" providerId="ADAL" clId="{A95C9FD9-4B4C-4C1B-A917-0552948C9CD5}" dt="2020-08-11T18:43:27.524" v="1044" actId="26606"/>
          <ac:grpSpMkLst>
            <pc:docMk/>
            <pc:sldMk cId="2313887918" sldId="271"/>
            <ac:grpSpMk id="11" creationId="{032D8612-31EB-44CF-A1D0-14FD4C705424}"/>
          </ac:grpSpMkLst>
        </pc:grpChg>
        <pc:grpChg chg="add del">
          <ac:chgData name="Dragon Tomas" userId="1ab665b9-8974-4a3a-a1a2-b37666880b32" providerId="ADAL" clId="{A95C9FD9-4B4C-4C1B-A917-0552948C9CD5}" dt="2020-08-11T18:42:12.135" v="1019" actId="26606"/>
          <ac:grpSpMkLst>
            <pc:docMk/>
            <pc:sldMk cId="2313887918" sldId="271"/>
            <ac:grpSpMk id="15" creationId="{032D8612-31EB-44CF-A1D0-14FD4C705424}"/>
          </ac:grpSpMkLst>
        </pc:grpChg>
        <pc:grpChg chg="add del">
          <ac:chgData name="Dragon Tomas" userId="1ab665b9-8974-4a3a-a1a2-b37666880b32" providerId="ADAL" clId="{A95C9FD9-4B4C-4C1B-A917-0552948C9CD5}" dt="2020-08-11T18:42:13.763" v="1021" actId="26606"/>
          <ac:grpSpMkLst>
            <pc:docMk/>
            <pc:sldMk cId="2313887918" sldId="271"/>
            <ac:grpSpMk id="27" creationId="{3AF6A671-C637-4547-85F4-51B6D1881399}"/>
          </ac:grpSpMkLst>
        </pc:grpChg>
        <pc:grpChg chg="add del">
          <ac:chgData name="Dragon Tomas" userId="1ab665b9-8974-4a3a-a1a2-b37666880b32" providerId="ADAL" clId="{A95C9FD9-4B4C-4C1B-A917-0552948C9CD5}" dt="2020-08-11T18:42:18.077" v="1023" actId="26606"/>
          <ac:grpSpMkLst>
            <pc:docMk/>
            <pc:sldMk cId="2313887918" sldId="271"/>
            <ac:grpSpMk id="32" creationId="{032D8612-31EB-44CF-A1D0-14FD4C705424}"/>
          </ac:grpSpMkLst>
        </pc:grpChg>
        <pc:grpChg chg="add del">
          <ac:chgData name="Dragon Tomas" userId="1ab665b9-8974-4a3a-a1a2-b37666880b32" providerId="ADAL" clId="{A95C9FD9-4B4C-4C1B-A917-0552948C9CD5}" dt="2020-08-11T18:42:19.490" v="1025" actId="26606"/>
          <ac:grpSpMkLst>
            <pc:docMk/>
            <pc:sldMk cId="2313887918" sldId="271"/>
            <ac:grpSpMk id="38" creationId="{3AF6A671-C637-4547-85F4-51B6D1881399}"/>
          </ac:grpSpMkLst>
        </pc:grpChg>
        <pc:grpChg chg="add del">
          <ac:chgData name="Dragon Tomas" userId="1ab665b9-8974-4a3a-a1a2-b37666880b32" providerId="ADAL" clId="{A95C9FD9-4B4C-4C1B-A917-0552948C9CD5}" dt="2020-08-11T18:42:28.799" v="1027" actId="26606"/>
          <ac:grpSpMkLst>
            <pc:docMk/>
            <pc:sldMk cId="2313887918" sldId="271"/>
            <ac:grpSpMk id="44" creationId="{032D8612-31EB-44CF-A1D0-14FD4C705424}"/>
          </ac:grpSpMkLst>
        </pc:grpChg>
        <pc:grpChg chg="add del">
          <ac:chgData name="Dragon Tomas" userId="1ab665b9-8974-4a3a-a1a2-b37666880b32" providerId="ADAL" clId="{A95C9FD9-4B4C-4C1B-A917-0552948C9CD5}" dt="2020-08-11T18:42:57.111" v="1039" actId="26606"/>
          <ac:grpSpMkLst>
            <pc:docMk/>
            <pc:sldMk cId="2313887918" sldId="271"/>
            <ac:grpSpMk id="56" creationId="{032D8612-31EB-44CF-A1D0-14FD4C705424}"/>
          </ac:grpSpMkLst>
        </pc:grpChg>
        <pc:grpChg chg="add del">
          <ac:chgData name="Dragon Tomas" userId="1ab665b9-8974-4a3a-a1a2-b37666880b32" providerId="ADAL" clId="{A95C9FD9-4B4C-4C1B-A917-0552948C9CD5}" dt="2020-08-11T18:42:41.133" v="1034" actId="26606"/>
          <ac:grpSpMkLst>
            <pc:docMk/>
            <pc:sldMk cId="2313887918" sldId="271"/>
            <ac:grpSpMk id="67" creationId="{3AF6A671-C637-4547-85F4-51B6D1881399}"/>
          </ac:grpSpMkLst>
        </pc:grpChg>
        <pc:grpChg chg="del">
          <ac:chgData name="Dragon Tomas" userId="1ab665b9-8974-4a3a-a1a2-b37666880b32" providerId="ADAL" clId="{A95C9FD9-4B4C-4C1B-A917-0552948C9CD5}" dt="2020-08-11T18:36:49.623" v="970"/>
          <ac:grpSpMkLst>
            <pc:docMk/>
            <pc:sldMk cId="2313887918" sldId="271"/>
            <ac:grpSpMk id="73" creationId="{3AF6A671-C637-4547-85F4-51B6D1881399}"/>
          </ac:grpSpMkLst>
        </pc:grpChg>
        <pc:grpChg chg="add del">
          <ac:chgData name="Dragon Tomas" userId="1ab665b9-8974-4a3a-a1a2-b37666880b32" providerId="ADAL" clId="{A95C9FD9-4B4C-4C1B-A917-0552948C9CD5}" dt="2020-08-11T18:42:55.655" v="1038" actId="26606"/>
          <ac:grpSpMkLst>
            <pc:docMk/>
            <pc:sldMk cId="2313887918" sldId="271"/>
            <ac:grpSpMk id="78" creationId="{032D8612-31EB-44CF-A1D0-14FD4C705424}"/>
          </ac:grpSpMkLst>
        </pc:grpChg>
        <pc:picChg chg="del">
          <ac:chgData name="Dragon Tomas" userId="1ab665b9-8974-4a3a-a1a2-b37666880b32" providerId="ADAL" clId="{A95C9FD9-4B4C-4C1B-A917-0552948C9CD5}" dt="2020-08-11T18:41:11.812" v="1011" actId="478"/>
          <ac:picMkLst>
            <pc:docMk/>
            <pc:sldMk cId="2313887918" sldId="271"/>
            <ac:picMk id="2" creationId="{93046BB3-C4D2-40E0-BAD7-A5A47A37990B}"/>
          </ac:picMkLst>
        </pc:picChg>
        <pc:picChg chg="add mod ord">
          <ac:chgData name="Dragon Tomas" userId="1ab665b9-8974-4a3a-a1a2-b37666880b32" providerId="ADAL" clId="{A95C9FD9-4B4C-4C1B-A917-0552948C9CD5}" dt="2020-08-11T18:43:27.524" v="1044" actId="26606"/>
          <ac:picMkLst>
            <pc:docMk/>
            <pc:sldMk cId="2313887918" sldId="271"/>
            <ac:picMk id="6" creationId="{21CBC7B5-F49A-4308-83EA-419A3F0079C0}"/>
          </ac:picMkLst>
        </pc:picChg>
        <pc:picChg chg="add mod">
          <ac:chgData name="Dragon Tomas" userId="1ab665b9-8974-4a3a-a1a2-b37666880b32" providerId="ADAL" clId="{A95C9FD9-4B4C-4C1B-A917-0552948C9CD5}" dt="2020-08-11T18:43:27.524" v="1044" actId="26606"/>
          <ac:picMkLst>
            <pc:docMk/>
            <pc:sldMk cId="2313887918" sldId="271"/>
            <ac:picMk id="8" creationId="{73ED31C8-0F2D-4B0A-963A-5037DEA5F373}"/>
          </ac:picMkLst>
        </pc:picChg>
        <pc:picChg chg="add del mod">
          <ac:chgData name="Dragon Tomas" userId="1ab665b9-8974-4a3a-a1a2-b37666880b32" providerId="ADAL" clId="{A95C9FD9-4B4C-4C1B-A917-0552948C9CD5}" dt="2020-08-11T18:38:35.732" v="1007" actId="478"/>
          <ac:picMkLst>
            <pc:docMk/>
            <pc:sldMk cId="2313887918" sldId="271"/>
            <ac:picMk id="7170" creationId="{B6391911-B08E-4545-BCE4-36452A973FD3}"/>
          </ac:picMkLst>
        </pc:picChg>
        <pc:picChg chg="add del mod">
          <ac:chgData name="Dragon Tomas" userId="1ab665b9-8974-4a3a-a1a2-b37666880b32" providerId="ADAL" clId="{A95C9FD9-4B4C-4C1B-A917-0552948C9CD5}" dt="2020-08-11T18:38:50.444" v="1009" actId="478"/>
          <ac:picMkLst>
            <pc:docMk/>
            <pc:sldMk cId="2313887918" sldId="271"/>
            <ac:picMk id="7172" creationId="{973DAF4D-A01F-4849-86AA-DEF82D1E7ADB}"/>
          </ac:picMkLst>
        </pc:picChg>
        <pc:picChg chg="add del mod">
          <ac:chgData name="Dragon Tomas" userId="1ab665b9-8974-4a3a-a1a2-b37666880b32" providerId="ADAL" clId="{A95C9FD9-4B4C-4C1B-A917-0552948C9CD5}" dt="2020-08-11T18:41:46.604" v="1014" actId="478"/>
          <ac:picMkLst>
            <pc:docMk/>
            <pc:sldMk cId="2313887918" sldId="271"/>
            <ac:picMk id="7174" creationId="{019B799A-D006-452C-980D-BCE07C8F4736}"/>
          </ac:picMkLst>
        </pc:picChg>
        <pc:cxnChg chg="add del">
          <ac:chgData name="Dragon Tomas" userId="1ab665b9-8974-4a3a-a1a2-b37666880b32" providerId="ADAL" clId="{A95C9FD9-4B4C-4C1B-A917-0552948C9CD5}" dt="2020-08-11T18:42:48.289" v="1036" actId="26606"/>
          <ac:cxnSpMkLst>
            <pc:docMk/>
            <pc:sldMk cId="2313887918" sldId="271"/>
            <ac:cxnSpMk id="74" creationId="{CC94CBDB-A76C-499E-95AB-C0A049E3154E}"/>
          </ac:cxnSpMkLst>
        </pc:cxnChg>
      </pc:sldChg>
      <pc:sldChg chg="addSp delSp modSp add">
        <pc:chgData name="Dragon Tomas" userId="1ab665b9-8974-4a3a-a1a2-b37666880b32" providerId="ADAL" clId="{A95C9FD9-4B4C-4C1B-A917-0552948C9CD5}" dt="2020-08-11T18:51:14.685" v="1261" actId="2711"/>
        <pc:sldMkLst>
          <pc:docMk/>
          <pc:sldMk cId="2296003239" sldId="272"/>
        </pc:sldMkLst>
        <pc:spChg chg="mod">
          <ac:chgData name="Dragon Tomas" userId="1ab665b9-8974-4a3a-a1a2-b37666880b32" providerId="ADAL" clId="{A95C9FD9-4B4C-4C1B-A917-0552948C9CD5}" dt="2020-08-11T18:45:53.695" v="1208" actId="207"/>
          <ac:spMkLst>
            <pc:docMk/>
            <pc:sldMk cId="2296003239" sldId="272"/>
            <ac:spMk id="5" creationId="{A562C3A4-EA96-462C-8039-2633064B594A}"/>
          </ac:spMkLst>
        </pc:spChg>
        <pc:spChg chg="del mod">
          <ac:chgData name="Dragon Tomas" userId="1ab665b9-8974-4a3a-a1a2-b37666880b32" providerId="ADAL" clId="{A95C9FD9-4B4C-4C1B-A917-0552948C9CD5}" dt="2020-08-11T18:46:07.948" v="1209" actId="478"/>
          <ac:spMkLst>
            <pc:docMk/>
            <pc:sldMk cId="2296003239" sldId="272"/>
            <ac:spMk id="6" creationId="{1CDE7883-9C6E-415F-A15E-341ABD083161}"/>
          </ac:spMkLst>
        </pc:spChg>
        <pc:spChg chg="add mod">
          <ac:chgData name="Dragon Tomas" userId="1ab665b9-8974-4a3a-a1a2-b37666880b32" providerId="ADAL" clId="{A95C9FD9-4B4C-4C1B-A917-0552948C9CD5}" dt="2020-08-11T18:51:14.685" v="1261" actId="2711"/>
          <ac:spMkLst>
            <pc:docMk/>
            <pc:sldMk cId="2296003239" sldId="272"/>
            <ac:spMk id="7" creationId="{78932367-68E0-411F-A2BB-EA04C4055BFA}"/>
          </ac:spMkLst>
        </pc:spChg>
        <pc:spChg chg="mod">
          <ac:chgData name="Dragon Tomas" userId="1ab665b9-8974-4a3a-a1a2-b37666880b32" providerId="ADAL" clId="{A95C9FD9-4B4C-4C1B-A917-0552948C9CD5}" dt="2020-08-11T18:46:47.694" v="1211" actId="1076"/>
          <ac:spMkLst>
            <pc:docMk/>
            <pc:sldMk cId="2296003239" sldId="272"/>
            <ac:spMk id="12" creationId="{B7636956-BA41-4907-AF8F-C7F2D8D29D15}"/>
          </ac:spMkLst>
        </pc:spChg>
        <pc:picChg chg="mod">
          <ac:chgData name="Dragon Tomas" userId="1ab665b9-8974-4a3a-a1a2-b37666880b32" providerId="ADAL" clId="{A95C9FD9-4B4C-4C1B-A917-0552948C9CD5}" dt="2020-08-11T18:49:44.487" v="1248" actId="1076"/>
          <ac:picMkLst>
            <pc:docMk/>
            <pc:sldMk cId="2296003239" sldId="272"/>
            <ac:picMk id="5122" creationId="{51658430-A64D-4187-9A1F-82EC09F40403}"/>
          </ac:picMkLst>
        </pc:picChg>
      </pc:sldChg>
      <pc:sldChg chg="addSp modSp add">
        <pc:chgData name="Dragon Tomas" userId="1ab665b9-8974-4a3a-a1a2-b37666880b32" providerId="ADAL" clId="{A95C9FD9-4B4C-4C1B-A917-0552948C9CD5}" dt="2020-08-11T19:02:06.904" v="1320" actId="113"/>
        <pc:sldMkLst>
          <pc:docMk/>
          <pc:sldMk cId="987835731" sldId="273"/>
        </pc:sldMkLst>
        <pc:spChg chg="mod">
          <ac:chgData name="Dragon Tomas" userId="1ab665b9-8974-4a3a-a1a2-b37666880b32" providerId="ADAL" clId="{A95C9FD9-4B4C-4C1B-A917-0552948C9CD5}" dt="2020-08-11T19:02:05.941" v="1319" actId="113"/>
          <ac:spMkLst>
            <pc:docMk/>
            <pc:sldMk cId="987835731" sldId="273"/>
            <ac:spMk id="5" creationId="{A562C3A4-EA96-462C-8039-2633064B594A}"/>
          </ac:spMkLst>
        </pc:spChg>
        <pc:spChg chg="add mod">
          <ac:chgData name="Dragon Tomas" userId="1ab665b9-8974-4a3a-a1a2-b37666880b32" providerId="ADAL" clId="{A95C9FD9-4B4C-4C1B-A917-0552948C9CD5}" dt="2020-08-11T19:02:06.904" v="1320" actId="113"/>
          <ac:spMkLst>
            <pc:docMk/>
            <pc:sldMk cId="987835731" sldId="273"/>
            <ac:spMk id="6" creationId="{31219AEF-69EE-43ED-93AD-BDB93472CF55}"/>
          </ac:spMkLst>
        </pc:spChg>
        <pc:spChg chg="mod">
          <ac:chgData name="Dragon Tomas" userId="1ab665b9-8974-4a3a-a1a2-b37666880b32" providerId="ADAL" clId="{A95C9FD9-4B4C-4C1B-A917-0552948C9CD5}" dt="2020-08-11T18:47:24.060" v="1214" actId="20577"/>
          <ac:spMkLst>
            <pc:docMk/>
            <pc:sldMk cId="987835731" sldId="273"/>
            <ac:spMk id="11" creationId="{BDDD1CF4-59E3-4EB6-BA17-224227E1499C}"/>
          </ac:spMkLst>
        </pc:spChg>
        <pc:spChg chg="mod">
          <ac:chgData name="Dragon Tomas" userId="1ab665b9-8974-4a3a-a1a2-b37666880b32" providerId="ADAL" clId="{A95C9FD9-4B4C-4C1B-A917-0552948C9CD5}" dt="2020-08-11T18:47:43.548" v="1238" actId="20577"/>
          <ac:spMkLst>
            <pc:docMk/>
            <pc:sldMk cId="987835731" sldId="273"/>
            <ac:spMk id="12" creationId="{B7636956-BA41-4907-AF8F-C7F2D8D29D15}"/>
          </ac:spMkLst>
        </pc:spChg>
        <pc:picChg chg="mod">
          <ac:chgData name="Dragon Tomas" userId="1ab665b9-8974-4a3a-a1a2-b37666880b32" providerId="ADAL" clId="{A95C9FD9-4B4C-4C1B-A917-0552948C9CD5}" dt="2020-08-11T18:48:58.550" v="1247" actId="1076"/>
          <ac:picMkLst>
            <pc:docMk/>
            <pc:sldMk cId="987835731" sldId="273"/>
            <ac:picMk id="5122" creationId="{51658430-A64D-4187-9A1F-82EC09F40403}"/>
          </ac:picMkLst>
        </pc:picChg>
      </pc:sldChg>
      <pc:sldChg chg="addSp delSp modSp add">
        <pc:chgData name="Dragon Tomas" userId="1ab665b9-8974-4a3a-a1a2-b37666880b32" providerId="ADAL" clId="{A95C9FD9-4B4C-4C1B-A917-0552948C9CD5}" dt="2020-08-11T19:07:06.732" v="1387" actId="20577"/>
        <pc:sldMkLst>
          <pc:docMk/>
          <pc:sldMk cId="3000454061" sldId="274"/>
        </pc:sldMkLst>
        <pc:spChg chg="mod">
          <ac:chgData name="Dragon Tomas" userId="1ab665b9-8974-4a3a-a1a2-b37666880b32" providerId="ADAL" clId="{A95C9FD9-4B4C-4C1B-A917-0552948C9CD5}" dt="2020-08-11T19:06:56.103" v="1382" actId="1076"/>
          <ac:spMkLst>
            <pc:docMk/>
            <pc:sldMk cId="3000454061" sldId="274"/>
            <ac:spMk id="5" creationId="{A562C3A4-EA96-462C-8039-2633064B594A}"/>
          </ac:spMkLst>
        </pc:spChg>
        <pc:spChg chg="del">
          <ac:chgData name="Dragon Tomas" userId="1ab665b9-8974-4a3a-a1a2-b37666880b32" providerId="ADAL" clId="{A95C9FD9-4B4C-4C1B-A917-0552948C9CD5}" dt="2020-08-11T19:02:11.723" v="1322" actId="478"/>
          <ac:spMkLst>
            <pc:docMk/>
            <pc:sldMk cId="3000454061" sldId="274"/>
            <ac:spMk id="6" creationId="{31219AEF-69EE-43ED-93AD-BDB93472CF55}"/>
          </ac:spMkLst>
        </pc:spChg>
        <pc:spChg chg="add mod">
          <ac:chgData name="Dragon Tomas" userId="1ab665b9-8974-4a3a-a1a2-b37666880b32" providerId="ADAL" clId="{A95C9FD9-4B4C-4C1B-A917-0552948C9CD5}" dt="2020-08-11T19:06:56.103" v="1382" actId="1076"/>
          <ac:spMkLst>
            <pc:docMk/>
            <pc:sldMk cId="3000454061" sldId="274"/>
            <ac:spMk id="7" creationId="{2CDC71A5-C610-4066-B69F-C8BE8F24F712}"/>
          </ac:spMkLst>
        </pc:spChg>
        <pc:spChg chg="mod">
          <ac:chgData name="Dragon Tomas" userId="1ab665b9-8974-4a3a-a1a2-b37666880b32" providerId="ADAL" clId="{A95C9FD9-4B4C-4C1B-A917-0552948C9CD5}" dt="2020-08-11T19:00:40.596" v="1308" actId="20577"/>
          <ac:spMkLst>
            <pc:docMk/>
            <pc:sldMk cId="3000454061" sldId="274"/>
            <ac:spMk id="11" creationId="{BDDD1CF4-59E3-4EB6-BA17-224227E1499C}"/>
          </ac:spMkLst>
        </pc:spChg>
        <pc:spChg chg="mod">
          <ac:chgData name="Dragon Tomas" userId="1ab665b9-8974-4a3a-a1a2-b37666880b32" providerId="ADAL" clId="{A95C9FD9-4B4C-4C1B-A917-0552948C9CD5}" dt="2020-08-11T19:07:06.732" v="1387" actId="20577"/>
          <ac:spMkLst>
            <pc:docMk/>
            <pc:sldMk cId="3000454061" sldId="274"/>
            <ac:spMk id="12" creationId="{B7636956-BA41-4907-AF8F-C7F2D8D29D15}"/>
          </ac:spMkLst>
        </pc:spChg>
        <pc:picChg chg="del">
          <ac:chgData name="Dragon Tomas" userId="1ab665b9-8974-4a3a-a1a2-b37666880b32" providerId="ADAL" clId="{A95C9FD9-4B4C-4C1B-A917-0552948C9CD5}" dt="2020-08-11T19:04:00.459" v="1351" actId="478"/>
          <ac:picMkLst>
            <pc:docMk/>
            <pc:sldMk cId="3000454061" sldId="274"/>
            <ac:picMk id="5122" creationId="{51658430-A64D-4187-9A1F-82EC09F40403}"/>
          </ac:picMkLst>
        </pc:picChg>
      </pc:sldChg>
      <pc:sldChg chg="modSp add">
        <pc:chgData name="Dragon Tomas" userId="1ab665b9-8974-4a3a-a1a2-b37666880b32" providerId="ADAL" clId="{A95C9FD9-4B4C-4C1B-A917-0552948C9CD5}" dt="2020-08-11T19:24:24.003" v="1904" actId="20577"/>
        <pc:sldMkLst>
          <pc:docMk/>
          <pc:sldMk cId="1383199483" sldId="275"/>
        </pc:sldMkLst>
        <pc:spChg chg="mod">
          <ac:chgData name="Dragon Tomas" userId="1ab665b9-8974-4a3a-a1a2-b37666880b32" providerId="ADAL" clId="{A95C9FD9-4B4C-4C1B-A917-0552948C9CD5}" dt="2020-08-11T19:18:09.158" v="1564" actId="207"/>
          <ac:spMkLst>
            <pc:docMk/>
            <pc:sldMk cId="1383199483" sldId="275"/>
            <ac:spMk id="5" creationId="{A562C3A4-EA96-462C-8039-2633064B594A}"/>
          </ac:spMkLst>
        </pc:spChg>
        <pc:spChg chg="mod">
          <ac:chgData name="Dragon Tomas" userId="1ab665b9-8974-4a3a-a1a2-b37666880b32" providerId="ADAL" clId="{A95C9FD9-4B4C-4C1B-A917-0552948C9CD5}" dt="2020-08-11T19:24:24.003" v="1904" actId="20577"/>
          <ac:spMkLst>
            <pc:docMk/>
            <pc:sldMk cId="1383199483" sldId="275"/>
            <ac:spMk id="7" creationId="{2CDC71A5-C610-4066-B69F-C8BE8F24F712}"/>
          </ac:spMkLst>
        </pc:spChg>
        <pc:spChg chg="mod">
          <ac:chgData name="Dragon Tomas" userId="1ab665b9-8974-4a3a-a1a2-b37666880b32" providerId="ADAL" clId="{A95C9FD9-4B4C-4C1B-A917-0552948C9CD5}" dt="2020-08-11T19:08:41.347" v="1390" actId="20577"/>
          <ac:spMkLst>
            <pc:docMk/>
            <pc:sldMk cId="1383199483" sldId="275"/>
            <ac:spMk id="11" creationId="{BDDD1CF4-59E3-4EB6-BA17-224227E1499C}"/>
          </ac:spMkLst>
        </pc:spChg>
        <pc:spChg chg="mod">
          <ac:chgData name="Dragon Tomas" userId="1ab665b9-8974-4a3a-a1a2-b37666880b32" providerId="ADAL" clId="{A95C9FD9-4B4C-4C1B-A917-0552948C9CD5}" dt="2020-08-11T19:14:00.296" v="1501" actId="1076"/>
          <ac:spMkLst>
            <pc:docMk/>
            <pc:sldMk cId="1383199483" sldId="275"/>
            <ac:spMk id="12" creationId="{B7636956-BA41-4907-AF8F-C7F2D8D29D15}"/>
          </ac:spMkLst>
        </pc:spChg>
      </pc:sldChg>
      <pc:sldChg chg="addSp delSp modSp add mod setBg delDesignElem">
        <pc:chgData name="Dragon Tomas" userId="1ab665b9-8974-4a3a-a1a2-b37666880b32" providerId="ADAL" clId="{A95C9FD9-4B4C-4C1B-A917-0552948C9CD5}" dt="2020-08-11T19:32:43.978" v="2426" actId="20577"/>
        <pc:sldMkLst>
          <pc:docMk/>
          <pc:sldMk cId="4148483202" sldId="276"/>
        </pc:sldMkLst>
        <pc:spChg chg="add del mod">
          <ac:chgData name="Dragon Tomas" userId="1ab665b9-8974-4a3a-a1a2-b37666880b32" providerId="ADAL" clId="{A95C9FD9-4B4C-4C1B-A917-0552948C9CD5}" dt="2020-08-11T19:31:26.546" v="2412" actId="478"/>
          <ac:spMkLst>
            <pc:docMk/>
            <pc:sldMk cId="4148483202" sldId="276"/>
            <ac:spMk id="3" creationId="{4DD4C8FD-6911-46AE-970D-CB182C6877E0}"/>
          </ac:spMkLst>
        </pc:spChg>
        <pc:spChg chg="mod">
          <ac:chgData name="Dragon Tomas" userId="1ab665b9-8974-4a3a-a1a2-b37666880b32" providerId="ADAL" clId="{A95C9FD9-4B4C-4C1B-A917-0552948C9CD5}" dt="2020-08-11T19:32:43.978" v="2426" actId="20577"/>
          <ac:spMkLst>
            <pc:docMk/>
            <pc:sldMk cId="4148483202" sldId="276"/>
            <ac:spMk id="4" creationId="{08E5F161-AB52-4113-BF93-8AC8DC3A2097}"/>
          </ac:spMkLst>
        </pc:spChg>
        <pc:spChg chg="del">
          <ac:chgData name="Dragon Tomas" userId="1ab665b9-8974-4a3a-a1a2-b37666880b32" providerId="ADAL" clId="{A95C9FD9-4B4C-4C1B-A917-0552948C9CD5}" dt="2020-08-11T19:31:22.180" v="2411" actId="478"/>
          <ac:spMkLst>
            <pc:docMk/>
            <pc:sldMk cId="4148483202" sldId="276"/>
            <ac:spMk id="5" creationId="{CE5B6423-4D65-4F96-9D91-7E2D0B836E9F}"/>
          </ac:spMkLst>
        </pc:spChg>
        <pc:spChg chg="add">
          <ac:chgData name="Dragon Tomas" userId="1ab665b9-8974-4a3a-a1a2-b37666880b32" providerId="ADAL" clId="{A95C9FD9-4B4C-4C1B-A917-0552948C9CD5}" dt="2020-08-11T19:32:36.702" v="2418" actId="26606"/>
          <ac:spMkLst>
            <pc:docMk/>
            <pc:sldMk cId="4148483202" sldId="276"/>
            <ac:spMk id="12" creationId="{DCF72F19-1473-448C-AA14-0CB8AA374CF0}"/>
          </ac:spMkLst>
        </pc:spChg>
        <pc:spChg chg="add">
          <ac:chgData name="Dragon Tomas" userId="1ab665b9-8974-4a3a-a1a2-b37666880b32" providerId="ADAL" clId="{A95C9FD9-4B4C-4C1B-A917-0552948C9CD5}" dt="2020-08-11T19:32:36.702" v="2418" actId="26606"/>
          <ac:spMkLst>
            <pc:docMk/>
            <pc:sldMk cId="4148483202" sldId="276"/>
            <ac:spMk id="18" creationId="{04357C93-F0CB-4A1C-8F77-4E9063789819}"/>
          </ac:spMkLst>
        </pc:spChg>
        <pc:spChg chg="del">
          <ac:chgData name="Dragon Tomas" userId="1ab665b9-8974-4a3a-a1a2-b37666880b32" providerId="ADAL" clId="{A95C9FD9-4B4C-4C1B-A917-0552948C9CD5}" dt="2020-08-11T19:31:02.158" v="2403"/>
          <ac:spMkLst>
            <pc:docMk/>
            <pc:sldMk cId="4148483202" sldId="276"/>
            <ac:spMk id="77" creationId="{04357C93-F0CB-4A1C-8F77-4E9063789819}"/>
          </ac:spMkLst>
        </pc:spChg>
        <pc:spChg chg="del">
          <ac:chgData name="Dragon Tomas" userId="1ab665b9-8974-4a3a-a1a2-b37666880b32" providerId="ADAL" clId="{A95C9FD9-4B4C-4C1B-A917-0552948C9CD5}" dt="2020-08-11T19:31:02.158" v="2403"/>
          <ac:spMkLst>
            <pc:docMk/>
            <pc:sldMk cId="4148483202" sldId="276"/>
            <ac:spMk id="3076" creationId="{DCF72F19-1473-448C-AA14-0CB8AA374CF0}"/>
          </ac:spMkLst>
        </pc:spChg>
        <pc:grpChg chg="add">
          <ac:chgData name="Dragon Tomas" userId="1ab665b9-8974-4a3a-a1a2-b37666880b32" providerId="ADAL" clId="{A95C9FD9-4B4C-4C1B-A917-0552948C9CD5}" dt="2020-08-11T19:32:36.702" v="2418" actId="26606"/>
          <ac:grpSpMkLst>
            <pc:docMk/>
            <pc:sldMk cId="4148483202" sldId="276"/>
            <ac:grpSpMk id="14" creationId="{3AF6A671-C637-4547-85F4-51B6D1881399}"/>
          </ac:grpSpMkLst>
        </pc:grpChg>
        <pc:grpChg chg="del">
          <ac:chgData name="Dragon Tomas" userId="1ab665b9-8974-4a3a-a1a2-b37666880b32" providerId="ADAL" clId="{A95C9FD9-4B4C-4C1B-A917-0552948C9CD5}" dt="2020-08-11T19:31:02.158" v="2403"/>
          <ac:grpSpMkLst>
            <pc:docMk/>
            <pc:sldMk cId="4148483202" sldId="276"/>
            <ac:grpSpMk id="3077" creationId="{3AF6A671-C637-4547-85F4-51B6D1881399}"/>
          </ac:grpSpMkLst>
        </pc:grpChg>
        <pc:picChg chg="add mod">
          <ac:chgData name="Dragon Tomas" userId="1ab665b9-8974-4a3a-a1a2-b37666880b32" providerId="ADAL" clId="{A95C9FD9-4B4C-4C1B-A917-0552948C9CD5}" dt="2020-08-11T19:32:36.702" v="2418" actId="26606"/>
          <ac:picMkLst>
            <pc:docMk/>
            <pc:sldMk cId="4148483202" sldId="276"/>
            <ac:picMk id="7" creationId="{243591D9-4CBA-4DEE-9DEC-8DAD694EF614}"/>
          </ac:picMkLst>
        </pc:picChg>
        <pc:picChg chg="del">
          <ac:chgData name="Dragon Tomas" userId="1ab665b9-8974-4a3a-a1a2-b37666880b32" providerId="ADAL" clId="{A95C9FD9-4B4C-4C1B-A917-0552948C9CD5}" dt="2020-08-11T19:32:32.362" v="2416" actId="478"/>
          <ac:picMkLst>
            <pc:docMk/>
            <pc:sldMk cId="4148483202" sldId="276"/>
            <ac:picMk id="3074" creationId="{376F45E2-7295-4456-BA54-9445B83D09ED}"/>
          </ac:picMkLst>
        </pc:picChg>
        <pc:picChg chg="add del mod">
          <ac:chgData name="Dragon Tomas" userId="1ab665b9-8974-4a3a-a1a2-b37666880b32" providerId="ADAL" clId="{A95C9FD9-4B4C-4C1B-A917-0552948C9CD5}" dt="2020-08-11T19:32:12.850" v="2414" actId="478"/>
          <ac:picMkLst>
            <pc:docMk/>
            <pc:sldMk cId="4148483202" sldId="276"/>
            <ac:picMk id="8194" creationId="{F86AE9E6-E32B-46FB-B3D4-22475D13B62E}"/>
          </ac:picMkLst>
        </pc:picChg>
      </pc:sldChg>
      <pc:sldChg chg="addSp delSp modSp add">
        <pc:chgData name="Dragon Tomas" userId="1ab665b9-8974-4a3a-a1a2-b37666880b32" providerId="ADAL" clId="{A95C9FD9-4B4C-4C1B-A917-0552948C9CD5}" dt="2020-08-11T19:54:44.077" v="2666" actId="1076"/>
        <pc:sldMkLst>
          <pc:docMk/>
          <pc:sldMk cId="3802809477" sldId="277"/>
        </pc:sldMkLst>
        <pc:spChg chg="mod">
          <ac:chgData name="Dragon Tomas" userId="1ab665b9-8974-4a3a-a1a2-b37666880b32" providerId="ADAL" clId="{A95C9FD9-4B4C-4C1B-A917-0552948C9CD5}" dt="2020-08-11T19:54:42.433" v="2665" actId="1076"/>
          <ac:spMkLst>
            <pc:docMk/>
            <pc:sldMk cId="3802809477" sldId="277"/>
            <ac:spMk id="5" creationId="{A562C3A4-EA96-462C-8039-2633064B594A}"/>
          </ac:spMkLst>
        </pc:spChg>
        <pc:spChg chg="mod">
          <ac:chgData name="Dragon Tomas" userId="1ab665b9-8974-4a3a-a1a2-b37666880b32" providerId="ADAL" clId="{A95C9FD9-4B4C-4C1B-A917-0552948C9CD5}" dt="2020-08-11T19:54:42.433" v="2665" actId="1076"/>
          <ac:spMkLst>
            <pc:docMk/>
            <pc:sldMk cId="3802809477" sldId="277"/>
            <ac:spMk id="7" creationId="{78932367-68E0-411F-A2BB-EA04C4055BFA}"/>
          </ac:spMkLst>
        </pc:spChg>
        <pc:spChg chg="add mod">
          <ac:chgData name="Dragon Tomas" userId="1ab665b9-8974-4a3a-a1a2-b37666880b32" providerId="ADAL" clId="{A95C9FD9-4B4C-4C1B-A917-0552948C9CD5}" dt="2020-08-11T19:54:42.433" v="2665" actId="1076"/>
          <ac:spMkLst>
            <pc:docMk/>
            <pc:sldMk cId="3802809477" sldId="277"/>
            <ac:spMk id="8" creationId="{552F2BC4-B88F-4A61-AEA4-CF40179DEB02}"/>
          </ac:spMkLst>
        </pc:spChg>
        <pc:spChg chg="add mod">
          <ac:chgData name="Dragon Tomas" userId="1ab665b9-8974-4a3a-a1a2-b37666880b32" providerId="ADAL" clId="{A95C9FD9-4B4C-4C1B-A917-0552948C9CD5}" dt="2020-08-11T19:54:42.433" v="2665" actId="1076"/>
          <ac:spMkLst>
            <pc:docMk/>
            <pc:sldMk cId="3802809477" sldId="277"/>
            <ac:spMk id="9" creationId="{5F0E253E-B11E-4A59-A702-5685859FAFD9}"/>
          </ac:spMkLst>
        </pc:spChg>
        <pc:spChg chg="mod">
          <ac:chgData name="Dragon Tomas" userId="1ab665b9-8974-4a3a-a1a2-b37666880b32" providerId="ADAL" clId="{A95C9FD9-4B4C-4C1B-A917-0552948C9CD5}" dt="2020-08-11T19:48:24.674" v="2550" actId="20577"/>
          <ac:spMkLst>
            <pc:docMk/>
            <pc:sldMk cId="3802809477" sldId="277"/>
            <ac:spMk id="12" creationId="{B7636956-BA41-4907-AF8F-C7F2D8D29D15}"/>
          </ac:spMkLst>
        </pc:spChg>
        <pc:picChg chg="add mod">
          <ac:chgData name="Dragon Tomas" userId="1ab665b9-8974-4a3a-a1a2-b37666880b32" providerId="ADAL" clId="{A95C9FD9-4B4C-4C1B-A917-0552948C9CD5}" dt="2020-08-11T19:54:44.077" v="2666" actId="1076"/>
          <ac:picMkLst>
            <pc:docMk/>
            <pc:sldMk cId="3802809477" sldId="277"/>
            <ac:picMk id="3" creationId="{9E95D009-172D-45E0-9024-BCA071E1FC9A}"/>
          </ac:picMkLst>
        </pc:picChg>
        <pc:picChg chg="del mod">
          <ac:chgData name="Dragon Tomas" userId="1ab665b9-8974-4a3a-a1a2-b37666880b32" providerId="ADAL" clId="{A95C9FD9-4B4C-4C1B-A917-0552948C9CD5}" dt="2020-08-11T19:51:39.426" v="2561" actId="478"/>
          <ac:picMkLst>
            <pc:docMk/>
            <pc:sldMk cId="3802809477" sldId="277"/>
            <ac:picMk id="5122" creationId="{51658430-A64D-4187-9A1F-82EC09F404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BD4D-3011-4535-BB7C-172AC98755CC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0FB6-28EE-4EDD-89F0-C9738C755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3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30FB6-28EE-4EDD-89F0-C9738C75573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75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30FB6-28EE-4EDD-89F0-C9738C75573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74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3F4F3-7C45-4C0A-9DD9-77272AC14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E71B55-D0B7-4A2F-A913-039FBF31E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B4A85D-93E3-4AAA-A914-149D0A38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8E73BC-9627-438E-B5B8-4122FAAE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CAE91-34CF-4F49-AE21-95C8C11C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2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2E615-C68C-4848-9698-E66FB7D8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235ABA-42CF-47B0-ACEB-BAE320251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54A67D-2E7D-4338-B8F3-5B7AED5A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26C4BC-FB5C-40F4-A8F1-645AA767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84618-57F7-46DF-AA73-C1FD76C2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F42B32-EEA5-4D07-9AFC-5D5337969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3A3773-2C82-4C8E-A51F-3929CA65C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49FF8C-F3E0-49F2-A10C-3E736DE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FF8F69-9FBA-41BD-B6AE-2CC4C1D4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2254F-6AAD-4520-A378-1890A79E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1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F4477-28DF-4BCC-ACD7-D2B703CC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99C5B-9029-4504-961B-3E6FBB17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0F1453-1DB1-40AD-8D84-139B333C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D6D78E-5158-4FB5-8C32-ED70CCDB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9E5E83-03CE-4A01-953A-DED9BB2A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98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028F2-C2A0-46CD-B937-A3642CAA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6D872B-618B-4644-8CEF-36976E51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B6A631-6B6B-4CB0-9EFE-4EA525C7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464A13-0C82-4720-90B6-096F84F2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C89769-0CC0-4E19-AFEF-DEE6C24E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97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2E8E7-F45A-41B0-919A-6D2DDEDE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95A54-BE77-45BA-9655-3EDD616F8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8F4FD0-20C4-474D-93BE-6864D1DC1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5CF878-5250-4528-8318-E071CA8D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692F2E-CDA0-4444-9EEE-DB9DCA4F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B0C9F8-E28A-4CEC-9C49-D5052827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00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F1095-6C1C-4DFA-8DF9-1BAA6CB3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2270E5-B1E1-4739-AD53-4DC6E3BDB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95C5FD-133A-480B-8D19-FF67D46BD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565D68-B19C-4049-9046-6E35CE447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325CA-0CDA-404B-8CFD-9930B6FCF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9F2A01-AFDA-4E4A-B36A-B8B5FC3B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CB1565-4590-4EB7-B17A-F4381FE5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D5A6EC-5BD0-4477-9258-B78AE508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0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15543-C64C-4995-BC5D-6B03005B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06E96A-2BE5-4D05-B037-83F009FA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CCC389-B314-431C-8C33-168734EC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38D5F6-E571-47BE-94CF-899BDB1A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7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664D60-9EB7-43A8-AB4B-2E0224C6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2FB4F1-858E-4C71-AA54-9D990106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07C77A-C8F1-4502-A3EE-E01B4F0F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9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CF835-06B2-4A88-8166-0F0AFE1C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ED562-057F-4BB5-8B89-3E849F35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B087C2-CEC9-4878-A6B7-2352F4E34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9DCF48-2103-4DF7-831F-158827BF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60B67D-AF49-4E3B-B9B1-22C13A64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457452-4DBB-4B20-9968-4B781138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33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80836-71C9-47DD-BECB-2F5C9C7B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63613D-F146-414D-A3E5-D5985A55B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3D64EE-B5E6-4DAF-A420-62807F3B8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377C81-CBD1-4B9B-B112-8B424C18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BFCE29-110F-4256-9C7D-BAA3ED7D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285EA0-0BB5-4D69-8AC3-59BC95DF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2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702349E-9747-4A29-9AED-7A986FB7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860D79-E276-4600-BB2E-8764048E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853072-CAA8-4DD5-ABB6-D704CD0C7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2317-CEF8-4A9D-A98A-45E148F4FEE0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FF09E-F291-49AD-8D76-FD620BF6D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6751DF-8AF1-4A0B-A8E7-1B7E34A7D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D8B2-7839-4197-8C2E-28925CDE4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8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tbootstrap.com/" TargetMode="External"/><Relationship Id="rId2" Type="http://schemas.openxmlformats.org/officeDocument/2006/relationships/hyperlink" Target="https://getbootstrap.com/docs/4.5/components/aler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dnjs.com/libraries/font-awes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ntawesome.com/icons?d=galler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js.com/libraries/jque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ichalsnik.github.io/ao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keshdhakar.com/projects/lightbox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favicongenerator.net/" TargetMode="External"/><Relationship Id="rId2" Type="http://schemas.openxmlformats.org/officeDocument/2006/relationships/hyperlink" Target="http://software.macek.cc/resampler2010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color.adobe.com/cs/create/color-wheel" TargetMode="External"/><Relationship Id="rId4" Type="http://schemas.openxmlformats.org/officeDocument/2006/relationships/hyperlink" Target="https://www.canva.com/create/logo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nts.google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B4EAF7-DCD8-42B1-B1B9-D2188F3F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r>
              <a:rPr lang="cs-CZ" sz="5400" dirty="0" smtClean="0"/>
              <a:t>TVORBA WEBU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61EB35-FF87-4150-9382-91E07EE86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r>
              <a:rPr lang="cs-CZ" sz="2000" dirty="0"/>
              <a:t>Tomáš Dragon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A05EB2-9CBD-4438-9300-DF680DFC2F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27" y="471748"/>
            <a:ext cx="3549319" cy="255200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6021C5AD-AAFA-4C22-A530-EF2CADA323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3984548"/>
            <a:ext cx="4324849" cy="19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CDE7883-9C6E-415F-A15E-341ABD083161}"/>
              </a:ext>
            </a:extLst>
          </p:cNvPr>
          <p:cNvSpPr/>
          <p:nvPr/>
        </p:nvSpPr>
        <p:spPr>
          <a:xfrm>
            <a:off x="1359016" y="2060513"/>
            <a:ext cx="947396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Book Antiqua" panose="02040602050305030304" pitchFamily="18" charset="0"/>
                <a:hlinkClick r:id="rId2"/>
              </a:rPr>
              <a:t>https://getbootstrap.com/docs/4.5/components/alerts/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6" y="78063"/>
            <a:ext cx="9473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BOOTSTRAP DO VAŠEHO PROJEKTU </a:t>
            </a:r>
            <a:br>
              <a:rPr lang="cs-CZ" sz="3200" b="1" dirty="0"/>
            </a:br>
            <a:r>
              <a:rPr lang="cs-CZ" sz="3200" b="1" dirty="0"/>
              <a:t>+ ZÁKLADY BOOTSTRAP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359016" y="1324558"/>
            <a:ext cx="947396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Book Antiqua" panose="02040602050305030304" pitchFamily="18" charset="0"/>
                <a:hlinkClick r:id="rId3"/>
              </a:rPr>
              <a:t>https://getbootstrap.com/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Link, symbol, of, two, chains, links, linked Free Icon of Simpleicon  interface">
            <a:extLst>
              <a:ext uri="{FF2B5EF4-FFF2-40B4-BE49-F238E27FC236}">
                <a16:creationId xmlns:a16="http://schemas.microsoft.com/office/drawing/2014/main" id="{51658430-A64D-4187-9A1F-82EC09F4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0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6" y="264084"/>
            <a:ext cx="94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FONT AWESOME DO VAŠEHO PROJEKTU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359016" y="1125047"/>
            <a:ext cx="947396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Book Antiqua" panose="02040602050305030304" pitchFamily="18" charset="0"/>
                <a:hlinkClick r:id="rId2"/>
              </a:rPr>
              <a:t>https://cdnjs.com/libraries/font-awesome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 descr="Font Awesome">
            <a:extLst>
              <a:ext uri="{FF2B5EF4-FFF2-40B4-BE49-F238E27FC236}">
                <a16:creationId xmlns:a16="http://schemas.microsoft.com/office/drawing/2014/main" id="{D5E74055-FDE7-4C60-8E3E-8DF3E9AE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62" y="2231421"/>
            <a:ext cx="8212275" cy="4311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9CFEBF1-3A4D-4A52-85AD-AA9972B1484B}"/>
              </a:ext>
            </a:extLst>
          </p:cNvPr>
          <p:cNvSpPr/>
          <p:nvPr/>
        </p:nvSpPr>
        <p:spPr>
          <a:xfrm>
            <a:off x="1359015" y="1585901"/>
            <a:ext cx="947396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Book Antiqua" panose="02040602050305030304" pitchFamily="18" charset="0"/>
                <a:hlinkClick r:id="rId4"/>
              </a:rPr>
              <a:t>https://fontawesome.com/icons?d=gallery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5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5F161-AB52-4113-BF93-8AC8DC3A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52" y="2093769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JavaScript</a:t>
            </a:r>
            <a:br>
              <a:rPr lang="en-US" sz="5400" dirty="0"/>
            </a:br>
            <a:r>
              <a:rPr lang="en-US" sz="5400" dirty="0"/>
              <a:t>jQuery </a:t>
            </a:r>
            <a:br>
              <a:rPr lang="en-US" sz="5400" dirty="0"/>
            </a:br>
            <a:r>
              <a:rPr lang="en-US" sz="5400" dirty="0"/>
              <a:t>(*.</a:t>
            </a:r>
            <a:r>
              <a:rPr lang="en-US" sz="5400" dirty="0" err="1"/>
              <a:t>js</a:t>
            </a:r>
            <a:r>
              <a:rPr lang="en-US" sz="5400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5B6423-4D65-4F96-9D91-7E2D0B83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53" y="4458748"/>
            <a:ext cx="490014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JavaScript je </a:t>
            </a:r>
            <a:r>
              <a:rPr lang="en-US" sz="1900" dirty="0" err="1">
                <a:solidFill>
                  <a:schemeClr val="tx1"/>
                </a:solidFill>
              </a:rPr>
              <a:t>multiplatformní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objektově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orientovaný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událostmi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řízený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skriptovací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jazyk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</a:p>
          <a:p>
            <a:r>
              <a:rPr lang="en-US" sz="1900" dirty="0">
                <a:solidFill>
                  <a:schemeClr val="tx1"/>
                </a:solidFill>
              </a:rPr>
              <a:t>jQuery je </a:t>
            </a:r>
            <a:r>
              <a:rPr lang="en-US" sz="1900" dirty="0" err="1">
                <a:solidFill>
                  <a:schemeClr val="tx1"/>
                </a:solidFill>
              </a:rPr>
              <a:t>javascriptová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knihovna</a:t>
            </a:r>
            <a:r>
              <a:rPr lang="en-US" sz="1900" dirty="0">
                <a:solidFill>
                  <a:schemeClr val="tx1"/>
                </a:solidFill>
              </a:rPr>
              <a:t> s </a:t>
            </a:r>
            <a:r>
              <a:rPr lang="en-US" sz="1900" dirty="0" err="1">
                <a:solidFill>
                  <a:schemeClr val="tx1"/>
                </a:solidFill>
              </a:rPr>
              <a:t>širokou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podporou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prohlížečů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která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klade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důraz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/>
            </a:r>
            <a:br>
              <a:rPr lang="cs-CZ" sz="1900" dirty="0">
                <a:solidFill>
                  <a:schemeClr val="tx1"/>
                </a:solidFill>
              </a:rPr>
            </a:br>
            <a:r>
              <a:rPr lang="en-US" sz="1900" dirty="0" err="1">
                <a:solidFill>
                  <a:schemeClr val="tx1"/>
                </a:solidFill>
              </a:rPr>
              <a:t>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interakci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mezi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JavaScriptem</a:t>
            </a:r>
            <a:r>
              <a:rPr lang="en-US" sz="1900" dirty="0">
                <a:solidFill>
                  <a:schemeClr val="tx1"/>
                </a:solidFill>
              </a:rPr>
              <a:t> a HTML. 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podepsat, kreslení, hodiny&#10;&#10;Popis byl vytvořen automaticky">
            <a:extLst>
              <a:ext uri="{FF2B5EF4-FFF2-40B4-BE49-F238E27FC236}">
                <a16:creationId xmlns:a16="http://schemas.microsoft.com/office/drawing/2014/main" id="{73ED31C8-0F2D-4B0A-963A-5037DEA5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24" y="471748"/>
            <a:ext cx="1811924" cy="2552007"/>
          </a:xfrm>
          <a:prstGeom prst="rect">
            <a:avLst/>
          </a:prstGeom>
        </p:spPr>
      </p:pic>
      <p:sp>
        <p:nvSpPr>
          <p:cNvPr id="23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vsedě, tmavé, obrazovka, místnost&#10;&#10;Popis byl vytvořen automaticky">
            <a:extLst>
              <a:ext uri="{FF2B5EF4-FFF2-40B4-BE49-F238E27FC236}">
                <a16:creationId xmlns:a16="http://schemas.microsoft.com/office/drawing/2014/main" id="{21CBC7B5-F49A-4308-83EA-419A3F0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3735870"/>
            <a:ext cx="4324849" cy="24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8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4" y="304423"/>
            <a:ext cx="94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JAVASCRIPTU DO VAŠEHO PROJEKTU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359016" y="1324558"/>
            <a:ext cx="9473967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&lt;script type="text/</a:t>
            </a:r>
            <a:r>
              <a:rPr lang="cs-CZ" dirty="0" err="1">
                <a:latin typeface="Book Antiqua" panose="02040602050305030304" pitchFamily="18" charset="0"/>
              </a:rPr>
              <a:t>javascript</a:t>
            </a:r>
            <a:r>
              <a:rPr lang="cs-CZ" dirty="0">
                <a:latin typeface="Book Antiqua" panose="02040602050305030304" pitchFamily="18" charset="0"/>
              </a:rPr>
              <a:t>" </a:t>
            </a:r>
            <a:r>
              <a:rPr lang="cs-CZ" dirty="0" err="1">
                <a:latin typeface="Book Antiqua" panose="02040602050305030304" pitchFamily="18" charset="0"/>
              </a:rPr>
              <a:t>src</a:t>
            </a:r>
            <a:r>
              <a:rPr lang="cs-CZ" dirty="0">
                <a:latin typeface="Book Antiqua" panose="02040602050305030304" pitchFamily="18" charset="0"/>
              </a:rPr>
              <a:t>="</a:t>
            </a:r>
            <a:r>
              <a:rPr lang="cs-CZ" b="1" dirty="0">
                <a:latin typeface="Book Antiqua" panose="02040602050305030304" pitchFamily="18" charset="0"/>
              </a:rPr>
              <a:t>ZDE DOPLNIT ZDROJ</a:t>
            </a:r>
            <a:r>
              <a:rPr lang="cs-CZ" dirty="0">
                <a:latin typeface="Book Antiqua" panose="02040602050305030304" pitchFamily="18" charset="0"/>
              </a:rPr>
              <a:t>"&gt;&lt;/script&gt; </a:t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dirty="0">
                <a:solidFill>
                  <a:srgbClr val="FF0000"/>
                </a:solidFill>
                <a:latin typeface="Book Antiqua" panose="02040602050305030304" pitchFamily="18" charset="0"/>
              </a:rPr>
              <a:t>(JAVASCRIPTOVÉ SOUBORY VŽDY VKLÁDEJTE AŽ NA KONEC HTML STRÁNKY, TĚSNĚ PŘED KONCOVÝ TAG &lt;/body&gt;)</a:t>
            </a:r>
          </a:p>
        </p:txBody>
      </p:sp>
      <p:pic>
        <p:nvPicPr>
          <p:cNvPr id="5122" name="Picture 2" descr="Link, symbol, of, two, chains, links, linked Free Icon of Simpleicon  interface">
            <a:extLst>
              <a:ext uri="{FF2B5EF4-FFF2-40B4-BE49-F238E27FC236}">
                <a16:creationId xmlns:a16="http://schemas.microsoft.com/office/drawing/2014/main" id="{51658430-A64D-4187-9A1F-82EC09F4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4" y="41085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8932367-68E0-411F-A2BB-EA04C4055BFA}"/>
              </a:ext>
            </a:extLst>
          </p:cNvPr>
          <p:cNvSpPr/>
          <p:nvPr/>
        </p:nvSpPr>
        <p:spPr>
          <a:xfrm>
            <a:off x="1359012" y="2357802"/>
            <a:ext cx="9473967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 err="1">
                <a:latin typeface="Book Antiqua" panose="02040602050305030304" pitchFamily="18" charset="0"/>
              </a:rPr>
              <a:t>jQuery</a:t>
            </a:r>
            <a:endParaRPr lang="cs-CZ" b="1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  <a:hlinkClick r:id="rId3"/>
              </a:rPr>
              <a:t>https://cdnjs.com/libraries/jquery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0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4" y="304423"/>
            <a:ext cx="9473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RŮZNÝCH JS KNIHOVEN </a:t>
            </a:r>
            <a:br>
              <a:rPr lang="cs-CZ" sz="3200" b="1" dirty="0"/>
            </a:br>
            <a:r>
              <a:rPr lang="cs-CZ" sz="3200" b="1" dirty="0"/>
              <a:t>DO VAŠEHO PROJEKTU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359016" y="1324558"/>
            <a:ext cx="9473967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AOS</a:t>
            </a:r>
          </a:p>
          <a:p>
            <a:r>
              <a:rPr lang="cs-CZ" dirty="0">
                <a:latin typeface="Book Antiqua" panose="02040602050305030304" pitchFamily="18" charset="0"/>
                <a:hlinkClick r:id="rId2"/>
              </a:rPr>
              <a:t>https://michalsnik.github.io/aos/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Link, symbol, of, two, chains, links, linked Free Icon of Simpleicon  interface">
            <a:extLst>
              <a:ext uri="{FF2B5EF4-FFF2-40B4-BE49-F238E27FC236}">
                <a16:creationId xmlns:a16="http://schemas.microsoft.com/office/drawing/2014/main" id="{51658430-A64D-4187-9A1F-82EC09F4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3" y="41387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1219AEF-69EE-43ED-93AD-BDB93472CF55}"/>
              </a:ext>
            </a:extLst>
          </p:cNvPr>
          <p:cNvSpPr/>
          <p:nvPr/>
        </p:nvSpPr>
        <p:spPr>
          <a:xfrm>
            <a:off x="1359013" y="2078610"/>
            <a:ext cx="9473967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LIGHTBOX</a:t>
            </a:r>
          </a:p>
          <a:p>
            <a:r>
              <a:rPr lang="cs-CZ" dirty="0">
                <a:latin typeface="Book Antiqua" panose="02040602050305030304" pitchFamily="18" charset="0"/>
                <a:hlinkClick r:id="rId4"/>
              </a:rPr>
              <a:t>https://lokeshdhakar.com/projects/lightbox2/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4" y="304423"/>
            <a:ext cx="9473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DALŠÍCH SKRIPTŮ DO VAŠEHO PROJEKTU </a:t>
            </a:r>
            <a:br>
              <a:rPr lang="cs-CZ" sz="3200" b="1" dirty="0"/>
            </a:br>
            <a:r>
              <a:rPr lang="cs-CZ" sz="3200" b="1" dirty="0"/>
              <a:t>– TOP BUTTON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520117" y="1381641"/>
            <a:ext cx="6562993" cy="53553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HTML</a:t>
            </a:r>
          </a:p>
          <a:p>
            <a:r>
              <a:rPr lang="en-US" dirty="0">
                <a:latin typeface="Book Antiqua" panose="02040602050305030304" pitchFamily="18" charset="0"/>
              </a:rPr>
              <a:t>&lt;button id="</a:t>
            </a:r>
            <a:r>
              <a:rPr lang="en-US" dirty="0" err="1">
                <a:latin typeface="Book Antiqua" panose="02040602050305030304" pitchFamily="18" charset="0"/>
              </a:rPr>
              <a:t>topBtn</a:t>
            </a:r>
            <a:r>
              <a:rPr lang="en-US" dirty="0">
                <a:latin typeface="Book Antiqua" panose="02040602050305030304" pitchFamily="18" charset="0"/>
              </a:rPr>
              <a:t>" class="</a:t>
            </a:r>
            <a:r>
              <a:rPr lang="en-US" dirty="0" err="1">
                <a:latin typeface="Book Antiqua" panose="02040602050305030304" pitchFamily="18" charset="0"/>
              </a:rPr>
              <a:t>btn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btn</a:t>
            </a:r>
            <a:r>
              <a:rPr lang="en-US" dirty="0">
                <a:latin typeface="Book Antiqua" panose="02040602050305030304" pitchFamily="18" charset="0"/>
              </a:rPr>
              <a:t>-danger shadow-none"&gt;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&lt;</a:t>
            </a:r>
            <a:r>
              <a:rPr lang="en-US" dirty="0" err="1">
                <a:latin typeface="Book Antiqua" panose="02040602050305030304" pitchFamily="18" charset="0"/>
              </a:rPr>
              <a:t>i</a:t>
            </a:r>
            <a:r>
              <a:rPr lang="en-US" dirty="0">
                <a:latin typeface="Book Antiqua" panose="02040602050305030304" pitchFamily="18" charset="0"/>
              </a:rPr>
              <a:t> class="</a:t>
            </a:r>
            <a:r>
              <a:rPr lang="en-US" dirty="0" err="1">
                <a:latin typeface="Book Antiqua" panose="02040602050305030304" pitchFamily="18" charset="0"/>
              </a:rPr>
              <a:t>fas</a:t>
            </a:r>
            <a:r>
              <a:rPr lang="en-US" dirty="0">
                <a:latin typeface="Book Antiqua" panose="02040602050305030304" pitchFamily="18" charset="0"/>
              </a:rPr>
              <a:t> fa-arrow-up"&gt;&lt;/</a:t>
            </a:r>
            <a:r>
              <a:rPr lang="en-US" dirty="0" err="1">
                <a:latin typeface="Book Antiqua" panose="02040602050305030304" pitchFamily="18" charset="0"/>
              </a:rPr>
              <a:t>i</a:t>
            </a:r>
            <a:r>
              <a:rPr lang="en-US" dirty="0">
                <a:latin typeface="Book Antiqua" panose="02040602050305030304" pitchFamily="18" charset="0"/>
              </a:rPr>
              <a:t>&gt;&lt;/button&gt;</a:t>
            </a:r>
            <a:endParaRPr lang="cs-CZ" dirty="0">
              <a:latin typeface="Book Antiqua" panose="02040602050305030304" pitchFamily="18" charset="0"/>
            </a:endParaRPr>
          </a:p>
          <a:p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b="1" dirty="0">
                <a:latin typeface="Book Antiqua" panose="02040602050305030304" pitchFamily="18" charset="0"/>
              </a:rPr>
              <a:t>JS</a:t>
            </a:r>
          </a:p>
          <a:p>
            <a:r>
              <a:rPr lang="cs-CZ" dirty="0">
                <a:latin typeface="Book Antiqua" panose="02040602050305030304" pitchFamily="18" charset="0"/>
              </a:rPr>
              <a:t>$(</a:t>
            </a:r>
            <a:r>
              <a:rPr lang="cs-CZ" dirty="0" err="1">
                <a:latin typeface="Book Antiqua" panose="02040602050305030304" pitchFamily="18" charset="0"/>
              </a:rPr>
              <a:t>document</a:t>
            </a:r>
            <a:r>
              <a:rPr lang="cs-CZ" dirty="0">
                <a:latin typeface="Book Antiqua" panose="02040602050305030304" pitchFamily="18" charset="0"/>
              </a:rPr>
              <a:t>).</a:t>
            </a:r>
            <a:r>
              <a:rPr lang="cs-CZ" dirty="0" err="1">
                <a:latin typeface="Book Antiqua" panose="02040602050305030304" pitchFamily="18" charset="0"/>
              </a:rPr>
              <a:t>ready</a:t>
            </a:r>
            <a:r>
              <a:rPr lang="cs-CZ" dirty="0">
                <a:latin typeface="Book Antiqua" panose="02040602050305030304" pitchFamily="18" charset="0"/>
              </a:rPr>
              <a:t>(</a:t>
            </a:r>
            <a:r>
              <a:rPr lang="cs-CZ" dirty="0" err="1">
                <a:latin typeface="Book Antiqua" panose="02040602050305030304" pitchFamily="18" charset="0"/>
              </a:rPr>
              <a:t>function</a:t>
            </a:r>
            <a:r>
              <a:rPr lang="cs-CZ" dirty="0">
                <a:latin typeface="Book Antiqua" panose="02040602050305030304" pitchFamily="18" charset="0"/>
              </a:rPr>
              <a:t> () {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    $(</a:t>
            </a:r>
            <a:r>
              <a:rPr lang="cs-CZ" dirty="0" err="1">
                <a:latin typeface="Book Antiqua" panose="02040602050305030304" pitchFamily="18" charset="0"/>
              </a:rPr>
              <a:t>window</a:t>
            </a:r>
            <a:r>
              <a:rPr lang="cs-CZ" dirty="0">
                <a:latin typeface="Book Antiqua" panose="02040602050305030304" pitchFamily="18" charset="0"/>
              </a:rPr>
              <a:t>).</a:t>
            </a:r>
            <a:r>
              <a:rPr lang="cs-CZ" dirty="0" err="1">
                <a:latin typeface="Book Antiqua" panose="02040602050305030304" pitchFamily="18" charset="0"/>
              </a:rPr>
              <a:t>scroll</a:t>
            </a:r>
            <a:r>
              <a:rPr lang="cs-CZ" dirty="0">
                <a:latin typeface="Book Antiqua" panose="02040602050305030304" pitchFamily="18" charset="0"/>
              </a:rPr>
              <a:t>(</a:t>
            </a:r>
            <a:r>
              <a:rPr lang="cs-CZ" dirty="0" err="1">
                <a:latin typeface="Book Antiqua" panose="02040602050305030304" pitchFamily="18" charset="0"/>
              </a:rPr>
              <a:t>function</a:t>
            </a:r>
            <a:r>
              <a:rPr lang="cs-CZ" dirty="0">
                <a:latin typeface="Book Antiqua" panose="02040602050305030304" pitchFamily="18" charset="0"/>
              </a:rPr>
              <a:t> () {</a:t>
            </a:r>
          </a:p>
          <a:p>
            <a:r>
              <a:rPr lang="cs-CZ" dirty="0">
                <a:latin typeface="Book Antiqua" panose="02040602050305030304" pitchFamily="18" charset="0"/>
              </a:rPr>
              <a:t>        </a:t>
            </a:r>
            <a:r>
              <a:rPr lang="cs-CZ" dirty="0" err="1">
                <a:latin typeface="Book Antiqua" panose="02040602050305030304" pitchFamily="18" charset="0"/>
              </a:rPr>
              <a:t>if</a:t>
            </a:r>
            <a:r>
              <a:rPr lang="cs-CZ" dirty="0">
                <a:latin typeface="Book Antiqua" panose="02040602050305030304" pitchFamily="18" charset="0"/>
              </a:rPr>
              <a:t> ($(</a:t>
            </a:r>
            <a:r>
              <a:rPr lang="cs-CZ" dirty="0" err="1">
                <a:latin typeface="Book Antiqua" panose="02040602050305030304" pitchFamily="18" charset="0"/>
              </a:rPr>
              <a:t>this</a:t>
            </a:r>
            <a:r>
              <a:rPr lang="cs-CZ" dirty="0">
                <a:latin typeface="Book Antiqua" panose="02040602050305030304" pitchFamily="18" charset="0"/>
              </a:rPr>
              <a:t>).</a:t>
            </a:r>
            <a:r>
              <a:rPr lang="cs-CZ" dirty="0" err="1">
                <a:latin typeface="Book Antiqua" panose="02040602050305030304" pitchFamily="18" charset="0"/>
              </a:rPr>
              <a:t>scrollTop</a:t>
            </a:r>
            <a:r>
              <a:rPr lang="cs-CZ" dirty="0">
                <a:latin typeface="Book Antiqua" panose="02040602050305030304" pitchFamily="18" charset="0"/>
              </a:rPr>
              <a:t>() &gt; 40) {</a:t>
            </a:r>
          </a:p>
          <a:p>
            <a:r>
              <a:rPr lang="cs-CZ" dirty="0">
                <a:latin typeface="Book Antiqua" panose="02040602050305030304" pitchFamily="18" charset="0"/>
              </a:rPr>
              <a:t>            $('#</a:t>
            </a:r>
            <a:r>
              <a:rPr lang="cs-CZ" dirty="0" err="1">
                <a:latin typeface="Book Antiqua" panose="02040602050305030304" pitchFamily="18" charset="0"/>
              </a:rPr>
              <a:t>topBtn</a:t>
            </a:r>
            <a:r>
              <a:rPr lang="cs-CZ" dirty="0">
                <a:latin typeface="Book Antiqua" panose="02040602050305030304" pitchFamily="18" charset="0"/>
              </a:rPr>
              <a:t>').</a:t>
            </a:r>
            <a:r>
              <a:rPr lang="cs-CZ" dirty="0" err="1">
                <a:latin typeface="Book Antiqua" panose="02040602050305030304" pitchFamily="18" charset="0"/>
              </a:rPr>
              <a:t>fadeIn</a:t>
            </a:r>
            <a:r>
              <a:rPr lang="cs-CZ" dirty="0">
                <a:latin typeface="Book Antiqua" panose="02040602050305030304" pitchFamily="18" charset="0"/>
              </a:rPr>
              <a:t>();</a:t>
            </a:r>
          </a:p>
          <a:p>
            <a:r>
              <a:rPr lang="cs-CZ" dirty="0">
                <a:latin typeface="Book Antiqua" panose="02040602050305030304" pitchFamily="18" charset="0"/>
              </a:rPr>
              <a:t>        } </a:t>
            </a:r>
            <a:r>
              <a:rPr lang="cs-CZ" dirty="0" err="1">
                <a:latin typeface="Book Antiqua" panose="02040602050305030304" pitchFamily="18" charset="0"/>
              </a:rPr>
              <a:t>else</a:t>
            </a:r>
            <a:r>
              <a:rPr lang="cs-CZ" dirty="0">
                <a:latin typeface="Book Antiqua" panose="02040602050305030304" pitchFamily="18" charset="0"/>
              </a:rPr>
              <a:t> {</a:t>
            </a:r>
          </a:p>
          <a:p>
            <a:r>
              <a:rPr lang="cs-CZ" dirty="0">
                <a:latin typeface="Book Antiqua" panose="02040602050305030304" pitchFamily="18" charset="0"/>
              </a:rPr>
              <a:t>            $('#</a:t>
            </a:r>
            <a:r>
              <a:rPr lang="cs-CZ" dirty="0" err="1">
                <a:latin typeface="Book Antiqua" panose="02040602050305030304" pitchFamily="18" charset="0"/>
              </a:rPr>
              <a:t>topBtn</a:t>
            </a:r>
            <a:r>
              <a:rPr lang="cs-CZ" dirty="0">
                <a:latin typeface="Book Antiqua" panose="02040602050305030304" pitchFamily="18" charset="0"/>
              </a:rPr>
              <a:t>').</a:t>
            </a:r>
            <a:r>
              <a:rPr lang="cs-CZ" dirty="0" err="1">
                <a:latin typeface="Book Antiqua" panose="02040602050305030304" pitchFamily="18" charset="0"/>
              </a:rPr>
              <a:t>fadeOut</a:t>
            </a:r>
            <a:r>
              <a:rPr lang="cs-CZ" dirty="0">
                <a:latin typeface="Book Antiqua" panose="02040602050305030304" pitchFamily="18" charset="0"/>
              </a:rPr>
              <a:t>();</a:t>
            </a:r>
          </a:p>
          <a:p>
            <a:r>
              <a:rPr lang="cs-CZ" dirty="0">
                <a:latin typeface="Book Antiqua" panose="02040602050305030304" pitchFamily="18" charset="0"/>
              </a:rPr>
              <a:t>        }</a:t>
            </a:r>
          </a:p>
          <a:p>
            <a:r>
              <a:rPr lang="cs-CZ" dirty="0">
                <a:latin typeface="Book Antiqua" panose="02040602050305030304" pitchFamily="18" charset="0"/>
              </a:rPr>
              <a:t>    });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    $("#</a:t>
            </a:r>
            <a:r>
              <a:rPr lang="cs-CZ" dirty="0" err="1">
                <a:latin typeface="Book Antiqua" panose="02040602050305030304" pitchFamily="18" charset="0"/>
              </a:rPr>
              <a:t>topBtn</a:t>
            </a:r>
            <a:r>
              <a:rPr lang="cs-CZ" dirty="0">
                <a:latin typeface="Book Antiqua" panose="02040602050305030304" pitchFamily="18" charset="0"/>
              </a:rPr>
              <a:t>").</a:t>
            </a:r>
            <a:r>
              <a:rPr lang="cs-CZ" dirty="0" err="1">
                <a:latin typeface="Book Antiqua" panose="02040602050305030304" pitchFamily="18" charset="0"/>
              </a:rPr>
              <a:t>click</a:t>
            </a:r>
            <a:r>
              <a:rPr lang="cs-CZ" dirty="0">
                <a:latin typeface="Book Antiqua" panose="02040602050305030304" pitchFamily="18" charset="0"/>
              </a:rPr>
              <a:t>(</a:t>
            </a:r>
            <a:r>
              <a:rPr lang="cs-CZ" dirty="0" err="1">
                <a:latin typeface="Book Antiqua" panose="02040602050305030304" pitchFamily="18" charset="0"/>
              </a:rPr>
              <a:t>function</a:t>
            </a:r>
            <a:r>
              <a:rPr lang="cs-CZ" dirty="0">
                <a:latin typeface="Book Antiqua" panose="02040602050305030304" pitchFamily="18" charset="0"/>
              </a:rPr>
              <a:t> () {</a:t>
            </a:r>
          </a:p>
          <a:p>
            <a:r>
              <a:rPr lang="cs-CZ" dirty="0">
                <a:latin typeface="Book Antiqua" panose="02040602050305030304" pitchFamily="18" charset="0"/>
              </a:rPr>
              <a:t>        $('</a:t>
            </a:r>
            <a:r>
              <a:rPr lang="cs-CZ" dirty="0" err="1">
                <a:latin typeface="Book Antiqua" panose="02040602050305030304" pitchFamily="18" charset="0"/>
              </a:rPr>
              <a:t>html,body</a:t>
            </a:r>
            <a:r>
              <a:rPr lang="cs-CZ" dirty="0">
                <a:latin typeface="Book Antiqua" panose="02040602050305030304" pitchFamily="18" charset="0"/>
              </a:rPr>
              <a:t>').</a:t>
            </a:r>
            <a:r>
              <a:rPr lang="cs-CZ" dirty="0" err="1">
                <a:latin typeface="Book Antiqua" panose="02040602050305030304" pitchFamily="18" charset="0"/>
              </a:rPr>
              <a:t>animate</a:t>
            </a:r>
            <a:r>
              <a:rPr lang="cs-CZ" dirty="0">
                <a:latin typeface="Book Antiqua" panose="02040602050305030304" pitchFamily="18" charset="0"/>
              </a:rPr>
              <a:t>({</a:t>
            </a:r>
            <a:r>
              <a:rPr lang="cs-CZ" dirty="0" err="1">
                <a:latin typeface="Book Antiqua" panose="02040602050305030304" pitchFamily="18" charset="0"/>
              </a:rPr>
              <a:t>scrollTop</a:t>
            </a:r>
            <a:r>
              <a:rPr lang="cs-CZ" dirty="0">
                <a:latin typeface="Book Antiqua" panose="02040602050305030304" pitchFamily="18" charset="0"/>
              </a:rPr>
              <a:t>: 0}, 800);</a:t>
            </a:r>
          </a:p>
          <a:p>
            <a:r>
              <a:rPr lang="cs-CZ" dirty="0">
                <a:latin typeface="Book Antiqua" panose="02040602050305030304" pitchFamily="18" charset="0"/>
              </a:rPr>
              <a:t>    });</a:t>
            </a:r>
          </a:p>
          <a:p>
            <a:r>
              <a:rPr lang="cs-CZ" dirty="0">
                <a:latin typeface="Book Antiqua" panose="02040602050305030304" pitchFamily="18" charset="0"/>
              </a:rPr>
              <a:t>});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DC71A5-C610-4066-B69F-C8BE8F24F712}"/>
              </a:ext>
            </a:extLst>
          </p:cNvPr>
          <p:cNvSpPr/>
          <p:nvPr/>
        </p:nvSpPr>
        <p:spPr>
          <a:xfrm>
            <a:off x="7265885" y="1658640"/>
            <a:ext cx="4318321" cy="480131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CSS</a:t>
            </a:r>
          </a:p>
          <a:p>
            <a:r>
              <a:rPr lang="en-US" dirty="0">
                <a:latin typeface="Book Antiqua" panose="02040602050305030304" pitchFamily="18" charset="0"/>
              </a:rPr>
              <a:t>#</a:t>
            </a:r>
            <a:r>
              <a:rPr lang="en-US" dirty="0" err="1">
                <a:latin typeface="Book Antiqua" panose="02040602050305030304" pitchFamily="18" charset="0"/>
              </a:rPr>
              <a:t>topBtn</a:t>
            </a:r>
            <a:r>
              <a:rPr lang="en-US" dirty="0">
                <a:latin typeface="Book Antiqua" panose="02040602050305030304" pitchFamily="18" charset="0"/>
              </a:rPr>
              <a:t> {</a:t>
            </a:r>
          </a:p>
          <a:p>
            <a:r>
              <a:rPr lang="en-US" dirty="0">
                <a:latin typeface="Book Antiqua" panose="02040602050305030304" pitchFamily="18" charset="0"/>
              </a:rPr>
              <a:t>    position: fixed;</a:t>
            </a:r>
          </a:p>
          <a:p>
            <a:r>
              <a:rPr lang="en-US" dirty="0">
                <a:latin typeface="Book Antiqua" panose="02040602050305030304" pitchFamily="18" charset="0"/>
              </a:rPr>
              <a:t>    bottom: 40px;</a:t>
            </a:r>
          </a:p>
          <a:p>
            <a:r>
              <a:rPr lang="en-US" dirty="0">
                <a:latin typeface="Book Antiqua" panose="02040602050305030304" pitchFamily="18" charset="0"/>
              </a:rPr>
              <a:t>    right: 40px;</a:t>
            </a:r>
          </a:p>
          <a:p>
            <a:r>
              <a:rPr lang="en-US" dirty="0">
                <a:latin typeface="Book Antiqua" panose="02040602050305030304" pitchFamily="18" charset="0"/>
              </a:rPr>
              <a:t>    font-size: 22px;</a:t>
            </a:r>
          </a:p>
          <a:p>
            <a:r>
              <a:rPr lang="en-US" dirty="0">
                <a:latin typeface="Book Antiqua" panose="02040602050305030304" pitchFamily="18" charset="0"/>
              </a:rPr>
              <a:t>    width: 50px;</a:t>
            </a:r>
          </a:p>
          <a:p>
            <a:r>
              <a:rPr lang="en-US" dirty="0">
                <a:latin typeface="Book Antiqua" panose="02040602050305030304" pitchFamily="18" charset="0"/>
              </a:rPr>
              <a:t>    height: 50px;</a:t>
            </a:r>
          </a:p>
          <a:p>
            <a:r>
              <a:rPr lang="en-US" dirty="0">
                <a:latin typeface="Book Antiqua" panose="02040602050305030304" pitchFamily="18" charset="0"/>
              </a:rPr>
              <a:t>    color: white;</a:t>
            </a:r>
          </a:p>
          <a:p>
            <a:r>
              <a:rPr lang="en-US" dirty="0">
                <a:latin typeface="Book Antiqua" panose="02040602050305030304" pitchFamily="18" charset="0"/>
              </a:rPr>
              <a:t>    border: none;</a:t>
            </a:r>
          </a:p>
          <a:p>
            <a:r>
              <a:rPr lang="en-US" dirty="0">
                <a:latin typeface="Book Antiqua" panose="02040602050305030304" pitchFamily="18" charset="0"/>
              </a:rPr>
              <a:t>    border-radius: 25px;</a:t>
            </a:r>
          </a:p>
          <a:p>
            <a:r>
              <a:rPr lang="en-US" dirty="0">
                <a:latin typeface="Book Antiqua" panose="02040602050305030304" pitchFamily="18" charset="0"/>
              </a:rPr>
              <a:t>    cursor: pointer;</a:t>
            </a:r>
          </a:p>
          <a:p>
            <a:r>
              <a:rPr lang="en-US" dirty="0">
                <a:latin typeface="Book Antiqua" panose="02040602050305030304" pitchFamily="18" charset="0"/>
              </a:rPr>
              <a:t>    display: none;</a:t>
            </a:r>
          </a:p>
          <a:p>
            <a:r>
              <a:rPr lang="en-US" dirty="0">
                <a:latin typeface="Book Antiqua" panose="02040602050305030304" pitchFamily="18" charset="0"/>
              </a:rPr>
              <a:t>    box-shadow: inset 0 -15px 30px </a:t>
            </a:r>
            <a:r>
              <a:rPr lang="en-US" dirty="0" err="1">
                <a:latin typeface="Book Antiqua" panose="02040602050305030304" pitchFamily="18" charset="0"/>
              </a:rPr>
              <a:t>rgba</a:t>
            </a:r>
            <a:r>
              <a:rPr lang="en-US" dirty="0">
                <a:latin typeface="Book Antiqua" panose="02040602050305030304" pitchFamily="18" charset="0"/>
              </a:rPr>
              <a:t>(0, 0, 0, 0.4), 0 5px 10px </a:t>
            </a:r>
            <a:r>
              <a:rPr lang="en-US" dirty="0" err="1">
                <a:latin typeface="Book Antiqua" panose="02040602050305030304" pitchFamily="18" charset="0"/>
              </a:rPr>
              <a:t>rgba</a:t>
            </a:r>
            <a:r>
              <a:rPr lang="en-US" dirty="0">
                <a:latin typeface="Book Antiqua" panose="02040602050305030304" pitchFamily="18" charset="0"/>
              </a:rPr>
              <a:t>(0, 0, 0, 0.5);</a:t>
            </a:r>
          </a:p>
          <a:p>
            <a:r>
              <a:rPr lang="en-US" dirty="0">
                <a:latin typeface="Book Antiqua" panose="02040602050305030304" pitchFamily="18" charset="0"/>
              </a:rPr>
              <a:t>}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5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6" y="30778"/>
            <a:ext cx="9473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DALŠÍCH SKRIPTŮ DO VAŠEHO PROJEKTU </a:t>
            </a:r>
            <a:br>
              <a:rPr lang="cs-CZ" sz="3200" b="1" dirty="0"/>
            </a:br>
            <a:r>
              <a:rPr lang="cs-CZ" sz="3200" b="1" dirty="0"/>
              <a:t>– SMOOTH SCROLL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15670" y="1107996"/>
            <a:ext cx="6562993" cy="535531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JS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$(</a:t>
            </a:r>
            <a:r>
              <a:rPr lang="cs-CZ" sz="1200" dirty="0" err="1">
                <a:latin typeface="Book Antiqua" panose="02040602050305030304" pitchFamily="18" charset="0"/>
              </a:rPr>
              <a:t>document</a:t>
            </a:r>
            <a:r>
              <a:rPr lang="cs-CZ" sz="1200" dirty="0">
                <a:latin typeface="Book Antiqua" panose="02040602050305030304" pitchFamily="18" charset="0"/>
              </a:rPr>
              <a:t>).</a:t>
            </a:r>
            <a:r>
              <a:rPr lang="cs-CZ" sz="1200" dirty="0" err="1">
                <a:latin typeface="Book Antiqua" panose="02040602050305030304" pitchFamily="18" charset="0"/>
              </a:rPr>
              <a:t>ready</a:t>
            </a:r>
            <a:r>
              <a:rPr lang="cs-CZ" sz="1200" dirty="0">
                <a:latin typeface="Book Antiqua" panose="02040602050305030304" pitchFamily="18" charset="0"/>
              </a:rPr>
              <a:t>(</a:t>
            </a:r>
            <a:r>
              <a:rPr lang="cs-CZ" sz="1200" dirty="0" err="1">
                <a:latin typeface="Book Antiqua" panose="02040602050305030304" pitchFamily="18" charset="0"/>
              </a:rPr>
              <a:t>function</a:t>
            </a:r>
            <a:r>
              <a:rPr lang="cs-CZ" sz="1200" dirty="0">
                <a:latin typeface="Book Antiqua" panose="02040602050305030304" pitchFamily="18" charset="0"/>
              </a:rPr>
              <a:t>() {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var </a:t>
            </a:r>
            <a:r>
              <a:rPr lang="cs-CZ" sz="1200" dirty="0" err="1">
                <a:latin typeface="Book Antiqua" panose="02040602050305030304" pitchFamily="18" charset="0"/>
              </a:rPr>
              <a:t>scrollLink</a:t>
            </a:r>
            <a:r>
              <a:rPr lang="cs-CZ" sz="1200" dirty="0">
                <a:latin typeface="Book Antiqua" panose="02040602050305030304" pitchFamily="18" charset="0"/>
              </a:rPr>
              <a:t> = $('.</a:t>
            </a:r>
            <a:r>
              <a:rPr lang="cs-CZ" sz="1200" dirty="0" err="1">
                <a:latin typeface="Book Antiqua" panose="02040602050305030304" pitchFamily="18" charset="0"/>
              </a:rPr>
              <a:t>scroll</a:t>
            </a:r>
            <a:r>
              <a:rPr lang="cs-CZ" sz="1200" dirty="0">
                <a:latin typeface="Book Antiqua" panose="02040602050305030304" pitchFamily="18" charset="0"/>
              </a:rPr>
              <a:t>');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// </a:t>
            </a:r>
            <a:r>
              <a:rPr lang="cs-CZ" sz="1200" dirty="0" err="1">
                <a:latin typeface="Book Antiqua" panose="02040602050305030304" pitchFamily="18" charset="0"/>
              </a:rPr>
              <a:t>Smooth</a:t>
            </a:r>
            <a:r>
              <a:rPr lang="cs-CZ" sz="1200" dirty="0">
                <a:latin typeface="Book Antiqua" panose="02040602050305030304" pitchFamily="18" charset="0"/>
              </a:rPr>
              <a:t> </a:t>
            </a:r>
            <a:r>
              <a:rPr lang="cs-CZ" sz="1200" dirty="0" err="1">
                <a:latin typeface="Book Antiqua" panose="02040602050305030304" pitchFamily="18" charset="0"/>
              </a:rPr>
              <a:t>scrolling</a:t>
            </a:r>
            <a:endParaRPr lang="cs-CZ" sz="1200" dirty="0">
              <a:latin typeface="Book Antiqua" panose="02040602050305030304" pitchFamily="18" charset="0"/>
            </a:endParaRPr>
          </a:p>
          <a:p>
            <a:r>
              <a:rPr lang="cs-CZ" sz="1200" dirty="0">
                <a:latin typeface="Book Antiqua" panose="02040602050305030304" pitchFamily="18" charset="0"/>
              </a:rPr>
              <a:t>  </a:t>
            </a:r>
            <a:r>
              <a:rPr lang="cs-CZ" sz="1200" dirty="0" err="1">
                <a:latin typeface="Book Antiqua" panose="02040602050305030304" pitchFamily="18" charset="0"/>
              </a:rPr>
              <a:t>scrollLink.click</a:t>
            </a:r>
            <a:r>
              <a:rPr lang="cs-CZ" sz="1200" dirty="0">
                <a:latin typeface="Book Antiqua" panose="02040602050305030304" pitchFamily="18" charset="0"/>
              </a:rPr>
              <a:t>(</a:t>
            </a:r>
            <a:r>
              <a:rPr lang="cs-CZ" sz="1200" dirty="0" err="1">
                <a:latin typeface="Book Antiqua" panose="02040602050305030304" pitchFamily="18" charset="0"/>
              </a:rPr>
              <a:t>function</a:t>
            </a:r>
            <a:r>
              <a:rPr lang="cs-CZ" sz="1200" dirty="0">
                <a:latin typeface="Book Antiqua" panose="02040602050305030304" pitchFamily="18" charset="0"/>
              </a:rPr>
              <a:t>(e) {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</a:t>
            </a:r>
            <a:r>
              <a:rPr lang="cs-CZ" sz="1200" dirty="0" err="1">
                <a:latin typeface="Book Antiqua" panose="02040602050305030304" pitchFamily="18" charset="0"/>
              </a:rPr>
              <a:t>e.preventDefault</a:t>
            </a:r>
            <a:r>
              <a:rPr lang="cs-CZ" sz="1200" dirty="0">
                <a:latin typeface="Book Antiqua" panose="02040602050305030304" pitchFamily="18" charset="0"/>
              </a:rPr>
              <a:t>();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$('</a:t>
            </a:r>
            <a:r>
              <a:rPr lang="cs-CZ" sz="1200" dirty="0" err="1">
                <a:latin typeface="Book Antiqua" panose="02040602050305030304" pitchFamily="18" charset="0"/>
              </a:rPr>
              <a:t>body,html</a:t>
            </a:r>
            <a:r>
              <a:rPr lang="cs-CZ" sz="1200" dirty="0">
                <a:latin typeface="Book Antiqua" panose="02040602050305030304" pitchFamily="18" charset="0"/>
              </a:rPr>
              <a:t>').</a:t>
            </a:r>
            <a:r>
              <a:rPr lang="cs-CZ" sz="1200" dirty="0" err="1">
                <a:latin typeface="Book Antiqua" panose="02040602050305030304" pitchFamily="18" charset="0"/>
              </a:rPr>
              <a:t>animate</a:t>
            </a:r>
            <a:r>
              <a:rPr lang="cs-CZ" sz="1200" dirty="0">
                <a:latin typeface="Book Antiqua" panose="02040602050305030304" pitchFamily="18" charset="0"/>
              </a:rPr>
              <a:t>({</a:t>
            </a:r>
          </a:p>
          <a:p>
            <a:r>
              <a:rPr lang="en-US" sz="1200" dirty="0">
                <a:latin typeface="Book Antiqua" panose="02040602050305030304" pitchFamily="18" charset="0"/>
              </a:rPr>
              <a:t>      </a:t>
            </a:r>
            <a:r>
              <a:rPr lang="en-US" sz="1200" dirty="0" err="1">
                <a:latin typeface="Book Antiqua" panose="02040602050305030304" pitchFamily="18" charset="0"/>
              </a:rPr>
              <a:t>scrollTop</a:t>
            </a:r>
            <a:r>
              <a:rPr lang="en-US" sz="1200" dirty="0">
                <a:latin typeface="Book Antiqua" panose="02040602050305030304" pitchFamily="18" charset="0"/>
              </a:rPr>
              <a:t>: $(</a:t>
            </a:r>
            <a:r>
              <a:rPr lang="en-US" sz="1200" dirty="0" err="1">
                <a:latin typeface="Book Antiqua" panose="02040602050305030304" pitchFamily="18" charset="0"/>
              </a:rPr>
              <a:t>this.hash</a:t>
            </a:r>
            <a:r>
              <a:rPr lang="en-US" sz="1200" dirty="0">
                <a:latin typeface="Book Antiqua" panose="02040602050305030304" pitchFamily="18" charset="0"/>
              </a:rPr>
              <a:t>).offset().top - </a:t>
            </a:r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83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}, 1000 );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});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// </a:t>
            </a:r>
            <a:r>
              <a:rPr lang="cs-CZ" sz="1200" dirty="0" err="1">
                <a:latin typeface="Book Antiqua" panose="02040602050305030304" pitchFamily="18" charset="0"/>
              </a:rPr>
              <a:t>Active</a:t>
            </a:r>
            <a:r>
              <a:rPr lang="cs-CZ" sz="1200" dirty="0">
                <a:latin typeface="Book Antiqua" panose="02040602050305030304" pitchFamily="18" charset="0"/>
              </a:rPr>
              <a:t> link </a:t>
            </a:r>
            <a:r>
              <a:rPr lang="cs-CZ" sz="1200" dirty="0" err="1">
                <a:latin typeface="Book Antiqua" panose="02040602050305030304" pitchFamily="18" charset="0"/>
              </a:rPr>
              <a:t>switching</a:t>
            </a:r>
            <a:endParaRPr lang="cs-CZ" sz="1200" dirty="0">
              <a:latin typeface="Book Antiqua" panose="02040602050305030304" pitchFamily="18" charset="0"/>
            </a:endParaRPr>
          </a:p>
          <a:p>
            <a:r>
              <a:rPr lang="cs-CZ" sz="1200" dirty="0">
                <a:latin typeface="Book Antiqua" panose="02040602050305030304" pitchFamily="18" charset="0"/>
              </a:rPr>
              <a:t>  $(</a:t>
            </a:r>
            <a:r>
              <a:rPr lang="cs-CZ" sz="1200" dirty="0" err="1">
                <a:latin typeface="Book Antiqua" panose="02040602050305030304" pitchFamily="18" charset="0"/>
              </a:rPr>
              <a:t>window</a:t>
            </a:r>
            <a:r>
              <a:rPr lang="cs-CZ" sz="1200" dirty="0">
                <a:latin typeface="Book Antiqua" panose="02040602050305030304" pitchFamily="18" charset="0"/>
              </a:rPr>
              <a:t>).</a:t>
            </a:r>
            <a:r>
              <a:rPr lang="cs-CZ" sz="1200" dirty="0" err="1">
                <a:latin typeface="Book Antiqua" panose="02040602050305030304" pitchFamily="18" charset="0"/>
              </a:rPr>
              <a:t>scroll</a:t>
            </a:r>
            <a:r>
              <a:rPr lang="cs-CZ" sz="1200" dirty="0">
                <a:latin typeface="Book Antiqua" panose="02040602050305030304" pitchFamily="18" charset="0"/>
              </a:rPr>
              <a:t>(</a:t>
            </a:r>
            <a:r>
              <a:rPr lang="cs-CZ" sz="1200" dirty="0" err="1">
                <a:latin typeface="Book Antiqua" panose="02040602050305030304" pitchFamily="18" charset="0"/>
              </a:rPr>
              <a:t>function</a:t>
            </a:r>
            <a:r>
              <a:rPr lang="cs-CZ" sz="1200" dirty="0">
                <a:latin typeface="Book Antiqua" panose="02040602050305030304" pitchFamily="18" charset="0"/>
              </a:rPr>
              <a:t>() {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var </a:t>
            </a:r>
            <a:r>
              <a:rPr lang="cs-CZ" sz="1200" dirty="0" err="1">
                <a:latin typeface="Book Antiqua" panose="02040602050305030304" pitchFamily="18" charset="0"/>
              </a:rPr>
              <a:t>scrollbarLocation</a:t>
            </a:r>
            <a:r>
              <a:rPr lang="cs-CZ" sz="1200" dirty="0">
                <a:latin typeface="Book Antiqua" panose="02040602050305030304" pitchFamily="18" charset="0"/>
              </a:rPr>
              <a:t> = $(</a:t>
            </a:r>
            <a:r>
              <a:rPr lang="cs-CZ" sz="1200" dirty="0" err="1">
                <a:latin typeface="Book Antiqua" panose="02040602050305030304" pitchFamily="18" charset="0"/>
              </a:rPr>
              <a:t>this</a:t>
            </a:r>
            <a:r>
              <a:rPr lang="cs-CZ" sz="1200" dirty="0">
                <a:latin typeface="Book Antiqua" panose="02040602050305030304" pitchFamily="18" charset="0"/>
              </a:rPr>
              <a:t>).</a:t>
            </a:r>
            <a:r>
              <a:rPr lang="cs-CZ" sz="1200" dirty="0" err="1">
                <a:latin typeface="Book Antiqua" panose="02040602050305030304" pitchFamily="18" charset="0"/>
              </a:rPr>
              <a:t>scrollTop</a:t>
            </a:r>
            <a:r>
              <a:rPr lang="cs-CZ" sz="1200" dirty="0">
                <a:latin typeface="Book Antiqua" panose="02040602050305030304" pitchFamily="18" charset="0"/>
              </a:rPr>
              <a:t>();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</a:t>
            </a:r>
            <a:r>
              <a:rPr lang="cs-CZ" sz="1200" dirty="0" err="1">
                <a:latin typeface="Book Antiqua" panose="02040602050305030304" pitchFamily="18" charset="0"/>
              </a:rPr>
              <a:t>scrollLink.each</a:t>
            </a:r>
            <a:r>
              <a:rPr lang="cs-CZ" sz="1200" dirty="0">
                <a:latin typeface="Book Antiqua" panose="02040602050305030304" pitchFamily="18" charset="0"/>
              </a:rPr>
              <a:t>(</a:t>
            </a:r>
            <a:r>
              <a:rPr lang="cs-CZ" sz="1200" dirty="0" err="1">
                <a:latin typeface="Book Antiqua" panose="02040602050305030304" pitchFamily="18" charset="0"/>
              </a:rPr>
              <a:t>function</a:t>
            </a:r>
            <a:r>
              <a:rPr lang="cs-CZ" sz="1200" dirty="0">
                <a:latin typeface="Book Antiqua" panose="02040602050305030304" pitchFamily="18" charset="0"/>
              </a:rPr>
              <a:t>() {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  </a:t>
            </a:r>
          </a:p>
          <a:p>
            <a:r>
              <a:rPr lang="en-US" sz="1200" dirty="0">
                <a:latin typeface="Book Antiqua" panose="02040602050305030304" pitchFamily="18" charset="0"/>
              </a:rPr>
              <a:t>      var </a:t>
            </a:r>
            <a:r>
              <a:rPr lang="en-US" sz="1200" dirty="0" err="1">
                <a:latin typeface="Book Antiqua" panose="02040602050305030304" pitchFamily="18" charset="0"/>
              </a:rPr>
              <a:t>sectionOffset</a:t>
            </a:r>
            <a:r>
              <a:rPr lang="en-US" sz="1200" dirty="0">
                <a:latin typeface="Book Antiqua" panose="02040602050305030304" pitchFamily="18" charset="0"/>
              </a:rPr>
              <a:t> = $(</a:t>
            </a:r>
            <a:r>
              <a:rPr lang="en-US" sz="1200" dirty="0" err="1">
                <a:latin typeface="Book Antiqua" panose="02040602050305030304" pitchFamily="18" charset="0"/>
              </a:rPr>
              <a:t>this.hash</a:t>
            </a:r>
            <a:r>
              <a:rPr lang="en-US" sz="1200" dirty="0">
                <a:latin typeface="Book Antiqua" panose="02040602050305030304" pitchFamily="18" charset="0"/>
              </a:rPr>
              <a:t>).offset().top - </a:t>
            </a:r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84</a:t>
            </a:r>
            <a:r>
              <a:rPr lang="en-US" sz="1200" dirty="0">
                <a:latin typeface="Book Antiqua" panose="02040602050305030304" pitchFamily="18" charset="0"/>
              </a:rPr>
              <a:t>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  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  </a:t>
            </a:r>
            <a:r>
              <a:rPr lang="cs-CZ" sz="1200" dirty="0" err="1">
                <a:latin typeface="Book Antiqua" panose="02040602050305030304" pitchFamily="18" charset="0"/>
              </a:rPr>
              <a:t>if</a:t>
            </a:r>
            <a:r>
              <a:rPr lang="cs-CZ" sz="1200" dirty="0">
                <a:latin typeface="Book Antiqua" panose="02040602050305030304" pitchFamily="18" charset="0"/>
              </a:rPr>
              <a:t> ( </a:t>
            </a:r>
            <a:r>
              <a:rPr lang="cs-CZ" sz="1200" dirty="0" err="1">
                <a:latin typeface="Book Antiqua" panose="02040602050305030304" pitchFamily="18" charset="0"/>
              </a:rPr>
              <a:t>sectionOffset</a:t>
            </a:r>
            <a:r>
              <a:rPr lang="cs-CZ" sz="1200" dirty="0">
                <a:latin typeface="Book Antiqua" panose="02040602050305030304" pitchFamily="18" charset="0"/>
              </a:rPr>
              <a:t> &lt;= </a:t>
            </a:r>
            <a:r>
              <a:rPr lang="cs-CZ" sz="1200" dirty="0" err="1">
                <a:latin typeface="Book Antiqua" panose="02040602050305030304" pitchFamily="18" charset="0"/>
              </a:rPr>
              <a:t>scrollbarLocation</a:t>
            </a:r>
            <a:r>
              <a:rPr lang="cs-CZ" sz="1200" dirty="0">
                <a:latin typeface="Book Antiqua" panose="02040602050305030304" pitchFamily="18" charset="0"/>
              </a:rPr>
              <a:t> ) {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    $(</a:t>
            </a:r>
            <a:r>
              <a:rPr lang="cs-CZ" sz="1200" dirty="0" err="1">
                <a:latin typeface="Book Antiqua" panose="02040602050305030304" pitchFamily="18" charset="0"/>
              </a:rPr>
              <a:t>this</a:t>
            </a:r>
            <a:r>
              <a:rPr lang="cs-CZ" sz="1200" dirty="0">
                <a:latin typeface="Book Antiqua" panose="02040602050305030304" pitchFamily="18" charset="0"/>
              </a:rPr>
              <a:t>).</a:t>
            </a:r>
            <a:r>
              <a:rPr lang="cs-CZ" sz="1200" dirty="0" err="1">
                <a:latin typeface="Book Antiqua" panose="02040602050305030304" pitchFamily="18" charset="0"/>
              </a:rPr>
              <a:t>parent</a:t>
            </a:r>
            <a:r>
              <a:rPr lang="cs-CZ" sz="1200" dirty="0">
                <a:latin typeface="Book Antiqua" panose="02040602050305030304" pitchFamily="18" charset="0"/>
              </a:rPr>
              <a:t>().</a:t>
            </a:r>
            <a:r>
              <a:rPr lang="cs-CZ" sz="1200" dirty="0" err="1">
                <a:latin typeface="Book Antiqua" panose="02040602050305030304" pitchFamily="18" charset="0"/>
              </a:rPr>
              <a:t>addClass</a:t>
            </a:r>
            <a:r>
              <a:rPr lang="cs-CZ" sz="1200" dirty="0">
                <a:latin typeface="Book Antiqua" panose="02040602050305030304" pitchFamily="18" charset="0"/>
              </a:rPr>
              <a:t>('</a:t>
            </a:r>
            <a:r>
              <a:rPr lang="cs-CZ" sz="1200" dirty="0" err="1">
                <a:latin typeface="Book Antiqua" panose="02040602050305030304" pitchFamily="18" charset="0"/>
              </a:rPr>
              <a:t>active</a:t>
            </a:r>
            <a:r>
              <a:rPr lang="cs-CZ" sz="1200" dirty="0">
                <a:latin typeface="Book Antiqua" panose="02040602050305030304" pitchFamily="18" charset="0"/>
              </a:rPr>
              <a:t>');</a:t>
            </a:r>
          </a:p>
          <a:p>
            <a:r>
              <a:rPr lang="en-US" sz="1200" dirty="0">
                <a:latin typeface="Book Antiqua" panose="02040602050305030304" pitchFamily="18" charset="0"/>
              </a:rPr>
              <a:t>        $(this).parent().siblings().</a:t>
            </a:r>
            <a:r>
              <a:rPr lang="en-US" sz="1200" dirty="0" err="1">
                <a:latin typeface="Book Antiqua" panose="02040602050305030304" pitchFamily="18" charset="0"/>
              </a:rPr>
              <a:t>removeClass</a:t>
            </a:r>
            <a:r>
              <a:rPr lang="en-US" sz="1200" dirty="0">
                <a:latin typeface="Book Antiqua" panose="02040602050305030304" pitchFamily="18" charset="0"/>
              </a:rPr>
              <a:t>('active');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  }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    });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});</a:t>
            </a:r>
          </a:p>
          <a:p>
            <a:r>
              <a:rPr lang="cs-CZ" sz="1200" dirty="0">
                <a:latin typeface="Book Antiqua" panose="02040602050305030304" pitchFamily="18" charset="0"/>
              </a:rPr>
              <a:t>});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DC71A5-C610-4066-B69F-C8BE8F24F712}"/>
              </a:ext>
            </a:extLst>
          </p:cNvPr>
          <p:cNvSpPr/>
          <p:nvPr/>
        </p:nvSpPr>
        <p:spPr>
          <a:xfrm>
            <a:off x="6794333" y="1107996"/>
            <a:ext cx="5128036" cy="313932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HMTL</a:t>
            </a:r>
          </a:p>
          <a:p>
            <a:r>
              <a:rPr lang="en-US" dirty="0">
                <a:latin typeface="Book Antiqua" panose="02040602050305030304" pitchFamily="18" charset="0"/>
              </a:rPr>
              <a:t>&lt;li class="active"&gt;&lt;a </a:t>
            </a:r>
            <a:r>
              <a:rPr lang="en-US" dirty="0" err="1">
                <a:latin typeface="Book Antiqua" panose="02040602050305030304" pitchFamily="18" charset="0"/>
              </a:rPr>
              <a:t>href</a:t>
            </a:r>
            <a:r>
              <a:rPr lang="en-US" dirty="0">
                <a:latin typeface="Book Antiqua" panose="02040602050305030304" pitchFamily="18" charset="0"/>
              </a:rPr>
              <a:t>="#</a:t>
            </a:r>
            <a:r>
              <a:rPr lang="cs-CZ" dirty="0">
                <a:latin typeface="Book Antiqua" panose="02040602050305030304" pitchFamily="18" charset="0"/>
              </a:rPr>
              <a:t>odkaz na konkrétní sekci</a:t>
            </a:r>
            <a:r>
              <a:rPr lang="en-US" dirty="0">
                <a:latin typeface="Book Antiqua" panose="02040602050305030304" pitchFamily="18" charset="0"/>
              </a:rPr>
              <a:t>" class="scroll"&gt;</a:t>
            </a:r>
            <a:r>
              <a:rPr lang="cs-CZ" b="1" dirty="0">
                <a:latin typeface="Book Antiqua" panose="02040602050305030304" pitchFamily="18" charset="0"/>
              </a:rPr>
              <a:t>Aktivní položka menu</a:t>
            </a:r>
            <a:r>
              <a:rPr lang="en-US" dirty="0">
                <a:latin typeface="Book Antiqua" panose="02040602050305030304" pitchFamily="18" charset="0"/>
              </a:rPr>
              <a:t>&lt;/a&gt;&lt;/li&gt;</a:t>
            </a:r>
          </a:p>
          <a:p>
            <a:r>
              <a:rPr lang="en-US" dirty="0">
                <a:latin typeface="Book Antiqua" panose="02040602050305030304" pitchFamily="18" charset="0"/>
              </a:rPr>
              <a:t>        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&lt;li&gt;&lt;a </a:t>
            </a:r>
            <a:r>
              <a:rPr lang="en-US" dirty="0" err="1">
                <a:latin typeface="Book Antiqua" panose="02040602050305030304" pitchFamily="18" charset="0"/>
              </a:rPr>
              <a:t>href</a:t>
            </a:r>
            <a:r>
              <a:rPr lang="en-US" dirty="0">
                <a:latin typeface="Book Antiqua" panose="02040602050305030304" pitchFamily="18" charset="0"/>
              </a:rPr>
              <a:t>="#</a:t>
            </a:r>
            <a:r>
              <a:rPr lang="cs-CZ" dirty="0">
                <a:latin typeface="Book Antiqua" panose="02040602050305030304" pitchFamily="18" charset="0"/>
              </a:rPr>
              <a:t>odkaz na sekci</a:t>
            </a:r>
            <a:r>
              <a:rPr lang="en-US" dirty="0">
                <a:latin typeface="Book Antiqua" panose="02040602050305030304" pitchFamily="18" charset="0"/>
              </a:rPr>
              <a:t>" class="scroll"&gt;</a:t>
            </a:r>
            <a:r>
              <a:rPr lang="cs-CZ" b="1" dirty="0">
                <a:latin typeface="Book Antiqua" panose="02040602050305030304" pitchFamily="18" charset="0"/>
              </a:rPr>
              <a:t>Položka menu, která se teprve aktivuje</a:t>
            </a:r>
            <a:r>
              <a:rPr lang="en-US" dirty="0">
                <a:latin typeface="Book Antiqua" panose="02040602050305030304" pitchFamily="18" charset="0"/>
              </a:rPr>
              <a:t>&lt;/a&gt;&lt;/li&gt;</a:t>
            </a:r>
            <a:endParaRPr lang="cs-CZ" dirty="0">
              <a:latin typeface="Book Antiqua" panose="02040602050305030304" pitchFamily="18" charset="0"/>
            </a:endParaRPr>
          </a:p>
          <a:p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Book Antiqua" panose="02040602050305030304" pitchFamily="18" charset="0"/>
              </a:rPr>
              <a:t>KE KAŽDÉ SEKCI PŘIDAT id=#název sekce </a:t>
            </a:r>
            <a:br>
              <a:rPr lang="cs-CZ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cs-CZ" dirty="0">
                <a:solidFill>
                  <a:srgbClr val="FF0000"/>
                </a:solidFill>
                <a:latin typeface="Book Antiqua" panose="02040602050305030304" pitchFamily="18" charset="0"/>
              </a:rPr>
              <a:t>Z NAVIGAČNÍHO MENU.</a:t>
            </a:r>
          </a:p>
        </p:txBody>
      </p:sp>
    </p:spTree>
    <p:extLst>
      <p:ext uri="{BB962C8B-B14F-4D97-AF65-F5344CB8AC3E}">
        <p14:creationId xmlns:p14="http://schemas.microsoft.com/office/powerpoint/2010/main" val="138319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5F161-AB52-4113-BF93-8AC8DC3A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GRAFIKA</a:t>
            </a:r>
            <a:r>
              <a:rPr lang="cs-CZ" dirty="0"/>
              <a:t> PRO WEB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podepsat, hodiny&#10;&#10;Popis byl vytvořen automaticky">
            <a:extLst>
              <a:ext uri="{FF2B5EF4-FFF2-40B4-BE49-F238E27FC236}">
                <a16:creationId xmlns:a16="http://schemas.microsoft.com/office/drawing/2014/main" id="{243591D9-4CBA-4DEE-9DEC-8DAD694EF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2" b="2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4" y="304423"/>
            <a:ext cx="9473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TVORBA LOGA + ÚPRAVA VELIKOSTI OBRÁZKŮ </a:t>
            </a:r>
            <a:br>
              <a:rPr lang="cs-CZ" sz="3200" b="1" dirty="0"/>
            </a:br>
            <a:r>
              <a:rPr lang="cs-CZ" sz="3200" b="1" dirty="0"/>
              <a:t>+ VÝBĚR BAREV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040234" y="3007630"/>
            <a:ext cx="5323141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JPEG </a:t>
            </a:r>
            <a:r>
              <a:rPr lang="cs-CZ" b="1" dirty="0" err="1">
                <a:latin typeface="Book Antiqua" panose="02040602050305030304" pitchFamily="18" charset="0"/>
              </a:rPr>
              <a:t>Resampler</a:t>
            </a:r>
            <a:r>
              <a:rPr lang="cs-CZ" b="1" dirty="0">
                <a:latin typeface="Book Antiqua" panose="02040602050305030304" pitchFamily="18" charset="0"/>
              </a:rPr>
              <a:t> 2010</a:t>
            </a:r>
          </a:p>
          <a:p>
            <a:r>
              <a:rPr lang="cs-CZ" dirty="0">
                <a:latin typeface="Book Antiqua" panose="02040602050305030304" pitchFamily="18" charset="0"/>
                <a:hlinkClick r:id="rId2"/>
              </a:rPr>
              <a:t>http://software.macek.cc/resampler2010.php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932367-68E0-411F-A2BB-EA04C4055BFA}"/>
              </a:ext>
            </a:extLst>
          </p:cNvPr>
          <p:cNvSpPr/>
          <p:nvPr/>
        </p:nvSpPr>
        <p:spPr>
          <a:xfrm>
            <a:off x="1040235" y="2218576"/>
            <a:ext cx="532314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 err="1">
                <a:latin typeface="Book Antiqua" panose="02040602050305030304" pitchFamily="18" charset="0"/>
              </a:rPr>
              <a:t>Favicon</a:t>
            </a:r>
            <a:r>
              <a:rPr lang="cs-CZ" b="1" dirty="0">
                <a:latin typeface="Book Antiqua" panose="02040602050305030304" pitchFamily="18" charset="0"/>
              </a:rPr>
              <a:t> </a:t>
            </a:r>
            <a:r>
              <a:rPr lang="cs-CZ" b="1" dirty="0" err="1">
                <a:latin typeface="Book Antiqua" panose="02040602050305030304" pitchFamily="18" charset="0"/>
              </a:rPr>
              <a:t>Generator</a:t>
            </a:r>
            <a:endParaRPr lang="cs-CZ" b="1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  <a:hlinkClick r:id="rId3"/>
              </a:rPr>
              <a:t>https://realfavicongenerator.net/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2F2BC4-B88F-4A61-AEA4-CF40179DEB02}"/>
              </a:ext>
            </a:extLst>
          </p:cNvPr>
          <p:cNvSpPr/>
          <p:nvPr/>
        </p:nvSpPr>
        <p:spPr>
          <a:xfrm>
            <a:off x="1040234" y="3796684"/>
            <a:ext cx="532314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 err="1">
                <a:latin typeface="Book Antiqua" panose="02040602050305030304" pitchFamily="18" charset="0"/>
              </a:rPr>
              <a:t>Canva</a:t>
            </a:r>
            <a:endParaRPr lang="cs-CZ" b="1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  <a:hlinkClick r:id="rId4"/>
              </a:rPr>
              <a:t>https://www.canva.com/create/logos</a:t>
            </a:r>
            <a:r>
              <a:rPr lang="cs-CZ" dirty="0">
                <a:hlinkClick r:id="rId4"/>
              </a:rPr>
              <a:t>/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F0E253E-B11E-4A59-A702-5685859FAFD9}"/>
              </a:ext>
            </a:extLst>
          </p:cNvPr>
          <p:cNvSpPr/>
          <p:nvPr/>
        </p:nvSpPr>
        <p:spPr>
          <a:xfrm>
            <a:off x="1067465" y="4581891"/>
            <a:ext cx="5295909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Adobe </a:t>
            </a:r>
            <a:r>
              <a:rPr lang="cs-CZ" b="1" dirty="0" err="1">
                <a:latin typeface="Book Antiqua" panose="02040602050305030304" pitchFamily="18" charset="0"/>
              </a:rPr>
              <a:t>Color</a:t>
            </a:r>
            <a:endParaRPr lang="cs-CZ" b="1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  <a:hlinkClick r:id="rId5"/>
              </a:rPr>
              <a:t>https://color.adobe.com/cs/create/color-wheel</a:t>
            </a:r>
            <a:endParaRPr lang="cs-CZ" b="1" dirty="0">
              <a:latin typeface="Book Antiqua" panose="02040602050305030304" pitchFamily="18" charset="0"/>
            </a:endParaRPr>
          </a:p>
        </p:txBody>
      </p:sp>
      <p:pic>
        <p:nvPicPr>
          <p:cNvPr id="3" name="Obrázek 2" descr="Obsah obrázku barevné, vsedě, hledání, otevřít&#10;&#10;Popis byl vytvořen automaticky">
            <a:extLst>
              <a:ext uri="{FF2B5EF4-FFF2-40B4-BE49-F238E27FC236}">
                <a16:creationId xmlns:a16="http://schemas.microsoft.com/office/drawing/2014/main" id="{9E95D009-172D-45E0-9024-BCA071E1F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936218"/>
            <a:ext cx="5143706" cy="54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5F161-AB52-4113-BF93-8AC8DC3A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HTML5</a:t>
            </a:r>
            <a:r>
              <a:rPr lang="cs-CZ" dirty="0"/>
              <a:t> (*.html)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5B6423-4D65-4F96-9D91-7E2D0B83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09" y="4685288"/>
            <a:ext cx="4171994" cy="17928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Hypertext Markup Language (</a:t>
            </a:r>
            <a:r>
              <a:rPr lang="en-US" dirty="0" err="1">
                <a:solidFill>
                  <a:schemeClr val="tx1"/>
                </a:solidFill>
              </a:rPr>
              <a:t>zkratka</a:t>
            </a:r>
            <a:r>
              <a:rPr lang="en-US" dirty="0">
                <a:solidFill>
                  <a:schemeClr val="tx1"/>
                </a:solidFill>
              </a:rPr>
              <a:t> HTML) je v </a:t>
            </a:r>
            <a:r>
              <a:rPr lang="en-US" dirty="0" err="1">
                <a:solidFill>
                  <a:schemeClr val="tx1"/>
                </a:solidFill>
              </a:rPr>
              <a:t>informatice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název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značkovacího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jazyka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používaného</a:t>
            </a:r>
            <a:r>
              <a:rPr lang="en-US" dirty="0">
                <a:solidFill>
                  <a:schemeClr val="tx1"/>
                </a:solidFill>
              </a:rPr>
              <a:t> pro </a:t>
            </a:r>
            <a:r>
              <a:rPr lang="en-US" dirty="0" err="1">
                <a:solidFill>
                  <a:schemeClr val="tx1"/>
                </a:solidFill>
              </a:rPr>
              <a:t>tvorbu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webových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stránek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které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jsou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propojeny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hypertextovými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odkazy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30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93F2EB-DC82-4131-955E-871A30552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2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9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CDE7883-9C6E-415F-A15E-341ABD083161}"/>
              </a:ext>
            </a:extLst>
          </p:cNvPr>
          <p:cNvSpPr/>
          <p:nvPr/>
        </p:nvSpPr>
        <p:spPr>
          <a:xfrm>
            <a:off x="1359016" y="428178"/>
            <a:ext cx="9473967" cy="62478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&lt;!</a:t>
            </a:r>
            <a:r>
              <a:rPr lang="cs-CZ" sz="1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doctype</a:t>
            </a:r>
            <a:r>
              <a:rPr lang="cs-CZ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 html&gt;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chemeClr val="accent6"/>
                </a:solidFill>
                <a:latin typeface="Book Antiqua" panose="02040602050305030304" pitchFamily="18" charset="0"/>
              </a:rPr>
              <a:t>&lt;html </a:t>
            </a:r>
            <a:r>
              <a:rPr lang="cs-CZ" sz="1600" dirty="0" err="1">
                <a:solidFill>
                  <a:schemeClr val="accent6"/>
                </a:solidFill>
                <a:latin typeface="Book Antiqua" panose="02040602050305030304" pitchFamily="18" charset="0"/>
              </a:rPr>
              <a:t>lang</a:t>
            </a:r>
            <a:r>
              <a:rPr lang="cs-CZ" sz="1600" dirty="0">
                <a:solidFill>
                  <a:schemeClr val="accent6"/>
                </a:solidFill>
                <a:latin typeface="Book Antiqua" panose="02040602050305030304" pitchFamily="18" charset="0"/>
              </a:rPr>
              <a:t>="cs"&gt;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&lt;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head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    &lt;meta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charset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="utf-8"&gt;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    &lt;meta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name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="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viewport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content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="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width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device-width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,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initial-scale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=1,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shrink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-to-fit=no"&gt;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    &lt;meta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name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="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description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content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 "</a:t>
            </a:r>
            <a:r>
              <a:rPr lang="cs-CZ" sz="1600" dirty="0">
                <a:latin typeface="Book Antiqua" panose="02040602050305030304" pitchFamily="18" charset="0"/>
              </a:rPr>
              <a:t>ZDE DOPLNIT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    &lt;meta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name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="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keywords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content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 "</a:t>
            </a:r>
            <a:r>
              <a:rPr lang="cs-CZ" sz="1600" dirty="0">
                <a:latin typeface="Book Antiqua" panose="02040602050305030304" pitchFamily="18" charset="0"/>
              </a:rPr>
              <a:t>ZDE DOPLNIT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    &lt;meta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name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="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author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 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content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= "</a:t>
            </a:r>
            <a:r>
              <a:rPr lang="cs-CZ" sz="1600" dirty="0">
                <a:latin typeface="Book Antiqua" panose="02040602050305030304" pitchFamily="18" charset="0"/>
              </a:rPr>
              <a:t>ZDE DOPLNIT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"&gt;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    &lt;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title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&gt;</a:t>
            </a:r>
            <a:r>
              <a:rPr lang="cs-CZ" sz="1600" dirty="0">
                <a:latin typeface="Book Antiqua" panose="02040602050305030304" pitchFamily="18" charset="0"/>
              </a:rPr>
              <a:t>ZDE DOPLNIT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&lt;/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title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&gt;</a:t>
            </a:r>
          </a:p>
          <a:p>
            <a:endParaRPr lang="cs-CZ" sz="1600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    &lt;/</a:t>
            </a:r>
            <a:r>
              <a:rPr lang="cs-CZ" sz="1600" dirty="0" err="1">
                <a:solidFill>
                  <a:srgbClr val="00B0F0"/>
                </a:solidFill>
                <a:latin typeface="Book Antiqua" panose="02040602050305030304" pitchFamily="18" charset="0"/>
              </a:rPr>
              <a:t>head</a:t>
            </a:r>
            <a:r>
              <a:rPr lang="cs-CZ" sz="1600" dirty="0">
                <a:solidFill>
                  <a:srgbClr val="00B0F0"/>
                </a:solidFill>
                <a:latin typeface="Book Antiqua" panose="02040602050305030304" pitchFamily="18" charset="0"/>
              </a:rPr>
              <a:t>&gt;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latin typeface="Book Antiqua" panose="02040602050305030304" pitchFamily="18" charset="0"/>
              </a:rPr>
              <a:t>    </a:t>
            </a:r>
            <a:r>
              <a:rPr lang="cs-CZ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&lt;body&gt;</a:t>
            </a:r>
          </a:p>
          <a:p>
            <a:r>
              <a:rPr lang="cs-CZ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	</a:t>
            </a:r>
            <a:r>
              <a:rPr lang="cs-CZ" sz="1600" dirty="0">
                <a:latin typeface="Book Antiqua" panose="02040602050305030304" pitchFamily="18" charset="0"/>
              </a:rPr>
              <a:t>ZDE VKLÁDAT VEŠKERÉ ELEMENTY (OBRÁZKY, TEXT, TABULKY APOD.)</a:t>
            </a:r>
          </a:p>
          <a:p>
            <a:r>
              <a:rPr lang="cs-CZ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    &lt;/body&gt;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solidFill>
                  <a:schemeClr val="accent6"/>
                </a:solidFill>
                <a:latin typeface="Book Antiqua" panose="02040602050305030304" pitchFamily="18" charset="0"/>
              </a:rPr>
              <a:t>&lt;/html&gt;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4899171" y="839548"/>
            <a:ext cx="5321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ZÁKLADNÍ STRUKTURA </a:t>
            </a:r>
            <a:br>
              <a:rPr lang="cs-CZ" sz="3200" b="1" dirty="0"/>
            </a:br>
            <a:r>
              <a:rPr lang="cs-CZ" sz="3200" b="1" dirty="0"/>
              <a:t>WWW STRÁNKY</a:t>
            </a:r>
          </a:p>
        </p:txBody>
      </p:sp>
    </p:spTree>
    <p:extLst>
      <p:ext uri="{BB962C8B-B14F-4D97-AF65-F5344CB8AC3E}">
        <p14:creationId xmlns:p14="http://schemas.microsoft.com/office/powerpoint/2010/main" val="193560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#2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6557E90-8DA1-4BA7-B45E-6BA260B3536B}"/>
              </a:ext>
            </a:extLst>
          </p:cNvPr>
          <p:cNvSpPr/>
          <p:nvPr/>
        </p:nvSpPr>
        <p:spPr>
          <a:xfrm>
            <a:off x="1642844" y="1187360"/>
            <a:ext cx="8906312" cy="448327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</a:rPr>
              <a:t>&lt;</a:t>
            </a:r>
            <a:r>
              <a:rPr lang="cs-CZ" b="1" i="1" dirty="0">
                <a:latin typeface="Book Antiqua" panose="02040602050305030304" pitchFamily="18" charset="0"/>
              </a:rPr>
              <a:t>body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</a:p>
          <a:p>
            <a:pPr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</a:rPr>
              <a:t>    &lt;</a:t>
            </a:r>
            <a:r>
              <a:rPr lang="cs-CZ" b="1" i="1" dirty="0" err="1">
                <a:latin typeface="Book Antiqua" panose="02040602050305030304" pitchFamily="18" charset="0"/>
              </a:rPr>
              <a:t>header</a:t>
            </a:r>
            <a:r>
              <a:rPr lang="cs-CZ" i="1" dirty="0">
                <a:latin typeface="Book Antiqua" panose="02040602050305030304" pitchFamily="18" charset="0"/>
              </a:rPr>
              <a:t>&gt;hlavička, třeba s logem&lt;/</a:t>
            </a:r>
            <a:r>
              <a:rPr lang="cs-CZ" b="1" i="1" dirty="0" err="1">
                <a:latin typeface="Book Antiqua" panose="02040602050305030304" pitchFamily="18" charset="0"/>
              </a:rPr>
              <a:t>header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</a:p>
          <a:p>
            <a:pPr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</a:rPr>
              <a:t>    &lt;</a:t>
            </a:r>
            <a:r>
              <a:rPr lang="cs-CZ" b="1" i="1" dirty="0">
                <a:latin typeface="Book Antiqua" panose="02040602050305030304" pitchFamily="18" charset="0"/>
              </a:rPr>
              <a:t>nav</a:t>
            </a:r>
            <a:r>
              <a:rPr lang="cs-CZ" i="1" dirty="0">
                <a:latin typeface="Book Antiqua" panose="02040602050305030304" pitchFamily="18" charset="0"/>
              </a:rPr>
              <a:t>&gt;horní navigace&lt;/</a:t>
            </a:r>
            <a:r>
              <a:rPr lang="cs-CZ" b="1" i="1" dirty="0">
                <a:latin typeface="Book Antiqua" panose="02040602050305030304" pitchFamily="18" charset="0"/>
              </a:rPr>
              <a:t>nav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</a:p>
          <a:p>
            <a:pPr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</a:rPr>
              <a:t>    &lt;</a:t>
            </a:r>
            <a:r>
              <a:rPr lang="cs-CZ" b="1" i="1" dirty="0" err="1">
                <a:latin typeface="Book Antiqua" panose="02040602050305030304" pitchFamily="18" charset="0"/>
              </a:rPr>
              <a:t>main</a:t>
            </a:r>
            <a:r>
              <a:rPr lang="cs-CZ" i="1" dirty="0">
                <a:latin typeface="Book Antiqua" panose="02040602050305030304" pitchFamily="18" charset="0"/>
              </a:rPr>
              <a:t>&gt; (hlavní obsah stránky)</a:t>
            </a:r>
          </a:p>
          <a:p>
            <a:pPr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</a:rPr>
              <a:t>        &lt;</a:t>
            </a:r>
            <a:r>
              <a:rPr lang="cs-CZ" b="1" i="1" dirty="0" err="1">
                <a:latin typeface="Book Antiqua" panose="02040602050305030304" pitchFamily="18" charset="0"/>
              </a:rPr>
              <a:t>article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</a:p>
          <a:p>
            <a:pPr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</a:rPr>
              <a:t>            Vlastní text článku.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             &lt;</a:t>
            </a:r>
            <a:r>
              <a:rPr lang="cs-CZ" b="1" i="1" dirty="0" err="1">
                <a:latin typeface="Book Antiqua" panose="02040602050305030304" pitchFamily="18" charset="0"/>
              </a:rPr>
              <a:t>section</a:t>
            </a:r>
            <a:r>
              <a:rPr lang="cs-CZ" i="1" dirty="0">
                <a:latin typeface="Book Antiqua" panose="02040602050305030304" pitchFamily="18" charset="0"/>
              </a:rPr>
              <a:t>&gt;První kapitola, třeba i s podnadpisy&lt;/</a:t>
            </a:r>
            <a:r>
              <a:rPr lang="cs-CZ" b="1" i="1" dirty="0" err="1">
                <a:latin typeface="Book Antiqua" panose="02040602050305030304" pitchFamily="18" charset="0"/>
              </a:rPr>
              <a:t>section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             &lt;</a:t>
            </a:r>
            <a:r>
              <a:rPr lang="cs-CZ" b="1" i="1" dirty="0" err="1">
                <a:latin typeface="Book Antiqua" panose="02040602050305030304" pitchFamily="18" charset="0"/>
              </a:rPr>
              <a:t>section</a:t>
            </a:r>
            <a:r>
              <a:rPr lang="cs-CZ" i="1" dirty="0">
                <a:latin typeface="Book Antiqua" panose="02040602050305030304" pitchFamily="18" charset="0"/>
              </a:rPr>
              <a:t>&gt;Druhá kapitola nebo jakkoli odlišný obsah&lt;/</a:t>
            </a:r>
            <a:r>
              <a:rPr lang="cs-CZ" b="1" i="1" dirty="0" err="1">
                <a:latin typeface="Book Antiqua" panose="02040602050305030304" pitchFamily="18" charset="0"/>
              </a:rPr>
              <a:t>section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     &lt;</a:t>
            </a:r>
            <a:r>
              <a:rPr lang="cs-CZ" b="1" i="1" dirty="0" err="1">
                <a:latin typeface="Book Antiqua" panose="02040602050305030304" pitchFamily="18" charset="0"/>
              </a:rPr>
              <a:t>aside</a:t>
            </a:r>
            <a:r>
              <a:rPr lang="cs-CZ" i="1" dirty="0">
                <a:latin typeface="Book Antiqua" panose="02040602050305030304" pitchFamily="18" charset="0"/>
              </a:rPr>
              <a:t>&gt;Sloupeček, který ale ještě patří do článku&lt;/</a:t>
            </a:r>
            <a:r>
              <a:rPr lang="cs-CZ" b="1" i="1" dirty="0" err="1">
                <a:latin typeface="Book Antiqua" panose="02040602050305030304" pitchFamily="18" charset="0"/>
              </a:rPr>
              <a:t>aside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 &lt;/</a:t>
            </a:r>
            <a:r>
              <a:rPr lang="cs-CZ" b="1" i="1" dirty="0" err="1">
                <a:latin typeface="Book Antiqua" panose="02040602050305030304" pitchFamily="18" charset="0"/>
              </a:rPr>
              <a:t>main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 &lt;</a:t>
            </a:r>
            <a:r>
              <a:rPr lang="cs-CZ" b="1" i="1" dirty="0">
                <a:latin typeface="Book Antiqua" panose="02040602050305030304" pitchFamily="18" charset="0"/>
              </a:rPr>
              <a:t>nav</a:t>
            </a:r>
            <a:r>
              <a:rPr lang="cs-CZ" i="1" dirty="0">
                <a:latin typeface="Book Antiqua" panose="02040602050305030304" pitchFamily="18" charset="0"/>
              </a:rPr>
              <a:t>&gt;spodní navigace&lt;/</a:t>
            </a:r>
            <a:r>
              <a:rPr lang="cs-CZ" b="1" i="1" dirty="0">
                <a:latin typeface="Book Antiqua" panose="02040602050305030304" pitchFamily="18" charset="0"/>
              </a:rPr>
              <a:t>nav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 &lt;</a:t>
            </a:r>
            <a:r>
              <a:rPr lang="cs-CZ" b="1" i="1" dirty="0" err="1">
                <a:latin typeface="Book Antiqua" panose="02040602050305030304" pitchFamily="18" charset="0"/>
              </a:rPr>
              <a:t>aside</a:t>
            </a:r>
            <a:r>
              <a:rPr lang="cs-CZ" i="1" dirty="0">
                <a:latin typeface="Book Antiqua" panose="02040602050305030304" pitchFamily="18" charset="0"/>
              </a:rPr>
              <a:t>&gt;reklama&lt;/</a:t>
            </a:r>
            <a:r>
              <a:rPr lang="cs-CZ" b="1" i="1" dirty="0" err="1">
                <a:latin typeface="Book Antiqua" panose="02040602050305030304" pitchFamily="18" charset="0"/>
              </a:rPr>
              <a:t>aside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    &lt;</a:t>
            </a:r>
            <a:r>
              <a:rPr lang="cs-CZ" b="1" i="1" dirty="0" err="1">
                <a:latin typeface="Book Antiqua" panose="02040602050305030304" pitchFamily="18" charset="0"/>
              </a:rPr>
              <a:t>footer</a:t>
            </a:r>
            <a:r>
              <a:rPr lang="cs-CZ" i="1" dirty="0">
                <a:latin typeface="Book Antiqua" panose="02040602050305030304" pitchFamily="18" charset="0"/>
              </a:rPr>
              <a:t>&gt;patička&lt;/</a:t>
            </a:r>
            <a:r>
              <a:rPr lang="cs-CZ" b="1" i="1" dirty="0" err="1">
                <a:latin typeface="Book Antiqua" panose="02040602050305030304" pitchFamily="18" charset="0"/>
              </a:rPr>
              <a:t>footer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/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i="1" dirty="0">
                <a:latin typeface="Book Antiqua" panose="02040602050305030304" pitchFamily="18" charset="0"/>
              </a:rPr>
              <a:t>&lt;/</a:t>
            </a:r>
            <a:r>
              <a:rPr lang="cs-CZ" b="1" i="1" dirty="0">
                <a:latin typeface="Book Antiqua" panose="02040602050305030304" pitchFamily="18" charset="0"/>
              </a:rPr>
              <a:t>body</a:t>
            </a:r>
            <a:r>
              <a:rPr lang="cs-CZ" i="1" dirty="0">
                <a:latin typeface="Book Antiqua" panose="02040602050305030304" pitchFamily="18" charset="0"/>
              </a:rPr>
              <a:t>&gt;</a:t>
            </a:r>
            <a:endParaRPr lang="cs-CZ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539C8F-44AD-44B7-AAE7-5C9C696E0680}"/>
              </a:ext>
            </a:extLst>
          </p:cNvPr>
          <p:cNvSpPr txBox="1"/>
          <p:nvPr/>
        </p:nvSpPr>
        <p:spPr>
          <a:xfrm>
            <a:off x="4983061" y="2433456"/>
            <a:ext cx="532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ZÁKLADNÍ STRUKTURNÍ TAGY</a:t>
            </a:r>
          </a:p>
        </p:txBody>
      </p:sp>
    </p:spTree>
    <p:extLst>
      <p:ext uri="{BB962C8B-B14F-4D97-AF65-F5344CB8AC3E}">
        <p14:creationId xmlns:p14="http://schemas.microsoft.com/office/powerpoint/2010/main" val="107237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#3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6557E90-8DA1-4BA7-B45E-6BA260B3536B}"/>
              </a:ext>
            </a:extLst>
          </p:cNvPr>
          <p:cNvSpPr/>
          <p:nvPr/>
        </p:nvSpPr>
        <p:spPr>
          <a:xfrm>
            <a:off x="1606986" y="125184"/>
            <a:ext cx="8906312" cy="655538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Nadpisy: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&lt;h1&gt; … &lt;/h1&gt;, &lt;h2&gt; … &lt;/h2&gt;, &lt;h3&gt; … &lt;/h3&gt;, &lt;h4&gt; … &lt;/h4&gt;, </a:t>
            </a:r>
            <a:b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&lt;h5&gt; … &lt;/h5&gt;, &lt;h6&gt; … &lt;/h6&gt;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Odstavec: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&lt;p&gt; … &lt;/p&gt;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Tučný text: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Kurzíva: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Zalomení řádku: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&lt;br&gt;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Vodorovná čára: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&lt;hr&gt;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Tabulka: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border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=“1“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(ohraničení tabulky)</a:t>
            </a:r>
            <a:r>
              <a:rPr lang="cs-CZ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&gt;&lt;/table&gt;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řádek, 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buňka)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Seznamy: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&gt;, &lt;ul&gt;&lt;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&gt;&lt;/ul&gt; </a:t>
            </a:r>
            <a:b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číslovaný seznam, ul = nečíslovaný seznam, 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položka v seznamu)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Odkaz: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&lt;a 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=“…“&gt; … &lt;/a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cs-CZ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(otevření v novém okně: </a:t>
            </a:r>
            <a:r>
              <a:rPr lang="cs-CZ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=“_</a:t>
            </a:r>
            <a:r>
              <a:rPr lang="cs-CZ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blank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zde napsat umístění toho, na co se odkazujeme – např. jiná webová stránka)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Obrázek:</a:t>
            </a:r>
            <a:r>
              <a:rPr lang="cs-CZ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img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 … “ alt=“…“ 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width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=“…“ 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=“…“/&gt; </a:t>
            </a:r>
            <a:b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zde napsat umístění souboru a jeho název, alt = popis toho, co je na obrázku, 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width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šířka obrázku, </a:t>
            </a:r>
            <a:r>
              <a:rPr lang="cs-CZ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výška obrázku</a:t>
            </a:r>
            <a:r>
              <a:rPr lang="cs-CZ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Vnořený rám: 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cs-CZ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iframe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“…“ </a:t>
            </a:r>
            <a:r>
              <a:rPr lang="cs-CZ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width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=“…“ </a:t>
            </a:r>
            <a:r>
              <a:rPr lang="cs-CZ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cs-CZ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=“…“&gt;&lt;/</a:t>
            </a:r>
            <a:r>
              <a:rPr lang="cs-CZ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iframe</a:t>
            </a:r>
            <a:r>
              <a:rPr lang="cs-CZ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cs-CZ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Vložení </a:t>
            </a:r>
            <a:r>
              <a:rPr lang="cs-CZ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komentáře: </a:t>
            </a:r>
            <a:r>
              <a:rPr lang="cs-CZ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&lt;!-- … --&gt;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539C8F-44AD-44B7-AAE7-5C9C696E0680}"/>
              </a:ext>
            </a:extLst>
          </p:cNvPr>
          <p:cNvSpPr txBox="1"/>
          <p:nvPr/>
        </p:nvSpPr>
        <p:spPr>
          <a:xfrm>
            <a:off x="4653094" y="1377430"/>
            <a:ext cx="532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ZÁKLADNÍ TAGY</a:t>
            </a:r>
          </a:p>
        </p:txBody>
      </p:sp>
    </p:spTree>
    <p:extLst>
      <p:ext uri="{BB962C8B-B14F-4D97-AF65-F5344CB8AC3E}">
        <p14:creationId xmlns:p14="http://schemas.microsoft.com/office/powerpoint/2010/main" val="356614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5F161-AB52-4113-BF93-8AC8DC3A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CSS3 </a:t>
            </a:r>
            <a:br>
              <a:rPr lang="cs-CZ" dirty="0"/>
            </a:br>
            <a:r>
              <a:rPr lang="cs-CZ" dirty="0"/>
              <a:t>(*.</a:t>
            </a:r>
            <a:r>
              <a:rPr lang="cs-CZ" dirty="0" err="1"/>
              <a:t>css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5B6423-4D65-4F96-9D91-7E2D0B83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09" y="4685288"/>
            <a:ext cx="4171994" cy="17928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Kaskádové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styly</a:t>
            </a:r>
            <a:r>
              <a:rPr lang="en-US" sz="2200" dirty="0">
                <a:solidFill>
                  <a:schemeClr val="tx1"/>
                </a:solidFill>
              </a:rPr>
              <a:t> je v </a:t>
            </a:r>
            <a:r>
              <a:rPr lang="en-US" sz="2200" dirty="0" err="1">
                <a:solidFill>
                  <a:schemeClr val="tx1"/>
                </a:solidFill>
              </a:rPr>
              <a:t>informatice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jazyk</a:t>
            </a:r>
            <a:r>
              <a:rPr lang="en-US" sz="2200" dirty="0">
                <a:solidFill>
                  <a:schemeClr val="tx1"/>
                </a:solidFill>
              </a:rPr>
              <a:t> pro </a:t>
            </a:r>
            <a:r>
              <a:rPr lang="en-US" sz="2200" dirty="0" err="1">
                <a:solidFill>
                  <a:schemeClr val="tx1"/>
                </a:solidFill>
              </a:rPr>
              <a:t>popis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způsobu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zobrazení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elementů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stránkách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napsaných</a:t>
            </a:r>
            <a:r>
              <a:rPr lang="en-US" sz="2200" dirty="0">
                <a:solidFill>
                  <a:schemeClr val="tx1"/>
                </a:solidFill>
              </a:rPr>
              <a:t> v </a:t>
            </a:r>
            <a:r>
              <a:rPr lang="en-US" sz="2200" dirty="0" err="1">
                <a:solidFill>
                  <a:schemeClr val="tx1"/>
                </a:solidFill>
              </a:rPr>
              <a:t>jazycích</a:t>
            </a:r>
            <a:r>
              <a:rPr lang="en-US" sz="2200" dirty="0">
                <a:solidFill>
                  <a:schemeClr val="tx1"/>
                </a:solidFill>
              </a:rPr>
              <a:t> HTML, XHTML </a:t>
            </a:r>
            <a:r>
              <a:rPr lang="cs-CZ" sz="2200" dirty="0">
                <a:solidFill>
                  <a:schemeClr val="tx1"/>
                </a:solidFill>
              </a:rPr>
              <a:t/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en-US" sz="2200" dirty="0" err="1">
                <a:solidFill>
                  <a:schemeClr val="tx1"/>
                </a:solidFill>
              </a:rPr>
              <a:t>nebo</a:t>
            </a:r>
            <a:r>
              <a:rPr lang="en-US" sz="2200" dirty="0">
                <a:solidFill>
                  <a:schemeClr val="tx1"/>
                </a:solidFill>
              </a:rPr>
              <a:t> XML.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2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3046BB3-C4D2-40E0-BAD7-A5A47A37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8" y="571500"/>
            <a:ext cx="4076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9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CDE7883-9C6E-415F-A15E-341ABD083161}"/>
              </a:ext>
            </a:extLst>
          </p:cNvPr>
          <p:cNvSpPr/>
          <p:nvPr/>
        </p:nvSpPr>
        <p:spPr>
          <a:xfrm>
            <a:off x="332640" y="1553153"/>
            <a:ext cx="11526715" cy="50167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FF0000"/>
                </a:solidFill>
                <a:latin typeface="Book Antiqua" panose="02040602050305030304" pitchFamily="18" charset="0"/>
              </a:rPr>
              <a:t>Psát ve tvaru:</a:t>
            </a:r>
            <a:r>
              <a:rPr lang="cs-CZ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to čemu chci upravit vzhled {co chci upravit: jakou vlastnost tomu chci nastavit;}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Barva písma: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>
                <a:latin typeface="Book Antiqua" panose="02040602050305030304" pitchFamily="18" charset="0"/>
              </a:rPr>
              <a:t>… {</a:t>
            </a:r>
            <a:r>
              <a:rPr lang="cs-CZ" sz="1600" b="1" dirty="0" err="1">
                <a:latin typeface="Book Antiqua" panose="02040602050305030304" pitchFamily="18" charset="0"/>
              </a:rPr>
              <a:t>color</a:t>
            </a:r>
            <a:r>
              <a:rPr lang="cs-CZ" sz="1600" b="1" dirty="0">
                <a:latin typeface="Book Antiqua" panose="02040602050305030304" pitchFamily="18" charset="0"/>
              </a:rPr>
              <a:t>: … </a:t>
            </a:r>
            <a:r>
              <a:rPr lang="cs-CZ" sz="1600" i="1" dirty="0">
                <a:latin typeface="Book Antiqua" panose="02040602050305030304" pitchFamily="18" charset="0"/>
              </a:rPr>
              <a:t>(např. </a:t>
            </a:r>
            <a:r>
              <a:rPr lang="cs-CZ" sz="1600" i="1" dirty="0" err="1">
                <a:latin typeface="Book Antiqua" panose="02040602050305030304" pitchFamily="18" charset="0"/>
              </a:rPr>
              <a:t>purple</a:t>
            </a:r>
            <a:r>
              <a:rPr lang="cs-CZ" sz="1600" i="1" dirty="0">
                <a:latin typeface="Book Antiqua" panose="02040602050305030304" pitchFamily="18" charset="0"/>
              </a:rPr>
              <a:t>, green, blue, </a:t>
            </a:r>
            <a:r>
              <a:rPr lang="cs-CZ" sz="1600" i="1" dirty="0" err="1">
                <a:latin typeface="Book Antiqua" panose="02040602050305030304" pitchFamily="18" charset="0"/>
              </a:rPr>
              <a:t>coral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yellow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red</a:t>
            </a:r>
            <a:r>
              <a:rPr lang="cs-CZ" sz="1600" i="1" dirty="0">
                <a:latin typeface="Book Antiqua" panose="02040602050305030304" pitchFamily="18" charset="0"/>
              </a:rPr>
              <a:t> atd.)</a:t>
            </a:r>
            <a:r>
              <a:rPr lang="cs-CZ" sz="1600" b="1" dirty="0">
                <a:latin typeface="Book Antiqua" panose="02040602050305030304" pitchFamily="18" charset="0"/>
              </a:rPr>
              <a:t>;}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dirty="0">
                <a:latin typeface="Book Antiqua" panose="02040602050305030304" pitchFamily="18" charset="0"/>
              </a:rPr>
              <a:t>Barva pozadí: </a:t>
            </a:r>
            <a:r>
              <a:rPr lang="cs-CZ" sz="1600" b="1" dirty="0">
                <a:latin typeface="Book Antiqua" panose="02040602050305030304" pitchFamily="18" charset="0"/>
              </a:rPr>
              <a:t>… {background-</a:t>
            </a:r>
            <a:r>
              <a:rPr lang="cs-CZ" sz="1600" b="1" dirty="0" err="1">
                <a:latin typeface="Book Antiqua" panose="02040602050305030304" pitchFamily="18" charset="0"/>
              </a:rPr>
              <a:t>color</a:t>
            </a:r>
            <a:r>
              <a:rPr lang="cs-CZ" sz="1600" b="1" dirty="0">
                <a:latin typeface="Book Antiqua" panose="02040602050305030304" pitchFamily="18" charset="0"/>
              </a:rPr>
              <a:t>: … </a:t>
            </a:r>
            <a:r>
              <a:rPr lang="cs-CZ" sz="1600" i="1" dirty="0">
                <a:latin typeface="Book Antiqua" panose="02040602050305030304" pitchFamily="18" charset="0"/>
              </a:rPr>
              <a:t>(např. </a:t>
            </a:r>
            <a:r>
              <a:rPr lang="cs-CZ" sz="1600" i="1" dirty="0" err="1">
                <a:latin typeface="Book Antiqua" panose="02040602050305030304" pitchFamily="18" charset="0"/>
              </a:rPr>
              <a:t>purple</a:t>
            </a:r>
            <a:r>
              <a:rPr lang="cs-CZ" sz="1600" i="1" dirty="0">
                <a:latin typeface="Book Antiqua" panose="02040602050305030304" pitchFamily="18" charset="0"/>
              </a:rPr>
              <a:t>, green, blue, </a:t>
            </a:r>
            <a:r>
              <a:rPr lang="cs-CZ" sz="1600" i="1" dirty="0" err="1">
                <a:latin typeface="Book Antiqua" panose="02040602050305030304" pitchFamily="18" charset="0"/>
              </a:rPr>
              <a:t>coral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yellow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red</a:t>
            </a:r>
            <a:r>
              <a:rPr lang="cs-CZ" sz="1600" i="1" dirty="0">
                <a:latin typeface="Book Antiqua" panose="02040602050305030304" pitchFamily="18" charset="0"/>
              </a:rPr>
              <a:t> atd.)</a:t>
            </a:r>
            <a:r>
              <a:rPr lang="cs-CZ" sz="1600" b="1" dirty="0">
                <a:latin typeface="Book Antiqua" panose="02040602050305030304" pitchFamily="18" charset="0"/>
              </a:rPr>
              <a:t>;}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Změna barvy odkazu, na který najedeme myší: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>
                <a:latin typeface="Book Antiqua" panose="02040602050305030304" pitchFamily="18" charset="0"/>
              </a:rPr>
              <a:t>a:hover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>
                <a:latin typeface="Book Antiqua" panose="02040602050305030304" pitchFamily="18" charset="0"/>
              </a:rPr>
              <a:t>{</a:t>
            </a:r>
            <a:r>
              <a:rPr lang="cs-CZ" sz="1600" b="1" dirty="0" err="1">
                <a:latin typeface="Book Antiqua" panose="02040602050305030304" pitchFamily="18" charset="0"/>
              </a:rPr>
              <a:t>color</a:t>
            </a:r>
            <a:r>
              <a:rPr lang="cs-CZ" sz="1600" b="1" dirty="0">
                <a:latin typeface="Book Antiqua" panose="02040602050305030304" pitchFamily="18" charset="0"/>
              </a:rPr>
              <a:t>: … </a:t>
            </a:r>
            <a:r>
              <a:rPr lang="cs-CZ" sz="1600" i="1" dirty="0">
                <a:latin typeface="Book Antiqua" panose="02040602050305030304" pitchFamily="18" charset="0"/>
              </a:rPr>
              <a:t>(např. </a:t>
            </a:r>
            <a:r>
              <a:rPr lang="cs-CZ" sz="1600" i="1" dirty="0" err="1">
                <a:latin typeface="Book Antiqua" panose="02040602050305030304" pitchFamily="18" charset="0"/>
              </a:rPr>
              <a:t>purple</a:t>
            </a:r>
            <a:r>
              <a:rPr lang="cs-CZ" sz="1600" i="1" dirty="0">
                <a:latin typeface="Book Antiqua" panose="02040602050305030304" pitchFamily="18" charset="0"/>
              </a:rPr>
              <a:t>, green, blue, </a:t>
            </a:r>
            <a:r>
              <a:rPr lang="cs-CZ" sz="1600" i="1" dirty="0" err="1">
                <a:latin typeface="Book Antiqua" panose="02040602050305030304" pitchFamily="18" charset="0"/>
              </a:rPr>
              <a:t>coral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yellow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red</a:t>
            </a:r>
            <a:r>
              <a:rPr lang="cs-CZ" sz="1600" i="1" dirty="0">
                <a:latin typeface="Book Antiqua" panose="02040602050305030304" pitchFamily="18" charset="0"/>
              </a:rPr>
              <a:t> atd.)</a:t>
            </a:r>
            <a:r>
              <a:rPr lang="cs-CZ" sz="1600" b="1" dirty="0">
                <a:latin typeface="Book Antiqua" panose="02040602050305030304" pitchFamily="18" charset="0"/>
              </a:rPr>
              <a:t>;}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Zrušení podtrženého textu u odkazů: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>
                <a:latin typeface="Book Antiqua" panose="02040602050305030304" pitchFamily="18" charset="0"/>
              </a:rPr>
              <a:t>a {text-</a:t>
            </a:r>
            <a:r>
              <a:rPr lang="cs-CZ" sz="1600" b="1" dirty="0" err="1">
                <a:latin typeface="Book Antiqua" panose="02040602050305030304" pitchFamily="18" charset="0"/>
              </a:rPr>
              <a:t>decoration</a:t>
            </a:r>
            <a:r>
              <a:rPr lang="cs-CZ" sz="1600" b="1" dirty="0">
                <a:latin typeface="Book Antiqua" panose="02040602050305030304" pitchFamily="18" charset="0"/>
              </a:rPr>
              <a:t>: </a:t>
            </a:r>
            <a:r>
              <a:rPr lang="cs-CZ" sz="1600" b="1" dirty="0" err="1">
                <a:latin typeface="Book Antiqua" panose="02040602050305030304" pitchFamily="18" charset="0"/>
              </a:rPr>
              <a:t>none</a:t>
            </a:r>
            <a:r>
              <a:rPr lang="cs-CZ" sz="1600" b="1" dirty="0">
                <a:latin typeface="Book Antiqua" panose="02040602050305030304" pitchFamily="18" charset="0"/>
              </a:rPr>
              <a:t>;} 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Zarovnání textu: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>
                <a:latin typeface="Book Antiqua" panose="02040602050305030304" pitchFamily="18" charset="0"/>
              </a:rPr>
              <a:t>p {text-</a:t>
            </a:r>
            <a:r>
              <a:rPr lang="cs-CZ" sz="1600" b="1" dirty="0" err="1">
                <a:latin typeface="Book Antiqua" panose="02040602050305030304" pitchFamily="18" charset="0"/>
              </a:rPr>
              <a:t>align</a:t>
            </a:r>
            <a:r>
              <a:rPr lang="cs-CZ" sz="1600" b="1" dirty="0">
                <a:latin typeface="Book Antiqua" panose="02040602050305030304" pitchFamily="18" charset="0"/>
              </a:rPr>
              <a:t>: …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i="1" dirty="0">
                <a:latin typeface="Book Antiqua" panose="02040602050305030304" pitchFamily="18" charset="0"/>
              </a:rPr>
              <a:t>(např. center, </a:t>
            </a:r>
            <a:r>
              <a:rPr lang="cs-CZ" sz="1600" i="1" dirty="0" err="1">
                <a:latin typeface="Book Antiqua" panose="02040602050305030304" pitchFamily="18" charset="0"/>
              </a:rPr>
              <a:t>right</a:t>
            </a:r>
            <a:r>
              <a:rPr lang="cs-CZ" sz="1600" i="1" dirty="0">
                <a:latin typeface="Book Antiqua" panose="02040602050305030304" pitchFamily="18" charset="0"/>
              </a:rPr>
              <a:t>, </a:t>
            </a:r>
            <a:r>
              <a:rPr lang="cs-CZ" sz="1600" i="1" dirty="0" err="1">
                <a:latin typeface="Book Antiqua" panose="02040602050305030304" pitchFamily="18" charset="0"/>
              </a:rPr>
              <a:t>left</a:t>
            </a:r>
            <a:r>
              <a:rPr lang="cs-CZ" sz="1600" i="1" dirty="0">
                <a:latin typeface="Book Antiqua" panose="02040602050305030304" pitchFamily="18" charset="0"/>
              </a:rPr>
              <a:t> atd.)</a:t>
            </a:r>
            <a:r>
              <a:rPr lang="cs-CZ" sz="1600" b="1" dirty="0">
                <a:latin typeface="Book Antiqua" panose="02040602050305030304" pitchFamily="18" charset="0"/>
              </a:rPr>
              <a:t>;}</a:t>
            </a:r>
          </a:p>
          <a:p>
            <a:endParaRPr lang="cs-CZ" sz="1600" b="1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Neutrální tagy: </a:t>
            </a:r>
            <a:r>
              <a:rPr lang="cs-CZ" sz="1600" b="1" dirty="0">
                <a:latin typeface="Book Antiqua" panose="02040602050305030304" pitchFamily="18" charset="0"/>
              </a:rPr>
              <a:t>&lt;div&gt;&lt;/div&gt; </a:t>
            </a:r>
            <a:r>
              <a:rPr lang="cs-CZ" sz="1600" i="1" dirty="0">
                <a:latin typeface="Book Antiqua" panose="02040602050305030304" pitchFamily="18" charset="0"/>
              </a:rPr>
              <a:t>a</a:t>
            </a:r>
            <a:r>
              <a:rPr lang="cs-CZ" sz="1600" b="1" dirty="0">
                <a:latin typeface="Book Antiqua" panose="02040602050305030304" pitchFamily="18" charset="0"/>
              </a:rPr>
              <a:t> &lt;</a:t>
            </a:r>
            <a:r>
              <a:rPr lang="cs-CZ" sz="1600" b="1" dirty="0" err="1">
                <a:latin typeface="Book Antiqua" panose="02040602050305030304" pitchFamily="18" charset="0"/>
              </a:rPr>
              <a:t>span</a:t>
            </a:r>
            <a:r>
              <a:rPr lang="cs-CZ" sz="1600" b="1" dirty="0">
                <a:latin typeface="Book Antiqua" panose="02040602050305030304" pitchFamily="18" charset="0"/>
              </a:rPr>
              <a:t>&gt;&lt;/</a:t>
            </a:r>
            <a:r>
              <a:rPr lang="cs-CZ" sz="1600" b="1" dirty="0" err="1">
                <a:latin typeface="Book Antiqua" panose="02040602050305030304" pitchFamily="18" charset="0"/>
              </a:rPr>
              <a:t>span</a:t>
            </a:r>
            <a:r>
              <a:rPr lang="cs-CZ" sz="1600" b="1" dirty="0">
                <a:latin typeface="Book Antiqua" panose="02040602050305030304" pitchFamily="18" charset="0"/>
              </a:rPr>
              <a:t>&gt;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Třída: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 err="1">
                <a:latin typeface="Book Antiqua" panose="02040602050305030304" pitchFamily="18" charset="0"/>
              </a:rPr>
              <a:t>class</a:t>
            </a:r>
            <a:r>
              <a:rPr lang="cs-CZ" sz="1600" dirty="0">
                <a:latin typeface="Book Antiqua" panose="02040602050305030304" pitchFamily="18" charset="0"/>
              </a:rPr>
              <a:t> - zapisuje se s „.“ na začátku – např. „.</a:t>
            </a:r>
            <a:r>
              <a:rPr lang="cs-CZ" sz="1600" dirty="0" err="1">
                <a:latin typeface="Book Antiqua" panose="02040602050305030304" pitchFamily="18" charset="0"/>
              </a:rPr>
              <a:t>uvod</a:t>
            </a:r>
            <a:r>
              <a:rPr lang="cs-CZ" sz="1600" dirty="0">
                <a:latin typeface="Book Antiqua" panose="02040602050305030304" pitchFamily="18" charset="0"/>
              </a:rPr>
              <a:t>“. Třída se stejným názvem může být přiřazena více elementům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>
                <a:latin typeface="Book Antiqua" panose="02040602050305030304" pitchFamily="18" charset="0"/>
              </a:rPr>
              <a:t>Identifikátor: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b="1" dirty="0">
                <a:latin typeface="Book Antiqua" panose="02040602050305030304" pitchFamily="18" charset="0"/>
              </a:rPr>
              <a:t>id</a:t>
            </a:r>
            <a:r>
              <a:rPr lang="cs-CZ" sz="1600" dirty="0">
                <a:latin typeface="Book Antiqua" panose="02040602050305030304" pitchFamily="18" charset="0"/>
              </a:rPr>
              <a:t> – zapisuje se s „#“ na začátku – např. #</a:t>
            </a:r>
            <a:r>
              <a:rPr lang="cs-CZ" sz="1600" dirty="0" err="1">
                <a:latin typeface="Book Antiqua" panose="02040602050305030304" pitchFamily="18" charset="0"/>
              </a:rPr>
              <a:t>uvod</a:t>
            </a:r>
            <a:r>
              <a:rPr lang="cs-CZ" sz="1600" dirty="0">
                <a:latin typeface="Book Antiqua" panose="02040602050305030304" pitchFamily="18" charset="0"/>
              </a:rPr>
              <a:t>. Identifikátor se stejným názvem nemůže být přiřazen více než jednomu elementu</a:t>
            </a:r>
            <a:r>
              <a:rPr lang="cs-CZ" sz="1600" dirty="0" smtClean="0">
                <a:latin typeface="Book Antiqua" panose="02040602050305030304" pitchFamily="18" charset="0"/>
              </a:rPr>
              <a:t>.</a:t>
            </a:r>
          </a:p>
          <a:p>
            <a:endParaRPr lang="cs-CZ" sz="1600" dirty="0">
              <a:latin typeface="Book Antiqua" panose="02040602050305030304" pitchFamily="18" charset="0"/>
            </a:endParaRPr>
          </a:p>
          <a:p>
            <a:r>
              <a:rPr lang="cs-CZ" sz="1600" i="1" dirty="0" smtClean="0">
                <a:latin typeface="Book Antiqua" panose="02040602050305030304" pitchFamily="18" charset="0"/>
              </a:rPr>
              <a:t>Vložení komentáře:</a:t>
            </a:r>
            <a:r>
              <a:rPr lang="cs-CZ" sz="1600" dirty="0" smtClean="0">
                <a:latin typeface="Book Antiqua" panose="02040602050305030304" pitchFamily="18" charset="0"/>
              </a:rPr>
              <a:t> </a:t>
            </a:r>
            <a:r>
              <a:rPr lang="cs-CZ" sz="1600" b="1" dirty="0" smtClean="0">
                <a:latin typeface="Book Antiqua" panose="02040602050305030304" pitchFamily="18" charset="0"/>
              </a:rPr>
              <a:t>/* … */</a:t>
            </a:r>
            <a:endParaRPr lang="cs-CZ" sz="1600" b="1" dirty="0">
              <a:latin typeface="Book Antiqua" panose="0204060205030503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6" y="78063"/>
            <a:ext cx="94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CSS DO VAŠEHO PROJEKTU + ZÁKLADY CSS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359015" y="784830"/>
            <a:ext cx="9473967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&lt;link </a:t>
            </a:r>
            <a:r>
              <a:rPr lang="en-US" dirty="0" err="1">
                <a:latin typeface="Book Antiqua" panose="02040602050305030304" pitchFamily="18" charset="0"/>
              </a:rPr>
              <a:t>href</a:t>
            </a:r>
            <a:r>
              <a:rPr lang="en-US" dirty="0">
                <a:latin typeface="Book Antiqua" panose="02040602050305030304" pitchFamily="18" charset="0"/>
              </a:rPr>
              <a:t>= "</a:t>
            </a:r>
            <a:r>
              <a:rPr lang="cs-CZ" b="1" dirty="0">
                <a:latin typeface="Book Antiqua" panose="02040602050305030304" pitchFamily="18" charset="0"/>
              </a:rPr>
              <a:t>ZDE DOPLNIT ZDROJ</a:t>
            </a:r>
            <a:r>
              <a:rPr lang="en-US" dirty="0">
                <a:latin typeface="Book Antiqua" panose="02040602050305030304" pitchFamily="18" charset="0"/>
              </a:rPr>
              <a:t>" </a:t>
            </a:r>
            <a:r>
              <a:rPr lang="en-US" dirty="0" err="1">
                <a:latin typeface="Book Antiqua" panose="02040602050305030304" pitchFamily="18" charset="0"/>
              </a:rPr>
              <a:t>rel</a:t>
            </a:r>
            <a:r>
              <a:rPr lang="en-US" dirty="0">
                <a:latin typeface="Book Antiqua" panose="02040602050305030304" pitchFamily="18" charset="0"/>
              </a:rPr>
              <a:t>="stylesheet</a:t>
            </a:r>
            <a:r>
              <a:rPr lang="cs-CZ" dirty="0">
                <a:latin typeface="Book Antiqua" panose="02040602050305030304" pitchFamily="18" charset="0"/>
              </a:rPr>
              <a:t>" type="text/</a:t>
            </a:r>
            <a:r>
              <a:rPr lang="cs-CZ" dirty="0" err="1">
                <a:latin typeface="Book Antiqua" panose="02040602050305030304" pitchFamily="18" charset="0"/>
              </a:rPr>
              <a:t>css</a:t>
            </a:r>
            <a:r>
              <a:rPr lang="cs-CZ" dirty="0">
                <a:latin typeface="Book Antiqua" panose="02040602050305030304" pitchFamily="18" charset="0"/>
              </a:rPr>
              <a:t>"</a:t>
            </a:r>
            <a:r>
              <a:rPr lang="en-US" dirty="0">
                <a:latin typeface="Book Antiqua" panose="02040602050305030304" pitchFamily="18" charset="0"/>
              </a:rPr>
              <a:t>&gt;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dirty="0">
                <a:solidFill>
                  <a:srgbClr val="FF0000"/>
                </a:solidFill>
                <a:latin typeface="Book Antiqua" panose="02040602050305030304" pitchFamily="18" charset="0"/>
              </a:rPr>
              <a:t>(VŽDY PÍŠEME DO HLAVIČKY STRÁNKY = </a:t>
            </a:r>
            <a:r>
              <a:rPr lang="cs-CZ" b="1" dirty="0">
                <a:solidFill>
                  <a:srgbClr val="FF0000"/>
                </a:solidFill>
                <a:latin typeface="Book Antiqua" panose="02040602050305030304" pitchFamily="18" charset="0"/>
              </a:rPr>
              <a:t>&lt;</a:t>
            </a:r>
            <a:r>
              <a:rPr lang="cs-CZ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head</a:t>
            </a:r>
            <a:r>
              <a:rPr lang="cs-CZ" b="1" dirty="0">
                <a:solidFill>
                  <a:srgbClr val="FF0000"/>
                </a:solidFill>
                <a:latin typeface="Book Antiqua" panose="02040602050305030304" pitchFamily="18" charset="0"/>
              </a:rPr>
              <a:t>&gt;&lt;/</a:t>
            </a:r>
            <a:r>
              <a:rPr lang="cs-CZ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head</a:t>
            </a:r>
            <a:r>
              <a:rPr lang="cs-CZ" b="1" dirty="0">
                <a:solidFill>
                  <a:srgbClr val="FF0000"/>
                </a:solidFill>
                <a:latin typeface="Book Antiqua" panose="02040602050305030304" pitchFamily="18" charset="0"/>
              </a:rPr>
              <a:t>&gt;)</a:t>
            </a:r>
          </a:p>
        </p:txBody>
      </p:sp>
    </p:spTree>
    <p:extLst>
      <p:ext uri="{BB962C8B-B14F-4D97-AF65-F5344CB8AC3E}">
        <p14:creationId xmlns:p14="http://schemas.microsoft.com/office/powerpoint/2010/main" val="112712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DD1CF4-59E3-4EB6-BA17-224227E1499C}"/>
              </a:ext>
            </a:extLst>
          </p:cNvPr>
          <p:cNvSpPr txBox="1"/>
          <p:nvPr/>
        </p:nvSpPr>
        <p:spPr>
          <a:xfrm>
            <a:off x="0" y="0"/>
            <a:ext cx="1040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/>
              <a:t>#2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636956-BA41-4907-AF8F-C7F2D8D29D15}"/>
              </a:ext>
            </a:extLst>
          </p:cNvPr>
          <p:cNvSpPr txBox="1"/>
          <p:nvPr/>
        </p:nvSpPr>
        <p:spPr>
          <a:xfrm>
            <a:off x="1359016" y="261610"/>
            <a:ext cx="94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PŘIDÁNÍ GOOGLE FONTS DO VAŠEHO PROJEKTU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62C3A4-EA96-462C-8039-2633064B594A}"/>
              </a:ext>
            </a:extLst>
          </p:cNvPr>
          <p:cNvSpPr/>
          <p:nvPr/>
        </p:nvSpPr>
        <p:spPr>
          <a:xfrm>
            <a:off x="1359016" y="1098704"/>
            <a:ext cx="947396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latin typeface="Book Antiqua" panose="02040602050305030304" pitchFamily="18" charset="0"/>
                <a:hlinkClick r:id="rId2"/>
              </a:rPr>
              <a:t>https://fonts.google.com/</a:t>
            </a:r>
            <a:endParaRPr lang="cs-CZ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Google Fonts – Wikipedie">
            <a:extLst>
              <a:ext uri="{FF2B5EF4-FFF2-40B4-BE49-F238E27FC236}">
                <a16:creationId xmlns:a16="http://schemas.microsoft.com/office/drawing/2014/main" id="{48D8C9C2-B27A-45F4-8868-4D5EB646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15" y="1638348"/>
            <a:ext cx="9473967" cy="4958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5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5F161-AB52-4113-BF93-8AC8DC3A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BOOTSTRAP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5B6423-4D65-4F96-9D91-7E2D0B83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09" y="4685288"/>
            <a:ext cx="4171994" cy="179281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Bootstrap je </a:t>
            </a:r>
            <a:r>
              <a:rPr lang="en-US" sz="1600" dirty="0" err="1">
                <a:solidFill>
                  <a:schemeClr val="tx1"/>
                </a:solidFill>
              </a:rPr>
              <a:t>jednoduchá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volně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stažitelná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nástrojů</a:t>
            </a:r>
            <a:r>
              <a:rPr lang="en-US" sz="1600" dirty="0">
                <a:solidFill>
                  <a:schemeClr val="tx1"/>
                </a:solidFill>
              </a:rPr>
              <a:t> pro </a:t>
            </a:r>
            <a:r>
              <a:rPr lang="en-US" sz="1600" dirty="0" err="1">
                <a:solidFill>
                  <a:schemeClr val="tx1"/>
                </a:solidFill>
              </a:rPr>
              <a:t>tvorbu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webu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webových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aplikací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Obsahuje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návrhářské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šablony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založené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HTML a CSS, </a:t>
            </a:r>
            <a:r>
              <a:rPr lang="en-US" sz="1600" dirty="0" err="1">
                <a:solidFill>
                  <a:schemeClr val="tx1"/>
                </a:solidFill>
              </a:rPr>
              <a:t>sloužící</a:t>
            </a:r>
            <a:r>
              <a:rPr lang="en-US" sz="1600" dirty="0">
                <a:solidFill>
                  <a:schemeClr val="tx1"/>
                </a:solidFill>
              </a:rPr>
              <a:t> pro </a:t>
            </a:r>
            <a:r>
              <a:rPr lang="en-US" sz="1600" dirty="0" err="1">
                <a:solidFill>
                  <a:schemeClr val="tx1"/>
                </a:solidFill>
              </a:rPr>
              <a:t>úpravu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typografie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formulářů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tlačítek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navigace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dalších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komponent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rozhraní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stejně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jako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další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volitelná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rozšíření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JavaScriptu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077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078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9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376F45E2-7295-4456-BA54-9445B83D0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2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84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C0C7D90F43E8449C435F3DD5BED498" ma:contentTypeVersion="13" ma:contentTypeDescription="Vytvoří nový dokument" ma:contentTypeScope="" ma:versionID="9476ca78fcfc7d8d424c4ca58bb7f765">
  <xsd:schema xmlns:xsd="http://www.w3.org/2001/XMLSchema" xmlns:xs="http://www.w3.org/2001/XMLSchema" xmlns:p="http://schemas.microsoft.com/office/2006/metadata/properties" xmlns:ns3="b571c918-e3b7-4497-9511-be064c1f0ffe" xmlns:ns4="f5122b99-8eb8-4d2d-94ad-a003db39e1f5" targetNamespace="http://schemas.microsoft.com/office/2006/metadata/properties" ma:root="true" ma:fieldsID="8ada219a3c47696e85d7c0db423ba6ca" ns3:_="" ns4:_="">
    <xsd:import namespace="b571c918-e3b7-4497-9511-be064c1f0ffe"/>
    <xsd:import namespace="f5122b99-8eb8-4d2d-94ad-a003db39e1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1c918-e3b7-4497-9511-be064c1f0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2b99-8eb8-4d2d-94ad-a003db39e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AC7240-4341-4473-9322-7EA314D6EA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190691-79CE-47AD-9E44-D83A32C18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1c918-e3b7-4497-9511-be064c1f0ffe"/>
    <ds:schemaRef ds:uri="f5122b99-8eb8-4d2d-94ad-a003db39e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0EE8FA-61F2-45BF-9AEA-DC0C62ABCE70}">
  <ds:schemaRefs>
    <ds:schemaRef ds:uri="b571c918-e3b7-4497-9511-be064c1f0ff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f5122b99-8eb8-4d2d-94ad-a003db39e1f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1509</Words>
  <Application>Microsoft Office PowerPoint</Application>
  <PresentationFormat>Širokoúhlá obrazovka</PresentationFormat>
  <Paragraphs>188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Times New Roman</vt:lpstr>
      <vt:lpstr>Motiv Office</vt:lpstr>
      <vt:lpstr>TVORBA WEBU</vt:lpstr>
      <vt:lpstr>HTML5 (*.html)</vt:lpstr>
      <vt:lpstr>Prezentace aplikace PowerPoint</vt:lpstr>
      <vt:lpstr>Prezentace aplikace PowerPoint</vt:lpstr>
      <vt:lpstr>Prezentace aplikace PowerPoint</vt:lpstr>
      <vt:lpstr>CSS3  (*.css)</vt:lpstr>
      <vt:lpstr>Prezentace aplikace PowerPoint</vt:lpstr>
      <vt:lpstr>Prezentace aplikace PowerPoint</vt:lpstr>
      <vt:lpstr>BOOTSTRAP</vt:lpstr>
      <vt:lpstr>Prezentace aplikace PowerPoint</vt:lpstr>
      <vt:lpstr>Prezentace aplikace PowerPoint</vt:lpstr>
      <vt:lpstr>JavaScript jQuery  (*.js)</vt:lpstr>
      <vt:lpstr>Prezentace aplikace PowerPoint</vt:lpstr>
      <vt:lpstr>Prezentace aplikace PowerPoint</vt:lpstr>
      <vt:lpstr>Prezentace aplikace PowerPoint</vt:lpstr>
      <vt:lpstr>Prezentace aplikace PowerPoint</vt:lpstr>
      <vt:lpstr>GRAFIKA PRO WEB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HTML5, SQL  a PHP</dc:title>
  <dc:creator>Tomáš Dragon</dc:creator>
  <cp:lastModifiedBy>Dragon Tomas</cp:lastModifiedBy>
  <cp:revision>3</cp:revision>
  <dcterms:created xsi:type="dcterms:W3CDTF">2020-08-11T19:32:36Z</dcterms:created>
  <dcterms:modified xsi:type="dcterms:W3CDTF">2020-08-12T06:58:10Z</dcterms:modified>
</cp:coreProperties>
</file>