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6"/>
  </p:notesMasterIdLst>
  <p:handoutMasterIdLst>
    <p:handoutMasterId r:id="rId27"/>
  </p:handoutMasterIdLst>
  <p:sldIdLst>
    <p:sldId id="266" r:id="rId5"/>
    <p:sldId id="273" r:id="rId6"/>
    <p:sldId id="264" r:id="rId7"/>
    <p:sldId id="308" r:id="rId8"/>
    <p:sldId id="300" r:id="rId9"/>
    <p:sldId id="293" r:id="rId10"/>
    <p:sldId id="297" r:id="rId11"/>
    <p:sldId id="294" r:id="rId12"/>
    <p:sldId id="295" r:id="rId13"/>
    <p:sldId id="296" r:id="rId14"/>
    <p:sldId id="299" r:id="rId15"/>
    <p:sldId id="283" r:id="rId16"/>
    <p:sldId id="301" r:id="rId17"/>
    <p:sldId id="288" r:id="rId18"/>
    <p:sldId id="303" r:id="rId19"/>
    <p:sldId id="304" r:id="rId20"/>
    <p:sldId id="306" r:id="rId21"/>
    <p:sldId id="307" r:id="rId22"/>
    <p:sldId id="298" r:id="rId23"/>
    <p:sldId id="302" r:id="rId24"/>
    <p:sldId id="262" r:id="rId2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414C7B3-30F2-DC1B-021A-FE4CC4CCCB9C}" v="25" dt="2023-07-20T11:42:50.03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25" autoAdjust="0"/>
    <p:restoredTop sz="96265" autoAdjust="0"/>
  </p:normalViewPr>
  <p:slideViewPr>
    <p:cSldViewPr snapToGrid="0" showGuides="1">
      <p:cViewPr varScale="1">
        <p:scale>
          <a:sx n="111" d="100"/>
          <a:sy n="111" d="100"/>
        </p:scale>
        <p:origin x="474" y="10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84" d="100"/>
          <a:sy n="84" d="100"/>
        </p:scale>
        <p:origin x="3192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>
              <a:latin typeface="Arial" panose="020B0604020202020204" pitchFamily="34" charset="0"/>
            </a:endParaRP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67D603-4002-4216-92C1-B693DC6880D3}" type="datetimeFigureOut">
              <a:rPr lang="cs-CZ" smtClean="0">
                <a:latin typeface="Arial" panose="020B0604020202020204" pitchFamily="34" charset="0"/>
              </a:rPr>
              <a:t>26.8.2024</a:t>
            </a:fld>
            <a:endParaRPr lang="cs-CZ" dirty="0">
              <a:latin typeface="Arial" panose="020B0604020202020204" pitchFamily="34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>
              <a:latin typeface="Arial" panose="020B0604020202020204" pitchFamily="34" charset="0"/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DCA0A9-E8B3-4958-A98F-EBE5A9E9884F}" type="slidenum">
              <a:rPr lang="cs-CZ" smtClean="0">
                <a:latin typeface="Arial" panose="020B0604020202020204" pitchFamily="34" charset="0"/>
              </a:rPr>
              <a:t>‹#›</a:t>
            </a:fld>
            <a:endParaRPr lang="cs-CZ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46296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12EDE97C-BAF8-498B-9613-6D31213AB8CB}" type="datetimeFigureOut">
              <a:rPr lang="cs-CZ" smtClean="0"/>
              <a:pPr/>
              <a:t>26.8.2024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20D5D0E2-B9A7-4A41-8E8D-D82C95EC5186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934100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01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536448" y="3090037"/>
            <a:ext cx="11231880" cy="1325563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>
              <a:defRPr sz="4800" b="1">
                <a:solidFill>
                  <a:schemeClr val="bg1"/>
                </a:solidFill>
                <a:latin typeface="Arial" panose="020B0604020202020204" pitchFamily="34" charset="0"/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1"/>
          </p:nvPr>
        </p:nvSpPr>
        <p:spPr>
          <a:xfrm>
            <a:off x="536575" y="4562539"/>
            <a:ext cx="11231753" cy="1536700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457200" indent="0">
              <a:buNone/>
              <a:defRPr>
                <a:solidFill>
                  <a:schemeClr val="bg1"/>
                </a:solidFill>
              </a:defRPr>
            </a:lvl2pPr>
            <a:lvl3pPr marL="914400" indent="0">
              <a:buNone/>
              <a:defRPr>
                <a:solidFill>
                  <a:schemeClr val="bg1"/>
                </a:solidFill>
              </a:defRPr>
            </a:lvl3pPr>
            <a:lvl4pPr marL="1371600" indent="0">
              <a:buNone/>
              <a:defRPr>
                <a:solidFill>
                  <a:schemeClr val="bg1"/>
                </a:solidFill>
              </a:defRPr>
            </a:lvl4pPr>
            <a:lvl5pPr marL="18288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cs-CZ" dirty="0"/>
              <a:t>Upravte styly předlohy textu.</a:t>
            </a:r>
          </a:p>
        </p:txBody>
      </p:sp>
      <p:sp>
        <p:nvSpPr>
          <p:cNvPr id="7" name="Freeform 5"/>
          <p:cNvSpPr>
            <a:spLocks noEditPoints="1"/>
          </p:cNvSpPr>
          <p:nvPr userDrawn="1"/>
        </p:nvSpPr>
        <p:spPr bwMode="auto">
          <a:xfrm>
            <a:off x="676720" y="548894"/>
            <a:ext cx="3190875" cy="454025"/>
          </a:xfrm>
          <a:custGeom>
            <a:avLst/>
            <a:gdLst>
              <a:gd name="T0" fmla="*/ 3236 w 16080"/>
              <a:gd name="T1" fmla="*/ 552 h 2288"/>
              <a:gd name="T2" fmla="*/ 1953 w 16080"/>
              <a:gd name="T3" fmla="*/ 480 h 2288"/>
              <a:gd name="T4" fmla="*/ 2084 w 16080"/>
              <a:gd name="T5" fmla="*/ 1626 h 2288"/>
              <a:gd name="T6" fmla="*/ 2325 w 16080"/>
              <a:gd name="T7" fmla="*/ 586 h 2288"/>
              <a:gd name="T8" fmla="*/ 2283 w 16080"/>
              <a:gd name="T9" fmla="*/ 1544 h 2288"/>
              <a:gd name="T10" fmla="*/ 462 w 16080"/>
              <a:gd name="T11" fmla="*/ 464 h 2288"/>
              <a:gd name="T12" fmla="*/ 837 w 16080"/>
              <a:gd name="T13" fmla="*/ 1585 h 2288"/>
              <a:gd name="T14" fmla="*/ 5172 w 16080"/>
              <a:gd name="T15" fmla="*/ 322 h 2288"/>
              <a:gd name="T16" fmla="*/ 5558 w 16080"/>
              <a:gd name="T17" fmla="*/ 585 h 2288"/>
              <a:gd name="T18" fmla="*/ 5703 w 16080"/>
              <a:gd name="T19" fmla="*/ 958 h 2288"/>
              <a:gd name="T20" fmla="*/ 5912 w 16080"/>
              <a:gd name="T21" fmla="*/ 538 h 2288"/>
              <a:gd name="T22" fmla="*/ 6327 w 16080"/>
              <a:gd name="T23" fmla="*/ 504 h 2288"/>
              <a:gd name="T24" fmla="*/ 6076 w 16080"/>
              <a:gd name="T25" fmla="*/ 867 h 2288"/>
              <a:gd name="T26" fmla="*/ 6903 w 16080"/>
              <a:gd name="T27" fmla="*/ 994 h 2288"/>
              <a:gd name="T28" fmla="*/ 6938 w 16080"/>
              <a:gd name="T29" fmla="*/ 1019 h 2288"/>
              <a:gd name="T30" fmla="*/ 7290 w 16080"/>
              <a:gd name="T31" fmla="*/ 514 h 2288"/>
              <a:gd name="T32" fmla="*/ 7640 w 16080"/>
              <a:gd name="T33" fmla="*/ 451 h 2288"/>
              <a:gd name="T34" fmla="*/ 8278 w 16080"/>
              <a:gd name="T35" fmla="*/ 1016 h 2288"/>
              <a:gd name="T36" fmla="*/ 9036 w 16080"/>
              <a:gd name="T37" fmla="*/ 950 h 2288"/>
              <a:gd name="T38" fmla="*/ 8897 w 16080"/>
              <a:gd name="T39" fmla="*/ 507 h 2288"/>
              <a:gd name="T40" fmla="*/ 8880 w 16080"/>
              <a:gd name="T41" fmla="*/ 576 h 2288"/>
              <a:gd name="T42" fmla="*/ 9263 w 16080"/>
              <a:gd name="T43" fmla="*/ 515 h 2288"/>
              <a:gd name="T44" fmla="*/ 9281 w 16080"/>
              <a:gd name="T45" fmla="*/ 592 h 2288"/>
              <a:gd name="T46" fmla="*/ 9984 w 16080"/>
              <a:gd name="T47" fmla="*/ 623 h 2288"/>
              <a:gd name="T48" fmla="*/ 10081 w 16080"/>
              <a:gd name="T49" fmla="*/ 861 h 2288"/>
              <a:gd name="T50" fmla="*/ 10260 w 16080"/>
              <a:gd name="T51" fmla="*/ 1106 h 2288"/>
              <a:gd name="T52" fmla="*/ 10154 w 16080"/>
              <a:gd name="T53" fmla="*/ 712 h 2288"/>
              <a:gd name="T54" fmla="*/ 10184 w 16080"/>
              <a:gd name="T55" fmla="*/ 1140 h 2288"/>
              <a:gd name="T56" fmla="*/ 10675 w 16080"/>
              <a:gd name="T57" fmla="*/ 671 h 2288"/>
              <a:gd name="T58" fmla="*/ 10840 w 16080"/>
              <a:gd name="T59" fmla="*/ 1023 h 2288"/>
              <a:gd name="T60" fmla="*/ 10857 w 16080"/>
              <a:gd name="T61" fmla="*/ 580 h 2288"/>
              <a:gd name="T62" fmla="*/ 11266 w 16080"/>
              <a:gd name="T63" fmla="*/ 977 h 2288"/>
              <a:gd name="T64" fmla="*/ 11465 w 16080"/>
              <a:gd name="T65" fmla="*/ 1217 h 2288"/>
              <a:gd name="T66" fmla="*/ 11350 w 16080"/>
              <a:gd name="T67" fmla="*/ 585 h 2288"/>
              <a:gd name="T68" fmla="*/ 11907 w 16080"/>
              <a:gd name="T69" fmla="*/ 640 h 2288"/>
              <a:gd name="T70" fmla="*/ 12072 w 16080"/>
              <a:gd name="T71" fmla="*/ 953 h 2288"/>
              <a:gd name="T72" fmla="*/ 12945 w 16080"/>
              <a:gd name="T73" fmla="*/ 1209 h 2288"/>
              <a:gd name="T74" fmla="*/ 14034 w 16080"/>
              <a:gd name="T75" fmla="*/ 621 h 2288"/>
              <a:gd name="T76" fmla="*/ 14455 w 16080"/>
              <a:gd name="T77" fmla="*/ 813 h 2288"/>
              <a:gd name="T78" fmla="*/ 14397 w 16080"/>
              <a:gd name="T79" fmla="*/ 573 h 2288"/>
              <a:gd name="T80" fmla="*/ 14270 w 16080"/>
              <a:gd name="T81" fmla="*/ 989 h 2288"/>
              <a:gd name="T82" fmla="*/ 15260 w 16080"/>
              <a:gd name="T83" fmla="*/ 1026 h 2288"/>
              <a:gd name="T84" fmla="*/ 15421 w 16080"/>
              <a:gd name="T85" fmla="*/ 993 h 2288"/>
              <a:gd name="T86" fmla="*/ 15921 w 16080"/>
              <a:gd name="T87" fmla="*/ 994 h 2288"/>
              <a:gd name="T88" fmla="*/ 4677 w 16080"/>
              <a:gd name="T89" fmla="*/ 1875 h 2288"/>
              <a:gd name="T90" fmla="*/ 4764 w 16080"/>
              <a:gd name="T91" fmla="*/ 1394 h 2288"/>
              <a:gd name="T92" fmla="*/ 5520 w 16080"/>
              <a:gd name="T93" fmla="*/ 1975 h 2288"/>
              <a:gd name="T94" fmla="*/ 5644 w 16080"/>
              <a:gd name="T95" fmla="*/ 1501 h 2288"/>
              <a:gd name="T96" fmla="*/ 5396 w 16080"/>
              <a:gd name="T97" fmla="*/ 1558 h 2288"/>
              <a:gd name="T98" fmla="*/ 5805 w 16080"/>
              <a:gd name="T99" fmla="*/ 1517 h 2288"/>
              <a:gd name="T100" fmla="*/ 5955 w 16080"/>
              <a:gd name="T101" fmla="*/ 1651 h 2288"/>
              <a:gd name="T102" fmla="*/ 7133 w 16080"/>
              <a:gd name="T103" fmla="*/ 1866 h 2288"/>
              <a:gd name="T104" fmla="*/ 6952 w 16080"/>
              <a:gd name="T105" fmla="*/ 1450 h 2288"/>
              <a:gd name="T106" fmla="*/ 6987 w 16080"/>
              <a:gd name="T107" fmla="*/ 1531 h 2288"/>
              <a:gd name="T108" fmla="*/ 7571 w 16080"/>
              <a:gd name="T109" fmla="*/ 1637 h 2288"/>
              <a:gd name="T110" fmla="*/ 7888 w 16080"/>
              <a:gd name="T111" fmla="*/ 1466 h 2288"/>
              <a:gd name="T112" fmla="*/ 8118 w 16080"/>
              <a:gd name="T113" fmla="*/ 1635 h 2288"/>
              <a:gd name="T114" fmla="*/ 8718 w 16080"/>
              <a:gd name="T115" fmla="*/ 1799 h 2288"/>
              <a:gd name="T116" fmla="*/ 8546 w 16080"/>
              <a:gd name="T117" fmla="*/ 1522 h 2288"/>
              <a:gd name="T118" fmla="*/ 8949 w 16080"/>
              <a:gd name="T119" fmla="*/ 1894 h 2288"/>
              <a:gd name="T120" fmla="*/ 9751 w 16080"/>
              <a:gd name="T121" fmla="*/ 1639 h 2288"/>
              <a:gd name="T122" fmla="*/ 9583 w 16080"/>
              <a:gd name="T123" fmla="*/ 1894 h 2288"/>
              <a:gd name="T124" fmla="*/ 10714 w 16080"/>
              <a:gd name="T125" fmla="*/ 2088 h 22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16080" h="2288">
                <a:moveTo>
                  <a:pt x="2894" y="311"/>
                </a:moveTo>
                <a:lnTo>
                  <a:pt x="2881" y="297"/>
                </a:lnTo>
                <a:lnTo>
                  <a:pt x="2870" y="283"/>
                </a:lnTo>
                <a:lnTo>
                  <a:pt x="2861" y="268"/>
                </a:lnTo>
                <a:lnTo>
                  <a:pt x="2854" y="252"/>
                </a:lnTo>
                <a:lnTo>
                  <a:pt x="2848" y="236"/>
                </a:lnTo>
                <a:lnTo>
                  <a:pt x="2844" y="218"/>
                </a:lnTo>
                <a:lnTo>
                  <a:pt x="2841" y="200"/>
                </a:lnTo>
                <a:lnTo>
                  <a:pt x="2840" y="182"/>
                </a:lnTo>
                <a:lnTo>
                  <a:pt x="2841" y="163"/>
                </a:lnTo>
                <a:lnTo>
                  <a:pt x="2844" y="145"/>
                </a:lnTo>
                <a:lnTo>
                  <a:pt x="2848" y="128"/>
                </a:lnTo>
                <a:lnTo>
                  <a:pt x="2854" y="112"/>
                </a:lnTo>
                <a:lnTo>
                  <a:pt x="2861" y="96"/>
                </a:lnTo>
                <a:lnTo>
                  <a:pt x="2870" y="81"/>
                </a:lnTo>
                <a:lnTo>
                  <a:pt x="2881" y="67"/>
                </a:lnTo>
                <a:lnTo>
                  <a:pt x="2894" y="53"/>
                </a:lnTo>
                <a:lnTo>
                  <a:pt x="2907" y="41"/>
                </a:lnTo>
                <a:lnTo>
                  <a:pt x="2923" y="30"/>
                </a:lnTo>
                <a:lnTo>
                  <a:pt x="2938" y="21"/>
                </a:lnTo>
                <a:lnTo>
                  <a:pt x="2953" y="13"/>
                </a:lnTo>
                <a:lnTo>
                  <a:pt x="2970" y="7"/>
                </a:lnTo>
                <a:lnTo>
                  <a:pt x="2987" y="3"/>
                </a:lnTo>
                <a:lnTo>
                  <a:pt x="3004" y="1"/>
                </a:lnTo>
                <a:lnTo>
                  <a:pt x="3023" y="0"/>
                </a:lnTo>
                <a:lnTo>
                  <a:pt x="3041" y="1"/>
                </a:lnTo>
                <a:lnTo>
                  <a:pt x="3059" y="3"/>
                </a:lnTo>
                <a:lnTo>
                  <a:pt x="3076" y="7"/>
                </a:lnTo>
                <a:lnTo>
                  <a:pt x="3093" y="13"/>
                </a:lnTo>
                <a:lnTo>
                  <a:pt x="3108" y="21"/>
                </a:lnTo>
                <a:lnTo>
                  <a:pt x="3124" y="30"/>
                </a:lnTo>
                <a:lnTo>
                  <a:pt x="3139" y="41"/>
                </a:lnTo>
                <a:lnTo>
                  <a:pt x="3152" y="53"/>
                </a:lnTo>
                <a:lnTo>
                  <a:pt x="3165" y="67"/>
                </a:lnTo>
                <a:lnTo>
                  <a:pt x="3176" y="81"/>
                </a:lnTo>
                <a:lnTo>
                  <a:pt x="3185" y="96"/>
                </a:lnTo>
                <a:lnTo>
                  <a:pt x="3192" y="112"/>
                </a:lnTo>
                <a:lnTo>
                  <a:pt x="3198" y="128"/>
                </a:lnTo>
                <a:lnTo>
                  <a:pt x="3202" y="145"/>
                </a:lnTo>
                <a:lnTo>
                  <a:pt x="3205" y="163"/>
                </a:lnTo>
                <a:lnTo>
                  <a:pt x="3205" y="182"/>
                </a:lnTo>
                <a:lnTo>
                  <a:pt x="3205" y="200"/>
                </a:lnTo>
                <a:lnTo>
                  <a:pt x="3202" y="218"/>
                </a:lnTo>
                <a:lnTo>
                  <a:pt x="3198" y="236"/>
                </a:lnTo>
                <a:lnTo>
                  <a:pt x="3192" y="252"/>
                </a:lnTo>
                <a:lnTo>
                  <a:pt x="3185" y="268"/>
                </a:lnTo>
                <a:lnTo>
                  <a:pt x="3176" y="283"/>
                </a:lnTo>
                <a:lnTo>
                  <a:pt x="3165" y="297"/>
                </a:lnTo>
                <a:lnTo>
                  <a:pt x="3152" y="311"/>
                </a:lnTo>
                <a:lnTo>
                  <a:pt x="3139" y="324"/>
                </a:lnTo>
                <a:lnTo>
                  <a:pt x="3124" y="334"/>
                </a:lnTo>
                <a:lnTo>
                  <a:pt x="3108" y="343"/>
                </a:lnTo>
                <a:lnTo>
                  <a:pt x="3093" y="351"/>
                </a:lnTo>
                <a:lnTo>
                  <a:pt x="3076" y="357"/>
                </a:lnTo>
                <a:lnTo>
                  <a:pt x="3059" y="361"/>
                </a:lnTo>
                <a:lnTo>
                  <a:pt x="3041" y="363"/>
                </a:lnTo>
                <a:lnTo>
                  <a:pt x="3023" y="364"/>
                </a:lnTo>
                <a:lnTo>
                  <a:pt x="3004" y="363"/>
                </a:lnTo>
                <a:lnTo>
                  <a:pt x="2987" y="361"/>
                </a:lnTo>
                <a:lnTo>
                  <a:pt x="2970" y="357"/>
                </a:lnTo>
                <a:lnTo>
                  <a:pt x="2953" y="351"/>
                </a:lnTo>
                <a:lnTo>
                  <a:pt x="2938" y="343"/>
                </a:lnTo>
                <a:lnTo>
                  <a:pt x="2923" y="334"/>
                </a:lnTo>
                <a:lnTo>
                  <a:pt x="2907" y="324"/>
                </a:lnTo>
                <a:lnTo>
                  <a:pt x="2894" y="311"/>
                </a:lnTo>
                <a:close/>
                <a:moveTo>
                  <a:pt x="2679" y="447"/>
                </a:moveTo>
                <a:lnTo>
                  <a:pt x="3149" y="447"/>
                </a:lnTo>
                <a:lnTo>
                  <a:pt x="3160" y="448"/>
                </a:lnTo>
                <a:lnTo>
                  <a:pt x="3171" y="450"/>
                </a:lnTo>
                <a:lnTo>
                  <a:pt x="3181" y="453"/>
                </a:lnTo>
                <a:lnTo>
                  <a:pt x="3190" y="459"/>
                </a:lnTo>
                <a:lnTo>
                  <a:pt x="3198" y="465"/>
                </a:lnTo>
                <a:lnTo>
                  <a:pt x="3206" y="473"/>
                </a:lnTo>
                <a:lnTo>
                  <a:pt x="3213" y="483"/>
                </a:lnTo>
                <a:lnTo>
                  <a:pt x="3219" y="493"/>
                </a:lnTo>
                <a:lnTo>
                  <a:pt x="3224" y="506"/>
                </a:lnTo>
                <a:lnTo>
                  <a:pt x="3229" y="520"/>
                </a:lnTo>
                <a:lnTo>
                  <a:pt x="3233" y="535"/>
                </a:lnTo>
                <a:lnTo>
                  <a:pt x="3236" y="552"/>
                </a:lnTo>
                <a:lnTo>
                  <a:pt x="3239" y="570"/>
                </a:lnTo>
                <a:lnTo>
                  <a:pt x="3241" y="589"/>
                </a:lnTo>
                <a:lnTo>
                  <a:pt x="3242" y="610"/>
                </a:lnTo>
                <a:lnTo>
                  <a:pt x="3242" y="633"/>
                </a:lnTo>
                <a:lnTo>
                  <a:pt x="3242" y="1428"/>
                </a:lnTo>
                <a:lnTo>
                  <a:pt x="3243" y="1448"/>
                </a:lnTo>
                <a:lnTo>
                  <a:pt x="3246" y="1466"/>
                </a:lnTo>
                <a:lnTo>
                  <a:pt x="3250" y="1483"/>
                </a:lnTo>
                <a:lnTo>
                  <a:pt x="3256" y="1499"/>
                </a:lnTo>
                <a:lnTo>
                  <a:pt x="3263" y="1514"/>
                </a:lnTo>
                <a:lnTo>
                  <a:pt x="3272" y="1527"/>
                </a:lnTo>
                <a:lnTo>
                  <a:pt x="3283" y="1539"/>
                </a:lnTo>
                <a:lnTo>
                  <a:pt x="3295" y="1550"/>
                </a:lnTo>
                <a:lnTo>
                  <a:pt x="3309" y="1559"/>
                </a:lnTo>
                <a:lnTo>
                  <a:pt x="3325" y="1567"/>
                </a:lnTo>
                <a:lnTo>
                  <a:pt x="3341" y="1574"/>
                </a:lnTo>
                <a:lnTo>
                  <a:pt x="3359" y="1580"/>
                </a:lnTo>
                <a:lnTo>
                  <a:pt x="3378" y="1585"/>
                </a:lnTo>
                <a:lnTo>
                  <a:pt x="3398" y="1588"/>
                </a:lnTo>
                <a:lnTo>
                  <a:pt x="3419" y="1590"/>
                </a:lnTo>
                <a:lnTo>
                  <a:pt x="3442" y="1590"/>
                </a:lnTo>
                <a:lnTo>
                  <a:pt x="3442" y="1615"/>
                </a:lnTo>
                <a:lnTo>
                  <a:pt x="2679" y="1615"/>
                </a:lnTo>
                <a:lnTo>
                  <a:pt x="2679" y="1590"/>
                </a:lnTo>
                <a:lnTo>
                  <a:pt x="2702" y="1590"/>
                </a:lnTo>
                <a:lnTo>
                  <a:pt x="2724" y="1588"/>
                </a:lnTo>
                <a:lnTo>
                  <a:pt x="2744" y="1585"/>
                </a:lnTo>
                <a:lnTo>
                  <a:pt x="2762" y="1580"/>
                </a:lnTo>
                <a:lnTo>
                  <a:pt x="2779" y="1574"/>
                </a:lnTo>
                <a:lnTo>
                  <a:pt x="2794" y="1567"/>
                </a:lnTo>
                <a:lnTo>
                  <a:pt x="2808" y="1559"/>
                </a:lnTo>
                <a:lnTo>
                  <a:pt x="2820" y="1550"/>
                </a:lnTo>
                <a:lnTo>
                  <a:pt x="2831" y="1539"/>
                </a:lnTo>
                <a:lnTo>
                  <a:pt x="2841" y="1527"/>
                </a:lnTo>
                <a:lnTo>
                  <a:pt x="2849" y="1514"/>
                </a:lnTo>
                <a:lnTo>
                  <a:pt x="2855" y="1499"/>
                </a:lnTo>
                <a:lnTo>
                  <a:pt x="2860" y="1483"/>
                </a:lnTo>
                <a:lnTo>
                  <a:pt x="2864" y="1466"/>
                </a:lnTo>
                <a:lnTo>
                  <a:pt x="2866" y="1448"/>
                </a:lnTo>
                <a:lnTo>
                  <a:pt x="2867" y="1428"/>
                </a:lnTo>
                <a:lnTo>
                  <a:pt x="2867" y="633"/>
                </a:lnTo>
                <a:lnTo>
                  <a:pt x="2866" y="613"/>
                </a:lnTo>
                <a:lnTo>
                  <a:pt x="2864" y="595"/>
                </a:lnTo>
                <a:lnTo>
                  <a:pt x="2860" y="578"/>
                </a:lnTo>
                <a:lnTo>
                  <a:pt x="2855" y="562"/>
                </a:lnTo>
                <a:lnTo>
                  <a:pt x="2849" y="547"/>
                </a:lnTo>
                <a:lnTo>
                  <a:pt x="2841" y="534"/>
                </a:lnTo>
                <a:lnTo>
                  <a:pt x="2831" y="522"/>
                </a:lnTo>
                <a:lnTo>
                  <a:pt x="2820" y="511"/>
                </a:lnTo>
                <a:lnTo>
                  <a:pt x="2808" y="502"/>
                </a:lnTo>
                <a:lnTo>
                  <a:pt x="2794" y="493"/>
                </a:lnTo>
                <a:lnTo>
                  <a:pt x="2779" y="486"/>
                </a:lnTo>
                <a:lnTo>
                  <a:pt x="2762" y="481"/>
                </a:lnTo>
                <a:lnTo>
                  <a:pt x="2744" y="476"/>
                </a:lnTo>
                <a:lnTo>
                  <a:pt x="2724" y="473"/>
                </a:lnTo>
                <a:lnTo>
                  <a:pt x="2702" y="471"/>
                </a:lnTo>
                <a:lnTo>
                  <a:pt x="2679" y="471"/>
                </a:lnTo>
                <a:lnTo>
                  <a:pt x="2679" y="447"/>
                </a:lnTo>
                <a:close/>
                <a:moveTo>
                  <a:pt x="1811" y="446"/>
                </a:moveTo>
                <a:lnTo>
                  <a:pt x="1818" y="446"/>
                </a:lnTo>
                <a:lnTo>
                  <a:pt x="1824" y="447"/>
                </a:lnTo>
                <a:lnTo>
                  <a:pt x="1831" y="448"/>
                </a:lnTo>
                <a:lnTo>
                  <a:pt x="1837" y="450"/>
                </a:lnTo>
                <a:lnTo>
                  <a:pt x="1842" y="452"/>
                </a:lnTo>
                <a:lnTo>
                  <a:pt x="1848" y="455"/>
                </a:lnTo>
                <a:lnTo>
                  <a:pt x="1853" y="459"/>
                </a:lnTo>
                <a:lnTo>
                  <a:pt x="1858" y="463"/>
                </a:lnTo>
                <a:lnTo>
                  <a:pt x="1862" y="467"/>
                </a:lnTo>
                <a:lnTo>
                  <a:pt x="1867" y="472"/>
                </a:lnTo>
                <a:lnTo>
                  <a:pt x="1871" y="477"/>
                </a:lnTo>
                <a:lnTo>
                  <a:pt x="1874" y="483"/>
                </a:lnTo>
                <a:lnTo>
                  <a:pt x="1881" y="497"/>
                </a:lnTo>
                <a:lnTo>
                  <a:pt x="1887" y="513"/>
                </a:lnTo>
                <a:lnTo>
                  <a:pt x="1890" y="515"/>
                </a:lnTo>
                <a:lnTo>
                  <a:pt x="1892" y="516"/>
                </a:lnTo>
                <a:lnTo>
                  <a:pt x="1907" y="506"/>
                </a:lnTo>
                <a:lnTo>
                  <a:pt x="1923" y="497"/>
                </a:lnTo>
                <a:lnTo>
                  <a:pt x="1938" y="488"/>
                </a:lnTo>
                <a:lnTo>
                  <a:pt x="1953" y="480"/>
                </a:lnTo>
                <a:lnTo>
                  <a:pt x="1968" y="473"/>
                </a:lnTo>
                <a:lnTo>
                  <a:pt x="1982" y="466"/>
                </a:lnTo>
                <a:lnTo>
                  <a:pt x="1997" y="460"/>
                </a:lnTo>
                <a:lnTo>
                  <a:pt x="2012" y="455"/>
                </a:lnTo>
                <a:lnTo>
                  <a:pt x="2026" y="450"/>
                </a:lnTo>
                <a:lnTo>
                  <a:pt x="2041" y="446"/>
                </a:lnTo>
                <a:lnTo>
                  <a:pt x="2055" y="442"/>
                </a:lnTo>
                <a:lnTo>
                  <a:pt x="2069" y="439"/>
                </a:lnTo>
                <a:lnTo>
                  <a:pt x="2084" y="437"/>
                </a:lnTo>
                <a:lnTo>
                  <a:pt x="2098" y="435"/>
                </a:lnTo>
                <a:lnTo>
                  <a:pt x="2113" y="435"/>
                </a:lnTo>
                <a:lnTo>
                  <a:pt x="2127" y="434"/>
                </a:lnTo>
                <a:lnTo>
                  <a:pt x="2160" y="435"/>
                </a:lnTo>
                <a:lnTo>
                  <a:pt x="2192" y="437"/>
                </a:lnTo>
                <a:lnTo>
                  <a:pt x="2223" y="440"/>
                </a:lnTo>
                <a:lnTo>
                  <a:pt x="2253" y="444"/>
                </a:lnTo>
                <a:lnTo>
                  <a:pt x="2282" y="450"/>
                </a:lnTo>
                <a:lnTo>
                  <a:pt x="2312" y="457"/>
                </a:lnTo>
                <a:lnTo>
                  <a:pt x="2339" y="465"/>
                </a:lnTo>
                <a:lnTo>
                  <a:pt x="2366" y="474"/>
                </a:lnTo>
                <a:lnTo>
                  <a:pt x="2392" y="484"/>
                </a:lnTo>
                <a:lnTo>
                  <a:pt x="2418" y="496"/>
                </a:lnTo>
                <a:lnTo>
                  <a:pt x="2442" y="509"/>
                </a:lnTo>
                <a:lnTo>
                  <a:pt x="2466" y="523"/>
                </a:lnTo>
                <a:lnTo>
                  <a:pt x="2488" y="539"/>
                </a:lnTo>
                <a:lnTo>
                  <a:pt x="2510" y="556"/>
                </a:lnTo>
                <a:lnTo>
                  <a:pt x="2533" y="574"/>
                </a:lnTo>
                <a:lnTo>
                  <a:pt x="2553" y="593"/>
                </a:lnTo>
                <a:lnTo>
                  <a:pt x="2572" y="613"/>
                </a:lnTo>
                <a:lnTo>
                  <a:pt x="2590" y="634"/>
                </a:lnTo>
                <a:lnTo>
                  <a:pt x="2607" y="657"/>
                </a:lnTo>
                <a:lnTo>
                  <a:pt x="2622" y="680"/>
                </a:lnTo>
                <a:lnTo>
                  <a:pt x="2637" y="705"/>
                </a:lnTo>
                <a:lnTo>
                  <a:pt x="2650" y="730"/>
                </a:lnTo>
                <a:lnTo>
                  <a:pt x="2662" y="756"/>
                </a:lnTo>
                <a:lnTo>
                  <a:pt x="2672" y="783"/>
                </a:lnTo>
                <a:lnTo>
                  <a:pt x="2681" y="811"/>
                </a:lnTo>
                <a:lnTo>
                  <a:pt x="2690" y="840"/>
                </a:lnTo>
                <a:lnTo>
                  <a:pt x="2696" y="869"/>
                </a:lnTo>
                <a:lnTo>
                  <a:pt x="2702" y="900"/>
                </a:lnTo>
                <a:lnTo>
                  <a:pt x="2706" y="932"/>
                </a:lnTo>
                <a:lnTo>
                  <a:pt x="2709" y="964"/>
                </a:lnTo>
                <a:lnTo>
                  <a:pt x="2711" y="998"/>
                </a:lnTo>
                <a:lnTo>
                  <a:pt x="2712" y="1032"/>
                </a:lnTo>
                <a:lnTo>
                  <a:pt x="2711" y="1067"/>
                </a:lnTo>
                <a:lnTo>
                  <a:pt x="2709" y="1100"/>
                </a:lnTo>
                <a:lnTo>
                  <a:pt x="2706" y="1132"/>
                </a:lnTo>
                <a:lnTo>
                  <a:pt x="2702" y="1165"/>
                </a:lnTo>
                <a:lnTo>
                  <a:pt x="2696" y="1196"/>
                </a:lnTo>
                <a:lnTo>
                  <a:pt x="2690" y="1225"/>
                </a:lnTo>
                <a:lnTo>
                  <a:pt x="2682" y="1254"/>
                </a:lnTo>
                <a:lnTo>
                  <a:pt x="2672" y="1282"/>
                </a:lnTo>
                <a:lnTo>
                  <a:pt x="2662" y="1309"/>
                </a:lnTo>
                <a:lnTo>
                  <a:pt x="2650" y="1334"/>
                </a:lnTo>
                <a:lnTo>
                  <a:pt x="2637" y="1359"/>
                </a:lnTo>
                <a:lnTo>
                  <a:pt x="2623" y="1383"/>
                </a:lnTo>
                <a:lnTo>
                  <a:pt x="2608" y="1406"/>
                </a:lnTo>
                <a:lnTo>
                  <a:pt x="2591" y="1429"/>
                </a:lnTo>
                <a:lnTo>
                  <a:pt x="2573" y="1450"/>
                </a:lnTo>
                <a:lnTo>
                  <a:pt x="2554" y="1470"/>
                </a:lnTo>
                <a:lnTo>
                  <a:pt x="2534" y="1489"/>
                </a:lnTo>
                <a:lnTo>
                  <a:pt x="2513" y="1507"/>
                </a:lnTo>
                <a:lnTo>
                  <a:pt x="2490" y="1524"/>
                </a:lnTo>
                <a:lnTo>
                  <a:pt x="2467" y="1539"/>
                </a:lnTo>
                <a:lnTo>
                  <a:pt x="2444" y="1553"/>
                </a:lnTo>
                <a:lnTo>
                  <a:pt x="2419" y="1566"/>
                </a:lnTo>
                <a:lnTo>
                  <a:pt x="2394" y="1578"/>
                </a:lnTo>
                <a:lnTo>
                  <a:pt x="2368" y="1588"/>
                </a:lnTo>
                <a:lnTo>
                  <a:pt x="2341" y="1598"/>
                </a:lnTo>
                <a:lnTo>
                  <a:pt x="2313" y="1607"/>
                </a:lnTo>
                <a:lnTo>
                  <a:pt x="2283" y="1613"/>
                </a:lnTo>
                <a:lnTo>
                  <a:pt x="2254" y="1619"/>
                </a:lnTo>
                <a:lnTo>
                  <a:pt x="2223" y="1623"/>
                </a:lnTo>
                <a:lnTo>
                  <a:pt x="2192" y="1626"/>
                </a:lnTo>
                <a:lnTo>
                  <a:pt x="2160" y="1628"/>
                </a:lnTo>
                <a:lnTo>
                  <a:pt x="2127" y="1629"/>
                </a:lnTo>
                <a:lnTo>
                  <a:pt x="2113" y="1628"/>
                </a:lnTo>
                <a:lnTo>
                  <a:pt x="2098" y="1628"/>
                </a:lnTo>
                <a:lnTo>
                  <a:pt x="2084" y="1626"/>
                </a:lnTo>
                <a:lnTo>
                  <a:pt x="2070" y="1624"/>
                </a:lnTo>
                <a:lnTo>
                  <a:pt x="2056" y="1621"/>
                </a:lnTo>
                <a:lnTo>
                  <a:pt x="2042" y="1618"/>
                </a:lnTo>
                <a:lnTo>
                  <a:pt x="2028" y="1614"/>
                </a:lnTo>
                <a:lnTo>
                  <a:pt x="2014" y="1610"/>
                </a:lnTo>
                <a:lnTo>
                  <a:pt x="2000" y="1605"/>
                </a:lnTo>
                <a:lnTo>
                  <a:pt x="1986" y="1598"/>
                </a:lnTo>
                <a:lnTo>
                  <a:pt x="1972" y="1592"/>
                </a:lnTo>
                <a:lnTo>
                  <a:pt x="1958" y="1586"/>
                </a:lnTo>
                <a:lnTo>
                  <a:pt x="1944" y="1578"/>
                </a:lnTo>
                <a:lnTo>
                  <a:pt x="1930" y="1570"/>
                </a:lnTo>
                <a:lnTo>
                  <a:pt x="1916" y="1562"/>
                </a:lnTo>
                <a:lnTo>
                  <a:pt x="1901" y="1553"/>
                </a:lnTo>
                <a:lnTo>
                  <a:pt x="1901" y="2140"/>
                </a:lnTo>
                <a:lnTo>
                  <a:pt x="1902" y="2159"/>
                </a:lnTo>
                <a:lnTo>
                  <a:pt x="1904" y="2176"/>
                </a:lnTo>
                <a:lnTo>
                  <a:pt x="1907" y="2191"/>
                </a:lnTo>
                <a:lnTo>
                  <a:pt x="1913" y="2204"/>
                </a:lnTo>
                <a:lnTo>
                  <a:pt x="1919" y="2216"/>
                </a:lnTo>
                <a:lnTo>
                  <a:pt x="1927" y="2226"/>
                </a:lnTo>
                <a:lnTo>
                  <a:pt x="1936" y="2235"/>
                </a:lnTo>
                <a:lnTo>
                  <a:pt x="1947" y="2242"/>
                </a:lnTo>
                <a:lnTo>
                  <a:pt x="1959" y="2248"/>
                </a:lnTo>
                <a:lnTo>
                  <a:pt x="1972" y="2253"/>
                </a:lnTo>
                <a:lnTo>
                  <a:pt x="1987" y="2257"/>
                </a:lnTo>
                <a:lnTo>
                  <a:pt x="2003" y="2260"/>
                </a:lnTo>
                <a:lnTo>
                  <a:pt x="2020" y="2262"/>
                </a:lnTo>
                <a:lnTo>
                  <a:pt x="2039" y="2264"/>
                </a:lnTo>
                <a:lnTo>
                  <a:pt x="2060" y="2265"/>
                </a:lnTo>
                <a:lnTo>
                  <a:pt x="2081" y="2265"/>
                </a:lnTo>
                <a:lnTo>
                  <a:pt x="2081" y="2288"/>
                </a:lnTo>
                <a:lnTo>
                  <a:pt x="1361" y="2288"/>
                </a:lnTo>
                <a:lnTo>
                  <a:pt x="1361" y="2265"/>
                </a:lnTo>
                <a:lnTo>
                  <a:pt x="1383" y="2265"/>
                </a:lnTo>
                <a:lnTo>
                  <a:pt x="1403" y="2264"/>
                </a:lnTo>
                <a:lnTo>
                  <a:pt x="1422" y="2262"/>
                </a:lnTo>
                <a:lnTo>
                  <a:pt x="1439" y="2260"/>
                </a:lnTo>
                <a:lnTo>
                  <a:pt x="1456" y="2257"/>
                </a:lnTo>
                <a:lnTo>
                  <a:pt x="1470" y="2253"/>
                </a:lnTo>
                <a:lnTo>
                  <a:pt x="1484" y="2248"/>
                </a:lnTo>
                <a:lnTo>
                  <a:pt x="1495" y="2242"/>
                </a:lnTo>
                <a:lnTo>
                  <a:pt x="1506" y="2234"/>
                </a:lnTo>
                <a:lnTo>
                  <a:pt x="1516" y="2226"/>
                </a:lnTo>
                <a:lnTo>
                  <a:pt x="1524" y="2215"/>
                </a:lnTo>
                <a:lnTo>
                  <a:pt x="1530" y="2204"/>
                </a:lnTo>
                <a:lnTo>
                  <a:pt x="1535" y="2190"/>
                </a:lnTo>
                <a:lnTo>
                  <a:pt x="1538" y="2175"/>
                </a:lnTo>
                <a:lnTo>
                  <a:pt x="1541" y="2159"/>
                </a:lnTo>
                <a:lnTo>
                  <a:pt x="1541" y="2140"/>
                </a:lnTo>
                <a:lnTo>
                  <a:pt x="1541" y="626"/>
                </a:lnTo>
                <a:lnTo>
                  <a:pt x="1541" y="607"/>
                </a:lnTo>
                <a:lnTo>
                  <a:pt x="1538" y="589"/>
                </a:lnTo>
                <a:lnTo>
                  <a:pt x="1535" y="573"/>
                </a:lnTo>
                <a:lnTo>
                  <a:pt x="1530" y="557"/>
                </a:lnTo>
                <a:lnTo>
                  <a:pt x="1524" y="543"/>
                </a:lnTo>
                <a:lnTo>
                  <a:pt x="1516" y="530"/>
                </a:lnTo>
                <a:lnTo>
                  <a:pt x="1506" y="519"/>
                </a:lnTo>
                <a:lnTo>
                  <a:pt x="1495" y="508"/>
                </a:lnTo>
                <a:lnTo>
                  <a:pt x="1484" y="499"/>
                </a:lnTo>
                <a:lnTo>
                  <a:pt x="1470" y="491"/>
                </a:lnTo>
                <a:lnTo>
                  <a:pt x="1456" y="484"/>
                </a:lnTo>
                <a:lnTo>
                  <a:pt x="1439" y="479"/>
                </a:lnTo>
                <a:lnTo>
                  <a:pt x="1422" y="474"/>
                </a:lnTo>
                <a:lnTo>
                  <a:pt x="1403" y="471"/>
                </a:lnTo>
                <a:lnTo>
                  <a:pt x="1383" y="469"/>
                </a:lnTo>
                <a:lnTo>
                  <a:pt x="1361" y="469"/>
                </a:lnTo>
                <a:lnTo>
                  <a:pt x="1361" y="446"/>
                </a:lnTo>
                <a:lnTo>
                  <a:pt x="1811" y="446"/>
                </a:lnTo>
                <a:close/>
                <a:moveTo>
                  <a:pt x="2352" y="1032"/>
                </a:moveTo>
                <a:lnTo>
                  <a:pt x="2352" y="941"/>
                </a:lnTo>
                <a:lnTo>
                  <a:pt x="2351" y="861"/>
                </a:lnTo>
                <a:lnTo>
                  <a:pt x="2348" y="790"/>
                </a:lnTo>
                <a:lnTo>
                  <a:pt x="2346" y="729"/>
                </a:lnTo>
                <a:lnTo>
                  <a:pt x="2342" y="678"/>
                </a:lnTo>
                <a:lnTo>
                  <a:pt x="2337" y="637"/>
                </a:lnTo>
                <a:lnTo>
                  <a:pt x="2335" y="620"/>
                </a:lnTo>
                <a:lnTo>
                  <a:pt x="2332" y="606"/>
                </a:lnTo>
                <a:lnTo>
                  <a:pt x="2329" y="595"/>
                </a:lnTo>
                <a:lnTo>
                  <a:pt x="2325" y="586"/>
                </a:lnTo>
                <a:lnTo>
                  <a:pt x="2318" y="570"/>
                </a:lnTo>
                <a:lnTo>
                  <a:pt x="2310" y="555"/>
                </a:lnTo>
                <a:lnTo>
                  <a:pt x="2301" y="542"/>
                </a:lnTo>
                <a:lnTo>
                  <a:pt x="2292" y="529"/>
                </a:lnTo>
                <a:lnTo>
                  <a:pt x="2282" y="518"/>
                </a:lnTo>
                <a:lnTo>
                  <a:pt x="2271" y="507"/>
                </a:lnTo>
                <a:lnTo>
                  <a:pt x="2260" y="498"/>
                </a:lnTo>
                <a:lnTo>
                  <a:pt x="2248" y="489"/>
                </a:lnTo>
                <a:lnTo>
                  <a:pt x="2235" y="482"/>
                </a:lnTo>
                <a:lnTo>
                  <a:pt x="2222" y="475"/>
                </a:lnTo>
                <a:lnTo>
                  <a:pt x="2208" y="470"/>
                </a:lnTo>
                <a:lnTo>
                  <a:pt x="2193" y="465"/>
                </a:lnTo>
                <a:lnTo>
                  <a:pt x="2178" y="462"/>
                </a:lnTo>
                <a:lnTo>
                  <a:pt x="2162" y="459"/>
                </a:lnTo>
                <a:lnTo>
                  <a:pt x="2145" y="458"/>
                </a:lnTo>
                <a:lnTo>
                  <a:pt x="2127" y="457"/>
                </a:lnTo>
                <a:lnTo>
                  <a:pt x="2113" y="458"/>
                </a:lnTo>
                <a:lnTo>
                  <a:pt x="2097" y="459"/>
                </a:lnTo>
                <a:lnTo>
                  <a:pt x="2082" y="460"/>
                </a:lnTo>
                <a:lnTo>
                  <a:pt x="2068" y="462"/>
                </a:lnTo>
                <a:lnTo>
                  <a:pt x="2054" y="465"/>
                </a:lnTo>
                <a:lnTo>
                  <a:pt x="2039" y="469"/>
                </a:lnTo>
                <a:lnTo>
                  <a:pt x="2025" y="473"/>
                </a:lnTo>
                <a:lnTo>
                  <a:pt x="2011" y="478"/>
                </a:lnTo>
                <a:lnTo>
                  <a:pt x="1996" y="484"/>
                </a:lnTo>
                <a:lnTo>
                  <a:pt x="1982" y="490"/>
                </a:lnTo>
                <a:lnTo>
                  <a:pt x="1968" y="497"/>
                </a:lnTo>
                <a:lnTo>
                  <a:pt x="1954" y="504"/>
                </a:lnTo>
                <a:lnTo>
                  <a:pt x="1940" y="512"/>
                </a:lnTo>
                <a:lnTo>
                  <a:pt x="1925" y="521"/>
                </a:lnTo>
                <a:lnTo>
                  <a:pt x="1911" y="530"/>
                </a:lnTo>
                <a:lnTo>
                  <a:pt x="1896" y="541"/>
                </a:lnTo>
                <a:lnTo>
                  <a:pt x="1898" y="560"/>
                </a:lnTo>
                <a:lnTo>
                  <a:pt x="1900" y="579"/>
                </a:lnTo>
                <a:lnTo>
                  <a:pt x="1900" y="599"/>
                </a:lnTo>
                <a:lnTo>
                  <a:pt x="1901" y="619"/>
                </a:lnTo>
                <a:lnTo>
                  <a:pt x="1901" y="676"/>
                </a:lnTo>
                <a:lnTo>
                  <a:pt x="1902" y="733"/>
                </a:lnTo>
                <a:lnTo>
                  <a:pt x="1902" y="789"/>
                </a:lnTo>
                <a:lnTo>
                  <a:pt x="1902" y="846"/>
                </a:lnTo>
                <a:lnTo>
                  <a:pt x="1902" y="902"/>
                </a:lnTo>
                <a:lnTo>
                  <a:pt x="1902" y="959"/>
                </a:lnTo>
                <a:lnTo>
                  <a:pt x="1902" y="1015"/>
                </a:lnTo>
                <a:lnTo>
                  <a:pt x="1902" y="1071"/>
                </a:lnTo>
                <a:lnTo>
                  <a:pt x="1902" y="1128"/>
                </a:lnTo>
                <a:lnTo>
                  <a:pt x="1902" y="1185"/>
                </a:lnTo>
                <a:lnTo>
                  <a:pt x="1901" y="1242"/>
                </a:lnTo>
                <a:lnTo>
                  <a:pt x="1901" y="1298"/>
                </a:lnTo>
                <a:lnTo>
                  <a:pt x="1901" y="1355"/>
                </a:lnTo>
                <a:lnTo>
                  <a:pt x="1901" y="1411"/>
                </a:lnTo>
                <a:lnTo>
                  <a:pt x="1901" y="1467"/>
                </a:lnTo>
                <a:lnTo>
                  <a:pt x="1901" y="1524"/>
                </a:lnTo>
                <a:lnTo>
                  <a:pt x="1916" y="1533"/>
                </a:lnTo>
                <a:lnTo>
                  <a:pt x="1929" y="1543"/>
                </a:lnTo>
                <a:lnTo>
                  <a:pt x="1943" y="1551"/>
                </a:lnTo>
                <a:lnTo>
                  <a:pt x="1957" y="1559"/>
                </a:lnTo>
                <a:lnTo>
                  <a:pt x="1971" y="1566"/>
                </a:lnTo>
                <a:lnTo>
                  <a:pt x="1985" y="1573"/>
                </a:lnTo>
                <a:lnTo>
                  <a:pt x="1999" y="1579"/>
                </a:lnTo>
                <a:lnTo>
                  <a:pt x="2013" y="1584"/>
                </a:lnTo>
                <a:lnTo>
                  <a:pt x="2027" y="1589"/>
                </a:lnTo>
                <a:lnTo>
                  <a:pt x="2041" y="1593"/>
                </a:lnTo>
                <a:lnTo>
                  <a:pt x="2055" y="1597"/>
                </a:lnTo>
                <a:lnTo>
                  <a:pt x="2069" y="1600"/>
                </a:lnTo>
                <a:lnTo>
                  <a:pt x="2083" y="1603"/>
                </a:lnTo>
                <a:lnTo>
                  <a:pt x="2098" y="1604"/>
                </a:lnTo>
                <a:lnTo>
                  <a:pt x="2113" y="1605"/>
                </a:lnTo>
                <a:lnTo>
                  <a:pt x="2127" y="1606"/>
                </a:lnTo>
                <a:lnTo>
                  <a:pt x="2145" y="1605"/>
                </a:lnTo>
                <a:lnTo>
                  <a:pt x="2162" y="1604"/>
                </a:lnTo>
                <a:lnTo>
                  <a:pt x="2178" y="1600"/>
                </a:lnTo>
                <a:lnTo>
                  <a:pt x="2194" y="1597"/>
                </a:lnTo>
                <a:lnTo>
                  <a:pt x="2209" y="1592"/>
                </a:lnTo>
                <a:lnTo>
                  <a:pt x="2223" y="1587"/>
                </a:lnTo>
                <a:lnTo>
                  <a:pt x="2237" y="1580"/>
                </a:lnTo>
                <a:lnTo>
                  <a:pt x="2249" y="1573"/>
                </a:lnTo>
                <a:lnTo>
                  <a:pt x="2261" y="1564"/>
                </a:lnTo>
                <a:lnTo>
                  <a:pt x="2272" y="1555"/>
                </a:lnTo>
                <a:lnTo>
                  <a:pt x="2283" y="1544"/>
                </a:lnTo>
                <a:lnTo>
                  <a:pt x="2293" y="1533"/>
                </a:lnTo>
                <a:lnTo>
                  <a:pt x="2302" y="1520"/>
                </a:lnTo>
                <a:lnTo>
                  <a:pt x="2310" y="1507"/>
                </a:lnTo>
                <a:lnTo>
                  <a:pt x="2319" y="1492"/>
                </a:lnTo>
                <a:lnTo>
                  <a:pt x="2325" y="1476"/>
                </a:lnTo>
                <a:lnTo>
                  <a:pt x="2329" y="1466"/>
                </a:lnTo>
                <a:lnTo>
                  <a:pt x="2332" y="1454"/>
                </a:lnTo>
                <a:lnTo>
                  <a:pt x="2335" y="1439"/>
                </a:lnTo>
                <a:lnTo>
                  <a:pt x="2337" y="1422"/>
                </a:lnTo>
                <a:lnTo>
                  <a:pt x="2342" y="1380"/>
                </a:lnTo>
                <a:lnTo>
                  <a:pt x="2346" y="1330"/>
                </a:lnTo>
                <a:lnTo>
                  <a:pt x="2348" y="1270"/>
                </a:lnTo>
                <a:lnTo>
                  <a:pt x="2351" y="1200"/>
                </a:lnTo>
                <a:lnTo>
                  <a:pt x="2352" y="1120"/>
                </a:lnTo>
                <a:lnTo>
                  <a:pt x="2352" y="1032"/>
                </a:lnTo>
                <a:close/>
                <a:moveTo>
                  <a:pt x="506" y="734"/>
                </a:moveTo>
                <a:lnTo>
                  <a:pt x="506" y="1428"/>
                </a:lnTo>
                <a:lnTo>
                  <a:pt x="507" y="1448"/>
                </a:lnTo>
                <a:lnTo>
                  <a:pt x="509" y="1466"/>
                </a:lnTo>
                <a:lnTo>
                  <a:pt x="513" y="1483"/>
                </a:lnTo>
                <a:lnTo>
                  <a:pt x="518" y="1499"/>
                </a:lnTo>
                <a:lnTo>
                  <a:pt x="524" y="1514"/>
                </a:lnTo>
                <a:lnTo>
                  <a:pt x="532" y="1527"/>
                </a:lnTo>
                <a:lnTo>
                  <a:pt x="541" y="1539"/>
                </a:lnTo>
                <a:lnTo>
                  <a:pt x="551" y="1550"/>
                </a:lnTo>
                <a:lnTo>
                  <a:pt x="563" y="1559"/>
                </a:lnTo>
                <a:lnTo>
                  <a:pt x="576" y="1568"/>
                </a:lnTo>
                <a:lnTo>
                  <a:pt x="591" y="1575"/>
                </a:lnTo>
                <a:lnTo>
                  <a:pt x="607" y="1580"/>
                </a:lnTo>
                <a:lnTo>
                  <a:pt x="625" y="1585"/>
                </a:lnTo>
                <a:lnTo>
                  <a:pt x="644" y="1588"/>
                </a:lnTo>
                <a:lnTo>
                  <a:pt x="664" y="1590"/>
                </a:lnTo>
                <a:lnTo>
                  <a:pt x="686" y="1590"/>
                </a:lnTo>
                <a:lnTo>
                  <a:pt x="686" y="1615"/>
                </a:lnTo>
                <a:lnTo>
                  <a:pt x="0" y="1615"/>
                </a:lnTo>
                <a:lnTo>
                  <a:pt x="0" y="1590"/>
                </a:lnTo>
                <a:lnTo>
                  <a:pt x="18" y="1588"/>
                </a:lnTo>
                <a:lnTo>
                  <a:pt x="34" y="1585"/>
                </a:lnTo>
                <a:lnTo>
                  <a:pt x="49" y="1580"/>
                </a:lnTo>
                <a:lnTo>
                  <a:pt x="63" y="1575"/>
                </a:lnTo>
                <a:lnTo>
                  <a:pt x="77" y="1568"/>
                </a:lnTo>
                <a:lnTo>
                  <a:pt x="88" y="1561"/>
                </a:lnTo>
                <a:lnTo>
                  <a:pt x="99" y="1552"/>
                </a:lnTo>
                <a:lnTo>
                  <a:pt x="110" y="1543"/>
                </a:lnTo>
                <a:lnTo>
                  <a:pt x="118" y="1532"/>
                </a:lnTo>
                <a:lnTo>
                  <a:pt x="126" y="1521"/>
                </a:lnTo>
                <a:lnTo>
                  <a:pt x="132" y="1508"/>
                </a:lnTo>
                <a:lnTo>
                  <a:pt x="137" y="1495"/>
                </a:lnTo>
                <a:lnTo>
                  <a:pt x="141" y="1480"/>
                </a:lnTo>
                <a:lnTo>
                  <a:pt x="144" y="1464"/>
                </a:lnTo>
                <a:lnTo>
                  <a:pt x="146" y="1448"/>
                </a:lnTo>
                <a:lnTo>
                  <a:pt x="146" y="1430"/>
                </a:lnTo>
                <a:lnTo>
                  <a:pt x="146" y="633"/>
                </a:lnTo>
                <a:lnTo>
                  <a:pt x="146" y="618"/>
                </a:lnTo>
                <a:lnTo>
                  <a:pt x="144" y="603"/>
                </a:lnTo>
                <a:lnTo>
                  <a:pt x="142" y="590"/>
                </a:lnTo>
                <a:lnTo>
                  <a:pt x="140" y="577"/>
                </a:lnTo>
                <a:lnTo>
                  <a:pt x="136" y="564"/>
                </a:lnTo>
                <a:lnTo>
                  <a:pt x="131" y="553"/>
                </a:lnTo>
                <a:lnTo>
                  <a:pt x="126" y="542"/>
                </a:lnTo>
                <a:lnTo>
                  <a:pt x="120" y="532"/>
                </a:lnTo>
                <a:lnTo>
                  <a:pt x="113" y="523"/>
                </a:lnTo>
                <a:lnTo>
                  <a:pt x="105" y="515"/>
                </a:lnTo>
                <a:lnTo>
                  <a:pt x="95" y="507"/>
                </a:lnTo>
                <a:lnTo>
                  <a:pt x="86" y="500"/>
                </a:lnTo>
                <a:lnTo>
                  <a:pt x="75" y="494"/>
                </a:lnTo>
                <a:lnTo>
                  <a:pt x="64" y="488"/>
                </a:lnTo>
                <a:lnTo>
                  <a:pt x="52" y="484"/>
                </a:lnTo>
                <a:lnTo>
                  <a:pt x="40" y="480"/>
                </a:lnTo>
                <a:lnTo>
                  <a:pt x="40" y="447"/>
                </a:lnTo>
                <a:lnTo>
                  <a:pt x="416" y="447"/>
                </a:lnTo>
                <a:lnTo>
                  <a:pt x="423" y="447"/>
                </a:lnTo>
                <a:lnTo>
                  <a:pt x="429" y="448"/>
                </a:lnTo>
                <a:lnTo>
                  <a:pt x="435" y="450"/>
                </a:lnTo>
                <a:lnTo>
                  <a:pt x="441" y="451"/>
                </a:lnTo>
                <a:lnTo>
                  <a:pt x="447" y="454"/>
                </a:lnTo>
                <a:lnTo>
                  <a:pt x="452" y="457"/>
                </a:lnTo>
                <a:lnTo>
                  <a:pt x="457" y="460"/>
                </a:lnTo>
                <a:lnTo>
                  <a:pt x="462" y="464"/>
                </a:lnTo>
                <a:lnTo>
                  <a:pt x="467" y="469"/>
                </a:lnTo>
                <a:lnTo>
                  <a:pt x="471" y="474"/>
                </a:lnTo>
                <a:lnTo>
                  <a:pt x="475" y="480"/>
                </a:lnTo>
                <a:lnTo>
                  <a:pt x="479" y="486"/>
                </a:lnTo>
                <a:lnTo>
                  <a:pt x="486" y="500"/>
                </a:lnTo>
                <a:lnTo>
                  <a:pt x="492" y="516"/>
                </a:lnTo>
                <a:lnTo>
                  <a:pt x="495" y="519"/>
                </a:lnTo>
                <a:lnTo>
                  <a:pt x="497" y="519"/>
                </a:lnTo>
                <a:lnTo>
                  <a:pt x="513" y="509"/>
                </a:lnTo>
                <a:lnTo>
                  <a:pt x="528" y="500"/>
                </a:lnTo>
                <a:lnTo>
                  <a:pt x="543" y="491"/>
                </a:lnTo>
                <a:lnTo>
                  <a:pt x="557" y="483"/>
                </a:lnTo>
                <a:lnTo>
                  <a:pt x="572" y="475"/>
                </a:lnTo>
                <a:lnTo>
                  <a:pt x="587" y="468"/>
                </a:lnTo>
                <a:lnTo>
                  <a:pt x="602" y="462"/>
                </a:lnTo>
                <a:lnTo>
                  <a:pt x="616" y="456"/>
                </a:lnTo>
                <a:lnTo>
                  <a:pt x="631" y="451"/>
                </a:lnTo>
                <a:lnTo>
                  <a:pt x="645" y="447"/>
                </a:lnTo>
                <a:lnTo>
                  <a:pt x="660" y="443"/>
                </a:lnTo>
                <a:lnTo>
                  <a:pt x="674" y="440"/>
                </a:lnTo>
                <a:lnTo>
                  <a:pt x="688" y="438"/>
                </a:lnTo>
                <a:lnTo>
                  <a:pt x="702" y="437"/>
                </a:lnTo>
                <a:lnTo>
                  <a:pt x="717" y="436"/>
                </a:lnTo>
                <a:lnTo>
                  <a:pt x="731" y="435"/>
                </a:lnTo>
                <a:lnTo>
                  <a:pt x="767" y="436"/>
                </a:lnTo>
                <a:lnTo>
                  <a:pt x="802" y="437"/>
                </a:lnTo>
                <a:lnTo>
                  <a:pt x="835" y="439"/>
                </a:lnTo>
                <a:lnTo>
                  <a:pt x="868" y="442"/>
                </a:lnTo>
                <a:lnTo>
                  <a:pt x="899" y="446"/>
                </a:lnTo>
                <a:lnTo>
                  <a:pt x="930" y="450"/>
                </a:lnTo>
                <a:lnTo>
                  <a:pt x="959" y="456"/>
                </a:lnTo>
                <a:lnTo>
                  <a:pt x="987" y="462"/>
                </a:lnTo>
                <a:lnTo>
                  <a:pt x="1014" y="469"/>
                </a:lnTo>
                <a:lnTo>
                  <a:pt x="1039" y="477"/>
                </a:lnTo>
                <a:lnTo>
                  <a:pt x="1064" y="486"/>
                </a:lnTo>
                <a:lnTo>
                  <a:pt x="1087" y="496"/>
                </a:lnTo>
                <a:lnTo>
                  <a:pt x="1110" y="506"/>
                </a:lnTo>
                <a:lnTo>
                  <a:pt x="1131" y="517"/>
                </a:lnTo>
                <a:lnTo>
                  <a:pt x="1151" y="530"/>
                </a:lnTo>
                <a:lnTo>
                  <a:pt x="1170" y="543"/>
                </a:lnTo>
                <a:lnTo>
                  <a:pt x="1188" y="556"/>
                </a:lnTo>
                <a:lnTo>
                  <a:pt x="1204" y="571"/>
                </a:lnTo>
                <a:lnTo>
                  <a:pt x="1220" y="587"/>
                </a:lnTo>
                <a:lnTo>
                  <a:pt x="1234" y="603"/>
                </a:lnTo>
                <a:lnTo>
                  <a:pt x="1247" y="620"/>
                </a:lnTo>
                <a:lnTo>
                  <a:pt x="1259" y="638"/>
                </a:lnTo>
                <a:lnTo>
                  <a:pt x="1270" y="657"/>
                </a:lnTo>
                <a:lnTo>
                  <a:pt x="1279" y="677"/>
                </a:lnTo>
                <a:lnTo>
                  <a:pt x="1288" y="698"/>
                </a:lnTo>
                <a:lnTo>
                  <a:pt x="1295" y="720"/>
                </a:lnTo>
                <a:lnTo>
                  <a:pt x="1301" y="742"/>
                </a:lnTo>
                <a:lnTo>
                  <a:pt x="1308" y="765"/>
                </a:lnTo>
                <a:lnTo>
                  <a:pt x="1312" y="789"/>
                </a:lnTo>
                <a:lnTo>
                  <a:pt x="1314" y="813"/>
                </a:lnTo>
                <a:lnTo>
                  <a:pt x="1316" y="839"/>
                </a:lnTo>
                <a:lnTo>
                  <a:pt x="1317" y="865"/>
                </a:lnTo>
                <a:lnTo>
                  <a:pt x="1317" y="1430"/>
                </a:lnTo>
                <a:lnTo>
                  <a:pt x="1317" y="1447"/>
                </a:lnTo>
                <a:lnTo>
                  <a:pt x="1319" y="1464"/>
                </a:lnTo>
                <a:lnTo>
                  <a:pt x="1322" y="1480"/>
                </a:lnTo>
                <a:lnTo>
                  <a:pt x="1326" y="1495"/>
                </a:lnTo>
                <a:lnTo>
                  <a:pt x="1331" y="1508"/>
                </a:lnTo>
                <a:lnTo>
                  <a:pt x="1337" y="1521"/>
                </a:lnTo>
                <a:lnTo>
                  <a:pt x="1345" y="1533"/>
                </a:lnTo>
                <a:lnTo>
                  <a:pt x="1354" y="1543"/>
                </a:lnTo>
                <a:lnTo>
                  <a:pt x="1363" y="1553"/>
                </a:lnTo>
                <a:lnTo>
                  <a:pt x="1374" y="1561"/>
                </a:lnTo>
                <a:lnTo>
                  <a:pt x="1386" y="1569"/>
                </a:lnTo>
                <a:lnTo>
                  <a:pt x="1400" y="1575"/>
                </a:lnTo>
                <a:lnTo>
                  <a:pt x="1414" y="1580"/>
                </a:lnTo>
                <a:lnTo>
                  <a:pt x="1429" y="1585"/>
                </a:lnTo>
                <a:lnTo>
                  <a:pt x="1446" y="1588"/>
                </a:lnTo>
                <a:lnTo>
                  <a:pt x="1464" y="1590"/>
                </a:lnTo>
                <a:lnTo>
                  <a:pt x="1464" y="1615"/>
                </a:lnTo>
                <a:lnTo>
                  <a:pt x="776" y="1615"/>
                </a:lnTo>
                <a:lnTo>
                  <a:pt x="776" y="1590"/>
                </a:lnTo>
                <a:lnTo>
                  <a:pt x="798" y="1590"/>
                </a:lnTo>
                <a:lnTo>
                  <a:pt x="818" y="1588"/>
                </a:lnTo>
                <a:lnTo>
                  <a:pt x="837" y="1585"/>
                </a:lnTo>
                <a:lnTo>
                  <a:pt x="855" y="1580"/>
                </a:lnTo>
                <a:lnTo>
                  <a:pt x="871" y="1575"/>
                </a:lnTo>
                <a:lnTo>
                  <a:pt x="885" y="1568"/>
                </a:lnTo>
                <a:lnTo>
                  <a:pt x="899" y="1559"/>
                </a:lnTo>
                <a:lnTo>
                  <a:pt x="912" y="1550"/>
                </a:lnTo>
                <a:lnTo>
                  <a:pt x="922" y="1539"/>
                </a:lnTo>
                <a:lnTo>
                  <a:pt x="931" y="1527"/>
                </a:lnTo>
                <a:lnTo>
                  <a:pt x="939" y="1514"/>
                </a:lnTo>
                <a:lnTo>
                  <a:pt x="945" y="1499"/>
                </a:lnTo>
                <a:lnTo>
                  <a:pt x="950" y="1483"/>
                </a:lnTo>
                <a:lnTo>
                  <a:pt x="954" y="1466"/>
                </a:lnTo>
                <a:lnTo>
                  <a:pt x="956" y="1448"/>
                </a:lnTo>
                <a:lnTo>
                  <a:pt x="956" y="1428"/>
                </a:lnTo>
                <a:lnTo>
                  <a:pt x="956" y="888"/>
                </a:lnTo>
                <a:lnTo>
                  <a:pt x="956" y="836"/>
                </a:lnTo>
                <a:lnTo>
                  <a:pt x="953" y="788"/>
                </a:lnTo>
                <a:lnTo>
                  <a:pt x="951" y="765"/>
                </a:lnTo>
                <a:lnTo>
                  <a:pt x="949" y="743"/>
                </a:lnTo>
                <a:lnTo>
                  <a:pt x="946" y="721"/>
                </a:lnTo>
                <a:lnTo>
                  <a:pt x="942" y="701"/>
                </a:lnTo>
                <a:lnTo>
                  <a:pt x="939" y="680"/>
                </a:lnTo>
                <a:lnTo>
                  <a:pt x="934" y="661"/>
                </a:lnTo>
                <a:lnTo>
                  <a:pt x="930" y="643"/>
                </a:lnTo>
                <a:lnTo>
                  <a:pt x="925" y="626"/>
                </a:lnTo>
                <a:lnTo>
                  <a:pt x="919" y="610"/>
                </a:lnTo>
                <a:lnTo>
                  <a:pt x="914" y="594"/>
                </a:lnTo>
                <a:lnTo>
                  <a:pt x="907" y="580"/>
                </a:lnTo>
                <a:lnTo>
                  <a:pt x="899" y="566"/>
                </a:lnTo>
                <a:lnTo>
                  <a:pt x="892" y="553"/>
                </a:lnTo>
                <a:lnTo>
                  <a:pt x="885" y="541"/>
                </a:lnTo>
                <a:lnTo>
                  <a:pt x="876" y="530"/>
                </a:lnTo>
                <a:lnTo>
                  <a:pt x="868" y="519"/>
                </a:lnTo>
                <a:lnTo>
                  <a:pt x="859" y="510"/>
                </a:lnTo>
                <a:lnTo>
                  <a:pt x="850" y="501"/>
                </a:lnTo>
                <a:lnTo>
                  <a:pt x="840" y="493"/>
                </a:lnTo>
                <a:lnTo>
                  <a:pt x="829" y="486"/>
                </a:lnTo>
                <a:lnTo>
                  <a:pt x="819" y="479"/>
                </a:lnTo>
                <a:lnTo>
                  <a:pt x="808" y="474"/>
                </a:lnTo>
                <a:lnTo>
                  <a:pt x="796" y="469"/>
                </a:lnTo>
                <a:lnTo>
                  <a:pt x="784" y="466"/>
                </a:lnTo>
                <a:lnTo>
                  <a:pt x="771" y="463"/>
                </a:lnTo>
                <a:lnTo>
                  <a:pt x="759" y="461"/>
                </a:lnTo>
                <a:lnTo>
                  <a:pt x="745" y="459"/>
                </a:lnTo>
                <a:lnTo>
                  <a:pt x="731" y="459"/>
                </a:lnTo>
                <a:lnTo>
                  <a:pt x="717" y="459"/>
                </a:lnTo>
                <a:lnTo>
                  <a:pt x="701" y="460"/>
                </a:lnTo>
                <a:lnTo>
                  <a:pt x="687" y="462"/>
                </a:lnTo>
                <a:lnTo>
                  <a:pt x="672" y="464"/>
                </a:lnTo>
                <a:lnTo>
                  <a:pt x="658" y="467"/>
                </a:lnTo>
                <a:lnTo>
                  <a:pt x="644" y="471"/>
                </a:lnTo>
                <a:lnTo>
                  <a:pt x="629" y="475"/>
                </a:lnTo>
                <a:lnTo>
                  <a:pt x="615" y="480"/>
                </a:lnTo>
                <a:lnTo>
                  <a:pt x="601" y="486"/>
                </a:lnTo>
                <a:lnTo>
                  <a:pt x="586" y="492"/>
                </a:lnTo>
                <a:lnTo>
                  <a:pt x="572" y="499"/>
                </a:lnTo>
                <a:lnTo>
                  <a:pt x="558" y="507"/>
                </a:lnTo>
                <a:lnTo>
                  <a:pt x="544" y="515"/>
                </a:lnTo>
                <a:lnTo>
                  <a:pt x="530" y="525"/>
                </a:lnTo>
                <a:lnTo>
                  <a:pt x="516" y="534"/>
                </a:lnTo>
                <a:lnTo>
                  <a:pt x="501" y="545"/>
                </a:lnTo>
                <a:lnTo>
                  <a:pt x="504" y="564"/>
                </a:lnTo>
                <a:lnTo>
                  <a:pt x="505" y="584"/>
                </a:lnTo>
                <a:lnTo>
                  <a:pt x="506" y="605"/>
                </a:lnTo>
                <a:lnTo>
                  <a:pt x="506" y="626"/>
                </a:lnTo>
                <a:lnTo>
                  <a:pt x="507" y="652"/>
                </a:lnTo>
                <a:lnTo>
                  <a:pt x="507" y="679"/>
                </a:lnTo>
                <a:lnTo>
                  <a:pt x="506" y="707"/>
                </a:lnTo>
                <a:lnTo>
                  <a:pt x="506" y="734"/>
                </a:lnTo>
                <a:close/>
                <a:moveTo>
                  <a:pt x="4052" y="0"/>
                </a:moveTo>
                <a:lnTo>
                  <a:pt x="4052" y="2288"/>
                </a:lnTo>
                <a:lnTo>
                  <a:pt x="3976" y="2288"/>
                </a:lnTo>
                <a:lnTo>
                  <a:pt x="3976" y="0"/>
                </a:lnTo>
                <a:lnTo>
                  <a:pt x="4052" y="0"/>
                </a:lnTo>
                <a:close/>
                <a:moveTo>
                  <a:pt x="4620" y="1019"/>
                </a:moveTo>
                <a:lnTo>
                  <a:pt x="4620" y="322"/>
                </a:lnTo>
                <a:lnTo>
                  <a:pt x="4715" y="322"/>
                </a:lnTo>
                <a:lnTo>
                  <a:pt x="5082" y="869"/>
                </a:lnTo>
                <a:lnTo>
                  <a:pt x="5082" y="322"/>
                </a:lnTo>
                <a:lnTo>
                  <a:pt x="5172" y="322"/>
                </a:lnTo>
                <a:lnTo>
                  <a:pt x="5172" y="1019"/>
                </a:lnTo>
                <a:lnTo>
                  <a:pt x="5076" y="1019"/>
                </a:lnTo>
                <a:lnTo>
                  <a:pt x="4709" y="471"/>
                </a:lnTo>
                <a:lnTo>
                  <a:pt x="4709" y="1019"/>
                </a:lnTo>
                <a:lnTo>
                  <a:pt x="4620" y="1019"/>
                </a:lnTo>
                <a:close/>
                <a:moveTo>
                  <a:pt x="5618" y="956"/>
                </a:moveTo>
                <a:lnTo>
                  <a:pt x="5606" y="966"/>
                </a:lnTo>
                <a:lnTo>
                  <a:pt x="5595" y="975"/>
                </a:lnTo>
                <a:lnTo>
                  <a:pt x="5583" y="983"/>
                </a:lnTo>
                <a:lnTo>
                  <a:pt x="5571" y="990"/>
                </a:lnTo>
                <a:lnTo>
                  <a:pt x="5560" y="997"/>
                </a:lnTo>
                <a:lnTo>
                  <a:pt x="5549" y="1003"/>
                </a:lnTo>
                <a:lnTo>
                  <a:pt x="5537" y="1009"/>
                </a:lnTo>
                <a:lnTo>
                  <a:pt x="5525" y="1013"/>
                </a:lnTo>
                <a:lnTo>
                  <a:pt x="5514" y="1017"/>
                </a:lnTo>
                <a:lnTo>
                  <a:pt x="5503" y="1020"/>
                </a:lnTo>
                <a:lnTo>
                  <a:pt x="5491" y="1023"/>
                </a:lnTo>
                <a:lnTo>
                  <a:pt x="5480" y="1026"/>
                </a:lnTo>
                <a:lnTo>
                  <a:pt x="5468" y="1027"/>
                </a:lnTo>
                <a:lnTo>
                  <a:pt x="5456" y="1029"/>
                </a:lnTo>
                <a:lnTo>
                  <a:pt x="5443" y="1030"/>
                </a:lnTo>
                <a:lnTo>
                  <a:pt x="5431" y="1030"/>
                </a:lnTo>
                <a:lnTo>
                  <a:pt x="5411" y="1029"/>
                </a:lnTo>
                <a:lnTo>
                  <a:pt x="5392" y="1027"/>
                </a:lnTo>
                <a:lnTo>
                  <a:pt x="5374" y="1024"/>
                </a:lnTo>
                <a:lnTo>
                  <a:pt x="5357" y="1020"/>
                </a:lnTo>
                <a:lnTo>
                  <a:pt x="5342" y="1014"/>
                </a:lnTo>
                <a:lnTo>
                  <a:pt x="5328" y="1007"/>
                </a:lnTo>
                <a:lnTo>
                  <a:pt x="5314" y="999"/>
                </a:lnTo>
                <a:lnTo>
                  <a:pt x="5302" y="989"/>
                </a:lnTo>
                <a:lnTo>
                  <a:pt x="5291" y="979"/>
                </a:lnTo>
                <a:lnTo>
                  <a:pt x="5282" y="968"/>
                </a:lnTo>
                <a:lnTo>
                  <a:pt x="5275" y="956"/>
                </a:lnTo>
                <a:lnTo>
                  <a:pt x="5268" y="943"/>
                </a:lnTo>
                <a:lnTo>
                  <a:pt x="5263" y="930"/>
                </a:lnTo>
                <a:lnTo>
                  <a:pt x="5260" y="916"/>
                </a:lnTo>
                <a:lnTo>
                  <a:pt x="5258" y="901"/>
                </a:lnTo>
                <a:lnTo>
                  <a:pt x="5257" y="886"/>
                </a:lnTo>
                <a:lnTo>
                  <a:pt x="5257" y="877"/>
                </a:lnTo>
                <a:lnTo>
                  <a:pt x="5258" y="868"/>
                </a:lnTo>
                <a:lnTo>
                  <a:pt x="5260" y="859"/>
                </a:lnTo>
                <a:lnTo>
                  <a:pt x="5261" y="850"/>
                </a:lnTo>
                <a:lnTo>
                  <a:pt x="5264" y="842"/>
                </a:lnTo>
                <a:lnTo>
                  <a:pt x="5267" y="834"/>
                </a:lnTo>
                <a:lnTo>
                  <a:pt x="5270" y="826"/>
                </a:lnTo>
                <a:lnTo>
                  <a:pt x="5274" y="818"/>
                </a:lnTo>
                <a:lnTo>
                  <a:pt x="5283" y="804"/>
                </a:lnTo>
                <a:lnTo>
                  <a:pt x="5294" y="791"/>
                </a:lnTo>
                <a:lnTo>
                  <a:pt x="5305" y="779"/>
                </a:lnTo>
                <a:lnTo>
                  <a:pt x="5318" y="769"/>
                </a:lnTo>
                <a:lnTo>
                  <a:pt x="5333" y="761"/>
                </a:lnTo>
                <a:lnTo>
                  <a:pt x="5348" y="753"/>
                </a:lnTo>
                <a:lnTo>
                  <a:pt x="5364" y="747"/>
                </a:lnTo>
                <a:lnTo>
                  <a:pt x="5381" y="741"/>
                </a:lnTo>
                <a:lnTo>
                  <a:pt x="5395" y="738"/>
                </a:lnTo>
                <a:lnTo>
                  <a:pt x="5413" y="735"/>
                </a:lnTo>
                <a:lnTo>
                  <a:pt x="5433" y="732"/>
                </a:lnTo>
                <a:lnTo>
                  <a:pt x="5457" y="728"/>
                </a:lnTo>
                <a:lnTo>
                  <a:pt x="5482" y="725"/>
                </a:lnTo>
                <a:lnTo>
                  <a:pt x="5506" y="722"/>
                </a:lnTo>
                <a:lnTo>
                  <a:pt x="5528" y="719"/>
                </a:lnTo>
                <a:lnTo>
                  <a:pt x="5548" y="715"/>
                </a:lnTo>
                <a:lnTo>
                  <a:pt x="5566" y="711"/>
                </a:lnTo>
                <a:lnTo>
                  <a:pt x="5583" y="707"/>
                </a:lnTo>
                <a:lnTo>
                  <a:pt x="5598" y="703"/>
                </a:lnTo>
                <a:lnTo>
                  <a:pt x="5611" y="699"/>
                </a:lnTo>
                <a:lnTo>
                  <a:pt x="5611" y="684"/>
                </a:lnTo>
                <a:lnTo>
                  <a:pt x="5611" y="676"/>
                </a:lnTo>
                <a:lnTo>
                  <a:pt x="5611" y="663"/>
                </a:lnTo>
                <a:lnTo>
                  <a:pt x="5610" y="652"/>
                </a:lnTo>
                <a:lnTo>
                  <a:pt x="5608" y="641"/>
                </a:lnTo>
                <a:lnTo>
                  <a:pt x="5605" y="631"/>
                </a:lnTo>
                <a:lnTo>
                  <a:pt x="5602" y="623"/>
                </a:lnTo>
                <a:lnTo>
                  <a:pt x="5598" y="615"/>
                </a:lnTo>
                <a:lnTo>
                  <a:pt x="5593" y="608"/>
                </a:lnTo>
                <a:lnTo>
                  <a:pt x="5587" y="602"/>
                </a:lnTo>
                <a:lnTo>
                  <a:pt x="5578" y="596"/>
                </a:lnTo>
                <a:lnTo>
                  <a:pt x="5569" y="590"/>
                </a:lnTo>
                <a:lnTo>
                  <a:pt x="5558" y="585"/>
                </a:lnTo>
                <a:lnTo>
                  <a:pt x="5546" y="581"/>
                </a:lnTo>
                <a:lnTo>
                  <a:pt x="5533" y="578"/>
                </a:lnTo>
                <a:lnTo>
                  <a:pt x="5519" y="575"/>
                </a:lnTo>
                <a:lnTo>
                  <a:pt x="5504" y="574"/>
                </a:lnTo>
                <a:lnTo>
                  <a:pt x="5488" y="574"/>
                </a:lnTo>
                <a:lnTo>
                  <a:pt x="5474" y="574"/>
                </a:lnTo>
                <a:lnTo>
                  <a:pt x="5460" y="575"/>
                </a:lnTo>
                <a:lnTo>
                  <a:pt x="5447" y="577"/>
                </a:lnTo>
                <a:lnTo>
                  <a:pt x="5436" y="579"/>
                </a:lnTo>
                <a:lnTo>
                  <a:pt x="5425" y="582"/>
                </a:lnTo>
                <a:lnTo>
                  <a:pt x="5415" y="586"/>
                </a:lnTo>
                <a:lnTo>
                  <a:pt x="5407" y="590"/>
                </a:lnTo>
                <a:lnTo>
                  <a:pt x="5399" y="595"/>
                </a:lnTo>
                <a:lnTo>
                  <a:pt x="5392" y="601"/>
                </a:lnTo>
                <a:lnTo>
                  <a:pt x="5386" y="607"/>
                </a:lnTo>
                <a:lnTo>
                  <a:pt x="5380" y="615"/>
                </a:lnTo>
                <a:lnTo>
                  <a:pt x="5374" y="624"/>
                </a:lnTo>
                <a:lnTo>
                  <a:pt x="5369" y="634"/>
                </a:lnTo>
                <a:lnTo>
                  <a:pt x="5364" y="645"/>
                </a:lnTo>
                <a:lnTo>
                  <a:pt x="5360" y="657"/>
                </a:lnTo>
                <a:lnTo>
                  <a:pt x="5356" y="670"/>
                </a:lnTo>
                <a:lnTo>
                  <a:pt x="5272" y="658"/>
                </a:lnTo>
                <a:lnTo>
                  <a:pt x="5275" y="645"/>
                </a:lnTo>
                <a:lnTo>
                  <a:pt x="5278" y="633"/>
                </a:lnTo>
                <a:lnTo>
                  <a:pt x="5282" y="621"/>
                </a:lnTo>
                <a:lnTo>
                  <a:pt x="5287" y="610"/>
                </a:lnTo>
                <a:lnTo>
                  <a:pt x="5292" y="599"/>
                </a:lnTo>
                <a:lnTo>
                  <a:pt x="5297" y="589"/>
                </a:lnTo>
                <a:lnTo>
                  <a:pt x="5303" y="580"/>
                </a:lnTo>
                <a:lnTo>
                  <a:pt x="5309" y="571"/>
                </a:lnTo>
                <a:lnTo>
                  <a:pt x="5316" y="563"/>
                </a:lnTo>
                <a:lnTo>
                  <a:pt x="5324" y="556"/>
                </a:lnTo>
                <a:lnTo>
                  <a:pt x="5333" y="549"/>
                </a:lnTo>
                <a:lnTo>
                  <a:pt x="5342" y="542"/>
                </a:lnTo>
                <a:lnTo>
                  <a:pt x="5352" y="536"/>
                </a:lnTo>
                <a:lnTo>
                  <a:pt x="5363" y="530"/>
                </a:lnTo>
                <a:lnTo>
                  <a:pt x="5374" y="525"/>
                </a:lnTo>
                <a:lnTo>
                  <a:pt x="5386" y="520"/>
                </a:lnTo>
                <a:lnTo>
                  <a:pt x="5399" y="516"/>
                </a:lnTo>
                <a:lnTo>
                  <a:pt x="5412" y="513"/>
                </a:lnTo>
                <a:lnTo>
                  <a:pt x="5426" y="510"/>
                </a:lnTo>
                <a:lnTo>
                  <a:pt x="5440" y="507"/>
                </a:lnTo>
                <a:lnTo>
                  <a:pt x="5454" y="505"/>
                </a:lnTo>
                <a:lnTo>
                  <a:pt x="5469" y="504"/>
                </a:lnTo>
                <a:lnTo>
                  <a:pt x="5485" y="503"/>
                </a:lnTo>
                <a:lnTo>
                  <a:pt x="5501" y="503"/>
                </a:lnTo>
                <a:lnTo>
                  <a:pt x="5517" y="503"/>
                </a:lnTo>
                <a:lnTo>
                  <a:pt x="5533" y="503"/>
                </a:lnTo>
                <a:lnTo>
                  <a:pt x="5547" y="505"/>
                </a:lnTo>
                <a:lnTo>
                  <a:pt x="5561" y="506"/>
                </a:lnTo>
                <a:lnTo>
                  <a:pt x="5574" y="508"/>
                </a:lnTo>
                <a:lnTo>
                  <a:pt x="5586" y="511"/>
                </a:lnTo>
                <a:lnTo>
                  <a:pt x="5597" y="514"/>
                </a:lnTo>
                <a:lnTo>
                  <a:pt x="5607" y="518"/>
                </a:lnTo>
                <a:lnTo>
                  <a:pt x="5617" y="522"/>
                </a:lnTo>
                <a:lnTo>
                  <a:pt x="5626" y="526"/>
                </a:lnTo>
                <a:lnTo>
                  <a:pt x="5635" y="530"/>
                </a:lnTo>
                <a:lnTo>
                  <a:pt x="5643" y="535"/>
                </a:lnTo>
                <a:lnTo>
                  <a:pt x="5650" y="540"/>
                </a:lnTo>
                <a:lnTo>
                  <a:pt x="5656" y="545"/>
                </a:lnTo>
                <a:lnTo>
                  <a:pt x="5662" y="550"/>
                </a:lnTo>
                <a:lnTo>
                  <a:pt x="5667" y="556"/>
                </a:lnTo>
                <a:lnTo>
                  <a:pt x="5676" y="568"/>
                </a:lnTo>
                <a:lnTo>
                  <a:pt x="5683" y="582"/>
                </a:lnTo>
                <a:lnTo>
                  <a:pt x="5689" y="598"/>
                </a:lnTo>
                <a:lnTo>
                  <a:pt x="5694" y="614"/>
                </a:lnTo>
                <a:lnTo>
                  <a:pt x="5696" y="628"/>
                </a:lnTo>
                <a:lnTo>
                  <a:pt x="5697" y="645"/>
                </a:lnTo>
                <a:lnTo>
                  <a:pt x="5698" y="667"/>
                </a:lnTo>
                <a:lnTo>
                  <a:pt x="5698" y="694"/>
                </a:lnTo>
                <a:lnTo>
                  <a:pt x="5698" y="808"/>
                </a:lnTo>
                <a:lnTo>
                  <a:pt x="5698" y="836"/>
                </a:lnTo>
                <a:lnTo>
                  <a:pt x="5698" y="861"/>
                </a:lnTo>
                <a:lnTo>
                  <a:pt x="5699" y="884"/>
                </a:lnTo>
                <a:lnTo>
                  <a:pt x="5699" y="905"/>
                </a:lnTo>
                <a:lnTo>
                  <a:pt x="5700" y="922"/>
                </a:lnTo>
                <a:lnTo>
                  <a:pt x="5701" y="937"/>
                </a:lnTo>
                <a:lnTo>
                  <a:pt x="5702" y="949"/>
                </a:lnTo>
                <a:lnTo>
                  <a:pt x="5703" y="958"/>
                </a:lnTo>
                <a:lnTo>
                  <a:pt x="5707" y="974"/>
                </a:lnTo>
                <a:lnTo>
                  <a:pt x="5711" y="989"/>
                </a:lnTo>
                <a:lnTo>
                  <a:pt x="5717" y="1004"/>
                </a:lnTo>
                <a:lnTo>
                  <a:pt x="5724" y="1019"/>
                </a:lnTo>
                <a:lnTo>
                  <a:pt x="5635" y="1019"/>
                </a:lnTo>
                <a:lnTo>
                  <a:pt x="5629" y="1005"/>
                </a:lnTo>
                <a:lnTo>
                  <a:pt x="5624" y="990"/>
                </a:lnTo>
                <a:lnTo>
                  <a:pt x="5621" y="973"/>
                </a:lnTo>
                <a:lnTo>
                  <a:pt x="5618" y="956"/>
                </a:lnTo>
                <a:close/>
                <a:moveTo>
                  <a:pt x="5611" y="766"/>
                </a:moveTo>
                <a:lnTo>
                  <a:pt x="5599" y="771"/>
                </a:lnTo>
                <a:lnTo>
                  <a:pt x="5585" y="775"/>
                </a:lnTo>
                <a:lnTo>
                  <a:pt x="5570" y="780"/>
                </a:lnTo>
                <a:lnTo>
                  <a:pt x="5553" y="784"/>
                </a:lnTo>
                <a:lnTo>
                  <a:pt x="5514" y="791"/>
                </a:lnTo>
                <a:lnTo>
                  <a:pt x="5470" y="798"/>
                </a:lnTo>
                <a:lnTo>
                  <a:pt x="5446" y="802"/>
                </a:lnTo>
                <a:lnTo>
                  <a:pt x="5425" y="806"/>
                </a:lnTo>
                <a:lnTo>
                  <a:pt x="5408" y="811"/>
                </a:lnTo>
                <a:lnTo>
                  <a:pt x="5395" y="815"/>
                </a:lnTo>
                <a:lnTo>
                  <a:pt x="5385" y="821"/>
                </a:lnTo>
                <a:lnTo>
                  <a:pt x="5376" y="827"/>
                </a:lnTo>
                <a:lnTo>
                  <a:pt x="5368" y="834"/>
                </a:lnTo>
                <a:lnTo>
                  <a:pt x="5362" y="843"/>
                </a:lnTo>
                <a:lnTo>
                  <a:pt x="5356" y="852"/>
                </a:lnTo>
                <a:lnTo>
                  <a:pt x="5353" y="862"/>
                </a:lnTo>
                <a:lnTo>
                  <a:pt x="5350" y="872"/>
                </a:lnTo>
                <a:lnTo>
                  <a:pt x="5350" y="883"/>
                </a:lnTo>
                <a:lnTo>
                  <a:pt x="5350" y="892"/>
                </a:lnTo>
                <a:lnTo>
                  <a:pt x="5351" y="900"/>
                </a:lnTo>
                <a:lnTo>
                  <a:pt x="5353" y="907"/>
                </a:lnTo>
                <a:lnTo>
                  <a:pt x="5356" y="914"/>
                </a:lnTo>
                <a:lnTo>
                  <a:pt x="5360" y="921"/>
                </a:lnTo>
                <a:lnTo>
                  <a:pt x="5364" y="928"/>
                </a:lnTo>
                <a:lnTo>
                  <a:pt x="5369" y="934"/>
                </a:lnTo>
                <a:lnTo>
                  <a:pt x="5376" y="940"/>
                </a:lnTo>
                <a:lnTo>
                  <a:pt x="5382" y="945"/>
                </a:lnTo>
                <a:lnTo>
                  <a:pt x="5390" y="950"/>
                </a:lnTo>
                <a:lnTo>
                  <a:pt x="5398" y="954"/>
                </a:lnTo>
                <a:lnTo>
                  <a:pt x="5408" y="957"/>
                </a:lnTo>
                <a:lnTo>
                  <a:pt x="5417" y="959"/>
                </a:lnTo>
                <a:lnTo>
                  <a:pt x="5428" y="961"/>
                </a:lnTo>
                <a:lnTo>
                  <a:pt x="5439" y="962"/>
                </a:lnTo>
                <a:lnTo>
                  <a:pt x="5451" y="963"/>
                </a:lnTo>
                <a:lnTo>
                  <a:pt x="5464" y="962"/>
                </a:lnTo>
                <a:lnTo>
                  <a:pt x="5475" y="961"/>
                </a:lnTo>
                <a:lnTo>
                  <a:pt x="5487" y="960"/>
                </a:lnTo>
                <a:lnTo>
                  <a:pt x="5498" y="957"/>
                </a:lnTo>
                <a:lnTo>
                  <a:pt x="5509" y="954"/>
                </a:lnTo>
                <a:lnTo>
                  <a:pt x="5519" y="951"/>
                </a:lnTo>
                <a:lnTo>
                  <a:pt x="5531" y="946"/>
                </a:lnTo>
                <a:lnTo>
                  <a:pt x="5541" y="941"/>
                </a:lnTo>
                <a:lnTo>
                  <a:pt x="5550" y="935"/>
                </a:lnTo>
                <a:lnTo>
                  <a:pt x="5558" y="929"/>
                </a:lnTo>
                <a:lnTo>
                  <a:pt x="5567" y="923"/>
                </a:lnTo>
                <a:lnTo>
                  <a:pt x="5574" y="916"/>
                </a:lnTo>
                <a:lnTo>
                  <a:pt x="5581" y="908"/>
                </a:lnTo>
                <a:lnTo>
                  <a:pt x="5587" y="900"/>
                </a:lnTo>
                <a:lnTo>
                  <a:pt x="5592" y="891"/>
                </a:lnTo>
                <a:lnTo>
                  <a:pt x="5597" y="882"/>
                </a:lnTo>
                <a:lnTo>
                  <a:pt x="5600" y="875"/>
                </a:lnTo>
                <a:lnTo>
                  <a:pt x="5603" y="866"/>
                </a:lnTo>
                <a:lnTo>
                  <a:pt x="5606" y="857"/>
                </a:lnTo>
                <a:lnTo>
                  <a:pt x="5607" y="847"/>
                </a:lnTo>
                <a:lnTo>
                  <a:pt x="5610" y="824"/>
                </a:lnTo>
                <a:lnTo>
                  <a:pt x="5611" y="797"/>
                </a:lnTo>
                <a:lnTo>
                  <a:pt x="5611" y="766"/>
                </a:lnTo>
                <a:close/>
                <a:moveTo>
                  <a:pt x="5430" y="451"/>
                </a:moveTo>
                <a:lnTo>
                  <a:pt x="5493" y="318"/>
                </a:lnTo>
                <a:lnTo>
                  <a:pt x="5606" y="318"/>
                </a:lnTo>
                <a:lnTo>
                  <a:pt x="5501" y="451"/>
                </a:lnTo>
                <a:lnTo>
                  <a:pt x="5430" y="451"/>
                </a:lnTo>
                <a:close/>
                <a:moveTo>
                  <a:pt x="5800" y="1019"/>
                </a:moveTo>
                <a:lnTo>
                  <a:pt x="5800" y="513"/>
                </a:lnTo>
                <a:lnTo>
                  <a:pt x="5877" y="513"/>
                </a:lnTo>
                <a:lnTo>
                  <a:pt x="5877" y="591"/>
                </a:lnTo>
                <a:lnTo>
                  <a:pt x="5891" y="566"/>
                </a:lnTo>
                <a:lnTo>
                  <a:pt x="5905" y="546"/>
                </a:lnTo>
                <a:lnTo>
                  <a:pt x="5912" y="538"/>
                </a:lnTo>
                <a:lnTo>
                  <a:pt x="5918" y="531"/>
                </a:lnTo>
                <a:lnTo>
                  <a:pt x="5925" y="525"/>
                </a:lnTo>
                <a:lnTo>
                  <a:pt x="5932" y="520"/>
                </a:lnTo>
                <a:lnTo>
                  <a:pt x="5938" y="516"/>
                </a:lnTo>
                <a:lnTo>
                  <a:pt x="5945" y="512"/>
                </a:lnTo>
                <a:lnTo>
                  <a:pt x="5952" y="509"/>
                </a:lnTo>
                <a:lnTo>
                  <a:pt x="5958" y="507"/>
                </a:lnTo>
                <a:lnTo>
                  <a:pt x="5965" y="505"/>
                </a:lnTo>
                <a:lnTo>
                  <a:pt x="5972" y="504"/>
                </a:lnTo>
                <a:lnTo>
                  <a:pt x="5980" y="503"/>
                </a:lnTo>
                <a:lnTo>
                  <a:pt x="5987" y="503"/>
                </a:lnTo>
                <a:lnTo>
                  <a:pt x="5998" y="503"/>
                </a:lnTo>
                <a:lnTo>
                  <a:pt x="6009" y="504"/>
                </a:lnTo>
                <a:lnTo>
                  <a:pt x="6020" y="506"/>
                </a:lnTo>
                <a:lnTo>
                  <a:pt x="6031" y="509"/>
                </a:lnTo>
                <a:lnTo>
                  <a:pt x="6042" y="513"/>
                </a:lnTo>
                <a:lnTo>
                  <a:pt x="6053" y="518"/>
                </a:lnTo>
                <a:lnTo>
                  <a:pt x="6064" y="523"/>
                </a:lnTo>
                <a:lnTo>
                  <a:pt x="6075" y="530"/>
                </a:lnTo>
                <a:lnTo>
                  <a:pt x="6045" y="609"/>
                </a:lnTo>
                <a:lnTo>
                  <a:pt x="6037" y="604"/>
                </a:lnTo>
                <a:lnTo>
                  <a:pt x="6029" y="601"/>
                </a:lnTo>
                <a:lnTo>
                  <a:pt x="6021" y="598"/>
                </a:lnTo>
                <a:lnTo>
                  <a:pt x="6014" y="595"/>
                </a:lnTo>
                <a:lnTo>
                  <a:pt x="6006" y="594"/>
                </a:lnTo>
                <a:lnTo>
                  <a:pt x="5998" y="592"/>
                </a:lnTo>
                <a:lnTo>
                  <a:pt x="5990" y="591"/>
                </a:lnTo>
                <a:lnTo>
                  <a:pt x="5982" y="591"/>
                </a:lnTo>
                <a:lnTo>
                  <a:pt x="5975" y="591"/>
                </a:lnTo>
                <a:lnTo>
                  <a:pt x="5969" y="592"/>
                </a:lnTo>
                <a:lnTo>
                  <a:pt x="5962" y="593"/>
                </a:lnTo>
                <a:lnTo>
                  <a:pt x="5956" y="595"/>
                </a:lnTo>
                <a:lnTo>
                  <a:pt x="5950" y="598"/>
                </a:lnTo>
                <a:lnTo>
                  <a:pt x="5944" y="601"/>
                </a:lnTo>
                <a:lnTo>
                  <a:pt x="5938" y="604"/>
                </a:lnTo>
                <a:lnTo>
                  <a:pt x="5932" y="608"/>
                </a:lnTo>
                <a:lnTo>
                  <a:pt x="5926" y="612"/>
                </a:lnTo>
                <a:lnTo>
                  <a:pt x="5921" y="617"/>
                </a:lnTo>
                <a:lnTo>
                  <a:pt x="5916" y="622"/>
                </a:lnTo>
                <a:lnTo>
                  <a:pt x="5912" y="628"/>
                </a:lnTo>
                <a:lnTo>
                  <a:pt x="5909" y="634"/>
                </a:lnTo>
                <a:lnTo>
                  <a:pt x="5905" y="640"/>
                </a:lnTo>
                <a:lnTo>
                  <a:pt x="5902" y="647"/>
                </a:lnTo>
                <a:lnTo>
                  <a:pt x="5900" y="655"/>
                </a:lnTo>
                <a:lnTo>
                  <a:pt x="5896" y="666"/>
                </a:lnTo>
                <a:lnTo>
                  <a:pt x="5893" y="678"/>
                </a:lnTo>
                <a:lnTo>
                  <a:pt x="5891" y="691"/>
                </a:lnTo>
                <a:lnTo>
                  <a:pt x="5889" y="703"/>
                </a:lnTo>
                <a:lnTo>
                  <a:pt x="5886" y="729"/>
                </a:lnTo>
                <a:lnTo>
                  <a:pt x="5885" y="755"/>
                </a:lnTo>
                <a:lnTo>
                  <a:pt x="5885" y="1019"/>
                </a:lnTo>
                <a:lnTo>
                  <a:pt x="5800" y="1019"/>
                </a:lnTo>
                <a:close/>
                <a:moveTo>
                  <a:pt x="6064" y="767"/>
                </a:moveTo>
                <a:lnTo>
                  <a:pt x="6064" y="749"/>
                </a:lnTo>
                <a:lnTo>
                  <a:pt x="6065" y="733"/>
                </a:lnTo>
                <a:lnTo>
                  <a:pt x="6067" y="717"/>
                </a:lnTo>
                <a:lnTo>
                  <a:pt x="6069" y="701"/>
                </a:lnTo>
                <a:lnTo>
                  <a:pt x="6071" y="685"/>
                </a:lnTo>
                <a:lnTo>
                  <a:pt x="6075" y="671"/>
                </a:lnTo>
                <a:lnTo>
                  <a:pt x="6079" y="657"/>
                </a:lnTo>
                <a:lnTo>
                  <a:pt x="6083" y="644"/>
                </a:lnTo>
                <a:lnTo>
                  <a:pt x="6089" y="631"/>
                </a:lnTo>
                <a:lnTo>
                  <a:pt x="6094" y="619"/>
                </a:lnTo>
                <a:lnTo>
                  <a:pt x="6101" y="608"/>
                </a:lnTo>
                <a:lnTo>
                  <a:pt x="6108" y="597"/>
                </a:lnTo>
                <a:lnTo>
                  <a:pt x="6115" y="586"/>
                </a:lnTo>
                <a:lnTo>
                  <a:pt x="6124" y="576"/>
                </a:lnTo>
                <a:lnTo>
                  <a:pt x="6133" y="567"/>
                </a:lnTo>
                <a:lnTo>
                  <a:pt x="6143" y="558"/>
                </a:lnTo>
                <a:lnTo>
                  <a:pt x="6160" y="545"/>
                </a:lnTo>
                <a:lnTo>
                  <a:pt x="6177" y="534"/>
                </a:lnTo>
                <a:lnTo>
                  <a:pt x="6196" y="524"/>
                </a:lnTo>
                <a:lnTo>
                  <a:pt x="6215" y="517"/>
                </a:lnTo>
                <a:lnTo>
                  <a:pt x="6235" y="510"/>
                </a:lnTo>
                <a:lnTo>
                  <a:pt x="6257" y="506"/>
                </a:lnTo>
                <a:lnTo>
                  <a:pt x="6279" y="503"/>
                </a:lnTo>
                <a:lnTo>
                  <a:pt x="6302" y="503"/>
                </a:lnTo>
                <a:lnTo>
                  <a:pt x="6314" y="503"/>
                </a:lnTo>
                <a:lnTo>
                  <a:pt x="6327" y="504"/>
                </a:lnTo>
                <a:lnTo>
                  <a:pt x="6340" y="505"/>
                </a:lnTo>
                <a:lnTo>
                  <a:pt x="6352" y="507"/>
                </a:lnTo>
                <a:lnTo>
                  <a:pt x="6364" y="509"/>
                </a:lnTo>
                <a:lnTo>
                  <a:pt x="6375" y="512"/>
                </a:lnTo>
                <a:lnTo>
                  <a:pt x="6386" y="516"/>
                </a:lnTo>
                <a:lnTo>
                  <a:pt x="6397" y="520"/>
                </a:lnTo>
                <a:lnTo>
                  <a:pt x="6408" y="524"/>
                </a:lnTo>
                <a:lnTo>
                  <a:pt x="6418" y="529"/>
                </a:lnTo>
                <a:lnTo>
                  <a:pt x="6428" y="535"/>
                </a:lnTo>
                <a:lnTo>
                  <a:pt x="6437" y="541"/>
                </a:lnTo>
                <a:lnTo>
                  <a:pt x="6447" y="547"/>
                </a:lnTo>
                <a:lnTo>
                  <a:pt x="6456" y="555"/>
                </a:lnTo>
                <a:lnTo>
                  <a:pt x="6464" y="562"/>
                </a:lnTo>
                <a:lnTo>
                  <a:pt x="6473" y="571"/>
                </a:lnTo>
                <a:lnTo>
                  <a:pt x="6481" y="579"/>
                </a:lnTo>
                <a:lnTo>
                  <a:pt x="6488" y="588"/>
                </a:lnTo>
                <a:lnTo>
                  <a:pt x="6495" y="598"/>
                </a:lnTo>
                <a:lnTo>
                  <a:pt x="6502" y="608"/>
                </a:lnTo>
                <a:lnTo>
                  <a:pt x="6508" y="618"/>
                </a:lnTo>
                <a:lnTo>
                  <a:pt x="6513" y="629"/>
                </a:lnTo>
                <a:lnTo>
                  <a:pt x="6518" y="640"/>
                </a:lnTo>
                <a:lnTo>
                  <a:pt x="6522" y="652"/>
                </a:lnTo>
                <a:lnTo>
                  <a:pt x="6526" y="664"/>
                </a:lnTo>
                <a:lnTo>
                  <a:pt x="6529" y="676"/>
                </a:lnTo>
                <a:lnTo>
                  <a:pt x="6533" y="690"/>
                </a:lnTo>
                <a:lnTo>
                  <a:pt x="6536" y="703"/>
                </a:lnTo>
                <a:lnTo>
                  <a:pt x="6537" y="716"/>
                </a:lnTo>
                <a:lnTo>
                  <a:pt x="6539" y="730"/>
                </a:lnTo>
                <a:lnTo>
                  <a:pt x="6539" y="745"/>
                </a:lnTo>
                <a:lnTo>
                  <a:pt x="6540" y="760"/>
                </a:lnTo>
                <a:lnTo>
                  <a:pt x="6539" y="783"/>
                </a:lnTo>
                <a:lnTo>
                  <a:pt x="6538" y="806"/>
                </a:lnTo>
                <a:lnTo>
                  <a:pt x="6536" y="827"/>
                </a:lnTo>
                <a:lnTo>
                  <a:pt x="6531" y="846"/>
                </a:lnTo>
                <a:lnTo>
                  <a:pt x="6527" y="865"/>
                </a:lnTo>
                <a:lnTo>
                  <a:pt x="6522" y="882"/>
                </a:lnTo>
                <a:lnTo>
                  <a:pt x="6516" y="898"/>
                </a:lnTo>
                <a:lnTo>
                  <a:pt x="6510" y="912"/>
                </a:lnTo>
                <a:lnTo>
                  <a:pt x="6502" y="926"/>
                </a:lnTo>
                <a:lnTo>
                  <a:pt x="6493" y="939"/>
                </a:lnTo>
                <a:lnTo>
                  <a:pt x="6484" y="951"/>
                </a:lnTo>
                <a:lnTo>
                  <a:pt x="6474" y="962"/>
                </a:lnTo>
                <a:lnTo>
                  <a:pt x="6463" y="972"/>
                </a:lnTo>
                <a:lnTo>
                  <a:pt x="6451" y="982"/>
                </a:lnTo>
                <a:lnTo>
                  <a:pt x="6438" y="991"/>
                </a:lnTo>
                <a:lnTo>
                  <a:pt x="6424" y="999"/>
                </a:lnTo>
                <a:lnTo>
                  <a:pt x="6410" y="1006"/>
                </a:lnTo>
                <a:lnTo>
                  <a:pt x="6396" y="1012"/>
                </a:lnTo>
                <a:lnTo>
                  <a:pt x="6381" y="1018"/>
                </a:lnTo>
                <a:lnTo>
                  <a:pt x="6366" y="1022"/>
                </a:lnTo>
                <a:lnTo>
                  <a:pt x="6351" y="1025"/>
                </a:lnTo>
                <a:lnTo>
                  <a:pt x="6335" y="1028"/>
                </a:lnTo>
                <a:lnTo>
                  <a:pt x="6318" y="1029"/>
                </a:lnTo>
                <a:lnTo>
                  <a:pt x="6302" y="1030"/>
                </a:lnTo>
                <a:lnTo>
                  <a:pt x="6289" y="1030"/>
                </a:lnTo>
                <a:lnTo>
                  <a:pt x="6276" y="1029"/>
                </a:lnTo>
                <a:lnTo>
                  <a:pt x="6263" y="1027"/>
                </a:lnTo>
                <a:lnTo>
                  <a:pt x="6251" y="1026"/>
                </a:lnTo>
                <a:lnTo>
                  <a:pt x="6239" y="1023"/>
                </a:lnTo>
                <a:lnTo>
                  <a:pt x="6228" y="1020"/>
                </a:lnTo>
                <a:lnTo>
                  <a:pt x="6217" y="1017"/>
                </a:lnTo>
                <a:lnTo>
                  <a:pt x="6206" y="1013"/>
                </a:lnTo>
                <a:lnTo>
                  <a:pt x="6195" y="1008"/>
                </a:lnTo>
                <a:lnTo>
                  <a:pt x="6185" y="1003"/>
                </a:lnTo>
                <a:lnTo>
                  <a:pt x="6175" y="998"/>
                </a:lnTo>
                <a:lnTo>
                  <a:pt x="6165" y="992"/>
                </a:lnTo>
                <a:lnTo>
                  <a:pt x="6156" y="985"/>
                </a:lnTo>
                <a:lnTo>
                  <a:pt x="6147" y="978"/>
                </a:lnTo>
                <a:lnTo>
                  <a:pt x="6139" y="970"/>
                </a:lnTo>
                <a:lnTo>
                  <a:pt x="6129" y="962"/>
                </a:lnTo>
                <a:lnTo>
                  <a:pt x="6121" y="953"/>
                </a:lnTo>
                <a:lnTo>
                  <a:pt x="6114" y="944"/>
                </a:lnTo>
                <a:lnTo>
                  <a:pt x="6107" y="934"/>
                </a:lnTo>
                <a:lnTo>
                  <a:pt x="6101" y="924"/>
                </a:lnTo>
                <a:lnTo>
                  <a:pt x="6095" y="914"/>
                </a:lnTo>
                <a:lnTo>
                  <a:pt x="6089" y="903"/>
                </a:lnTo>
                <a:lnTo>
                  <a:pt x="6085" y="891"/>
                </a:lnTo>
                <a:lnTo>
                  <a:pt x="6080" y="879"/>
                </a:lnTo>
                <a:lnTo>
                  <a:pt x="6076" y="867"/>
                </a:lnTo>
                <a:lnTo>
                  <a:pt x="6073" y="854"/>
                </a:lnTo>
                <a:lnTo>
                  <a:pt x="6070" y="840"/>
                </a:lnTo>
                <a:lnTo>
                  <a:pt x="6068" y="827"/>
                </a:lnTo>
                <a:lnTo>
                  <a:pt x="6066" y="812"/>
                </a:lnTo>
                <a:lnTo>
                  <a:pt x="6065" y="798"/>
                </a:lnTo>
                <a:lnTo>
                  <a:pt x="6064" y="782"/>
                </a:lnTo>
                <a:lnTo>
                  <a:pt x="6064" y="767"/>
                </a:lnTo>
                <a:close/>
                <a:moveTo>
                  <a:pt x="6152" y="767"/>
                </a:moveTo>
                <a:lnTo>
                  <a:pt x="6153" y="790"/>
                </a:lnTo>
                <a:lnTo>
                  <a:pt x="6155" y="812"/>
                </a:lnTo>
                <a:lnTo>
                  <a:pt x="6158" y="833"/>
                </a:lnTo>
                <a:lnTo>
                  <a:pt x="6163" y="851"/>
                </a:lnTo>
                <a:lnTo>
                  <a:pt x="6169" y="869"/>
                </a:lnTo>
                <a:lnTo>
                  <a:pt x="6176" y="885"/>
                </a:lnTo>
                <a:lnTo>
                  <a:pt x="6185" y="899"/>
                </a:lnTo>
                <a:lnTo>
                  <a:pt x="6195" y="912"/>
                </a:lnTo>
                <a:lnTo>
                  <a:pt x="6206" y="923"/>
                </a:lnTo>
                <a:lnTo>
                  <a:pt x="6217" y="933"/>
                </a:lnTo>
                <a:lnTo>
                  <a:pt x="6230" y="941"/>
                </a:lnTo>
                <a:lnTo>
                  <a:pt x="6243" y="948"/>
                </a:lnTo>
                <a:lnTo>
                  <a:pt x="6256" y="953"/>
                </a:lnTo>
                <a:lnTo>
                  <a:pt x="6271" y="957"/>
                </a:lnTo>
                <a:lnTo>
                  <a:pt x="6286" y="959"/>
                </a:lnTo>
                <a:lnTo>
                  <a:pt x="6302" y="960"/>
                </a:lnTo>
                <a:lnTo>
                  <a:pt x="6317" y="959"/>
                </a:lnTo>
                <a:lnTo>
                  <a:pt x="6333" y="957"/>
                </a:lnTo>
                <a:lnTo>
                  <a:pt x="6347" y="953"/>
                </a:lnTo>
                <a:lnTo>
                  <a:pt x="6361" y="948"/>
                </a:lnTo>
                <a:lnTo>
                  <a:pt x="6374" y="941"/>
                </a:lnTo>
                <a:lnTo>
                  <a:pt x="6386" y="933"/>
                </a:lnTo>
                <a:lnTo>
                  <a:pt x="6398" y="923"/>
                </a:lnTo>
                <a:lnTo>
                  <a:pt x="6409" y="911"/>
                </a:lnTo>
                <a:lnTo>
                  <a:pt x="6419" y="899"/>
                </a:lnTo>
                <a:lnTo>
                  <a:pt x="6427" y="884"/>
                </a:lnTo>
                <a:lnTo>
                  <a:pt x="6435" y="868"/>
                </a:lnTo>
                <a:lnTo>
                  <a:pt x="6441" y="850"/>
                </a:lnTo>
                <a:lnTo>
                  <a:pt x="6445" y="831"/>
                </a:lnTo>
                <a:lnTo>
                  <a:pt x="6449" y="810"/>
                </a:lnTo>
                <a:lnTo>
                  <a:pt x="6450" y="788"/>
                </a:lnTo>
                <a:lnTo>
                  <a:pt x="6451" y="764"/>
                </a:lnTo>
                <a:lnTo>
                  <a:pt x="6450" y="741"/>
                </a:lnTo>
                <a:lnTo>
                  <a:pt x="6448" y="720"/>
                </a:lnTo>
                <a:lnTo>
                  <a:pt x="6445" y="700"/>
                </a:lnTo>
                <a:lnTo>
                  <a:pt x="6440" y="681"/>
                </a:lnTo>
                <a:lnTo>
                  <a:pt x="6434" y="664"/>
                </a:lnTo>
                <a:lnTo>
                  <a:pt x="6427" y="648"/>
                </a:lnTo>
                <a:lnTo>
                  <a:pt x="6418" y="634"/>
                </a:lnTo>
                <a:lnTo>
                  <a:pt x="6409" y="622"/>
                </a:lnTo>
                <a:lnTo>
                  <a:pt x="6398" y="610"/>
                </a:lnTo>
                <a:lnTo>
                  <a:pt x="6386" y="601"/>
                </a:lnTo>
                <a:lnTo>
                  <a:pt x="6374" y="592"/>
                </a:lnTo>
                <a:lnTo>
                  <a:pt x="6361" y="586"/>
                </a:lnTo>
                <a:lnTo>
                  <a:pt x="6347" y="580"/>
                </a:lnTo>
                <a:lnTo>
                  <a:pt x="6333" y="577"/>
                </a:lnTo>
                <a:lnTo>
                  <a:pt x="6317" y="574"/>
                </a:lnTo>
                <a:lnTo>
                  <a:pt x="6302" y="574"/>
                </a:lnTo>
                <a:lnTo>
                  <a:pt x="6286" y="574"/>
                </a:lnTo>
                <a:lnTo>
                  <a:pt x="6271" y="577"/>
                </a:lnTo>
                <a:lnTo>
                  <a:pt x="6256" y="580"/>
                </a:lnTo>
                <a:lnTo>
                  <a:pt x="6243" y="585"/>
                </a:lnTo>
                <a:lnTo>
                  <a:pt x="6230" y="592"/>
                </a:lnTo>
                <a:lnTo>
                  <a:pt x="6217" y="600"/>
                </a:lnTo>
                <a:lnTo>
                  <a:pt x="6206" y="610"/>
                </a:lnTo>
                <a:lnTo>
                  <a:pt x="6195" y="621"/>
                </a:lnTo>
                <a:lnTo>
                  <a:pt x="6185" y="634"/>
                </a:lnTo>
                <a:lnTo>
                  <a:pt x="6176" y="648"/>
                </a:lnTo>
                <a:lnTo>
                  <a:pt x="6169" y="664"/>
                </a:lnTo>
                <a:lnTo>
                  <a:pt x="6163" y="681"/>
                </a:lnTo>
                <a:lnTo>
                  <a:pt x="6158" y="701"/>
                </a:lnTo>
                <a:lnTo>
                  <a:pt x="6155" y="722"/>
                </a:lnTo>
                <a:lnTo>
                  <a:pt x="6153" y="743"/>
                </a:lnTo>
                <a:lnTo>
                  <a:pt x="6152" y="767"/>
                </a:lnTo>
                <a:close/>
                <a:moveTo>
                  <a:pt x="6938" y="1019"/>
                </a:moveTo>
                <a:lnTo>
                  <a:pt x="6938" y="955"/>
                </a:lnTo>
                <a:lnTo>
                  <a:pt x="6931" y="964"/>
                </a:lnTo>
                <a:lnTo>
                  <a:pt x="6925" y="973"/>
                </a:lnTo>
                <a:lnTo>
                  <a:pt x="6918" y="980"/>
                </a:lnTo>
                <a:lnTo>
                  <a:pt x="6911" y="988"/>
                </a:lnTo>
                <a:lnTo>
                  <a:pt x="6903" y="994"/>
                </a:lnTo>
                <a:lnTo>
                  <a:pt x="6895" y="1001"/>
                </a:lnTo>
                <a:lnTo>
                  <a:pt x="6887" y="1006"/>
                </a:lnTo>
                <a:lnTo>
                  <a:pt x="6878" y="1011"/>
                </a:lnTo>
                <a:lnTo>
                  <a:pt x="6869" y="1015"/>
                </a:lnTo>
                <a:lnTo>
                  <a:pt x="6860" y="1019"/>
                </a:lnTo>
                <a:lnTo>
                  <a:pt x="6850" y="1022"/>
                </a:lnTo>
                <a:lnTo>
                  <a:pt x="6840" y="1025"/>
                </a:lnTo>
                <a:lnTo>
                  <a:pt x="6830" y="1027"/>
                </a:lnTo>
                <a:lnTo>
                  <a:pt x="6819" y="1029"/>
                </a:lnTo>
                <a:lnTo>
                  <a:pt x="6808" y="1029"/>
                </a:lnTo>
                <a:lnTo>
                  <a:pt x="6796" y="1030"/>
                </a:lnTo>
                <a:lnTo>
                  <a:pt x="6781" y="1029"/>
                </a:lnTo>
                <a:lnTo>
                  <a:pt x="6767" y="1028"/>
                </a:lnTo>
                <a:lnTo>
                  <a:pt x="6752" y="1025"/>
                </a:lnTo>
                <a:lnTo>
                  <a:pt x="6738" y="1021"/>
                </a:lnTo>
                <a:lnTo>
                  <a:pt x="6724" y="1017"/>
                </a:lnTo>
                <a:lnTo>
                  <a:pt x="6710" y="1011"/>
                </a:lnTo>
                <a:lnTo>
                  <a:pt x="6697" y="1004"/>
                </a:lnTo>
                <a:lnTo>
                  <a:pt x="6684" y="997"/>
                </a:lnTo>
                <a:lnTo>
                  <a:pt x="6672" y="988"/>
                </a:lnTo>
                <a:lnTo>
                  <a:pt x="6661" y="978"/>
                </a:lnTo>
                <a:lnTo>
                  <a:pt x="6650" y="968"/>
                </a:lnTo>
                <a:lnTo>
                  <a:pt x="6640" y="957"/>
                </a:lnTo>
                <a:lnTo>
                  <a:pt x="6630" y="945"/>
                </a:lnTo>
                <a:lnTo>
                  <a:pt x="6621" y="932"/>
                </a:lnTo>
                <a:lnTo>
                  <a:pt x="6613" y="918"/>
                </a:lnTo>
                <a:lnTo>
                  <a:pt x="6606" y="904"/>
                </a:lnTo>
                <a:lnTo>
                  <a:pt x="6599" y="889"/>
                </a:lnTo>
                <a:lnTo>
                  <a:pt x="6594" y="873"/>
                </a:lnTo>
                <a:lnTo>
                  <a:pt x="6589" y="857"/>
                </a:lnTo>
                <a:lnTo>
                  <a:pt x="6585" y="840"/>
                </a:lnTo>
                <a:lnTo>
                  <a:pt x="6582" y="823"/>
                </a:lnTo>
                <a:lnTo>
                  <a:pt x="6580" y="805"/>
                </a:lnTo>
                <a:lnTo>
                  <a:pt x="6579" y="786"/>
                </a:lnTo>
                <a:lnTo>
                  <a:pt x="6578" y="767"/>
                </a:lnTo>
                <a:lnTo>
                  <a:pt x="6579" y="749"/>
                </a:lnTo>
                <a:lnTo>
                  <a:pt x="6580" y="730"/>
                </a:lnTo>
                <a:lnTo>
                  <a:pt x="6582" y="713"/>
                </a:lnTo>
                <a:lnTo>
                  <a:pt x="6585" y="695"/>
                </a:lnTo>
                <a:lnTo>
                  <a:pt x="6588" y="677"/>
                </a:lnTo>
                <a:lnTo>
                  <a:pt x="6592" y="661"/>
                </a:lnTo>
                <a:lnTo>
                  <a:pt x="6598" y="645"/>
                </a:lnTo>
                <a:lnTo>
                  <a:pt x="6603" y="629"/>
                </a:lnTo>
                <a:lnTo>
                  <a:pt x="6610" y="614"/>
                </a:lnTo>
                <a:lnTo>
                  <a:pt x="6618" y="600"/>
                </a:lnTo>
                <a:lnTo>
                  <a:pt x="6626" y="587"/>
                </a:lnTo>
                <a:lnTo>
                  <a:pt x="6635" y="575"/>
                </a:lnTo>
                <a:lnTo>
                  <a:pt x="6645" y="564"/>
                </a:lnTo>
                <a:lnTo>
                  <a:pt x="6655" y="553"/>
                </a:lnTo>
                <a:lnTo>
                  <a:pt x="6667" y="544"/>
                </a:lnTo>
                <a:lnTo>
                  <a:pt x="6679" y="535"/>
                </a:lnTo>
                <a:lnTo>
                  <a:pt x="6692" y="528"/>
                </a:lnTo>
                <a:lnTo>
                  <a:pt x="6705" y="521"/>
                </a:lnTo>
                <a:lnTo>
                  <a:pt x="6718" y="515"/>
                </a:lnTo>
                <a:lnTo>
                  <a:pt x="6732" y="511"/>
                </a:lnTo>
                <a:lnTo>
                  <a:pt x="6747" y="507"/>
                </a:lnTo>
                <a:lnTo>
                  <a:pt x="6762" y="505"/>
                </a:lnTo>
                <a:lnTo>
                  <a:pt x="6777" y="503"/>
                </a:lnTo>
                <a:lnTo>
                  <a:pt x="6792" y="503"/>
                </a:lnTo>
                <a:lnTo>
                  <a:pt x="6804" y="503"/>
                </a:lnTo>
                <a:lnTo>
                  <a:pt x="6815" y="504"/>
                </a:lnTo>
                <a:lnTo>
                  <a:pt x="6825" y="505"/>
                </a:lnTo>
                <a:lnTo>
                  <a:pt x="6836" y="507"/>
                </a:lnTo>
                <a:lnTo>
                  <a:pt x="6846" y="510"/>
                </a:lnTo>
                <a:lnTo>
                  <a:pt x="6855" y="513"/>
                </a:lnTo>
                <a:lnTo>
                  <a:pt x="6865" y="517"/>
                </a:lnTo>
                <a:lnTo>
                  <a:pt x="6874" y="522"/>
                </a:lnTo>
                <a:lnTo>
                  <a:pt x="6882" y="527"/>
                </a:lnTo>
                <a:lnTo>
                  <a:pt x="6891" y="532"/>
                </a:lnTo>
                <a:lnTo>
                  <a:pt x="6898" y="538"/>
                </a:lnTo>
                <a:lnTo>
                  <a:pt x="6906" y="544"/>
                </a:lnTo>
                <a:lnTo>
                  <a:pt x="6913" y="551"/>
                </a:lnTo>
                <a:lnTo>
                  <a:pt x="6919" y="557"/>
                </a:lnTo>
                <a:lnTo>
                  <a:pt x="6926" y="565"/>
                </a:lnTo>
                <a:lnTo>
                  <a:pt x="6931" y="572"/>
                </a:lnTo>
                <a:lnTo>
                  <a:pt x="6931" y="322"/>
                </a:lnTo>
                <a:lnTo>
                  <a:pt x="7018" y="322"/>
                </a:lnTo>
                <a:lnTo>
                  <a:pt x="7018" y="1019"/>
                </a:lnTo>
                <a:lnTo>
                  <a:pt x="6938" y="1019"/>
                </a:lnTo>
                <a:close/>
                <a:moveTo>
                  <a:pt x="6666" y="767"/>
                </a:moveTo>
                <a:lnTo>
                  <a:pt x="6666" y="791"/>
                </a:lnTo>
                <a:lnTo>
                  <a:pt x="6668" y="813"/>
                </a:lnTo>
                <a:lnTo>
                  <a:pt x="6672" y="833"/>
                </a:lnTo>
                <a:lnTo>
                  <a:pt x="6676" y="852"/>
                </a:lnTo>
                <a:lnTo>
                  <a:pt x="6682" y="869"/>
                </a:lnTo>
                <a:lnTo>
                  <a:pt x="6689" y="885"/>
                </a:lnTo>
                <a:lnTo>
                  <a:pt x="6697" y="899"/>
                </a:lnTo>
                <a:lnTo>
                  <a:pt x="6707" y="912"/>
                </a:lnTo>
                <a:lnTo>
                  <a:pt x="6717" y="923"/>
                </a:lnTo>
                <a:lnTo>
                  <a:pt x="6728" y="933"/>
                </a:lnTo>
                <a:lnTo>
                  <a:pt x="6741" y="941"/>
                </a:lnTo>
                <a:lnTo>
                  <a:pt x="6752" y="948"/>
                </a:lnTo>
                <a:lnTo>
                  <a:pt x="6765" y="953"/>
                </a:lnTo>
                <a:lnTo>
                  <a:pt x="6778" y="957"/>
                </a:lnTo>
                <a:lnTo>
                  <a:pt x="6791" y="959"/>
                </a:lnTo>
                <a:lnTo>
                  <a:pt x="6804" y="960"/>
                </a:lnTo>
                <a:lnTo>
                  <a:pt x="6818" y="959"/>
                </a:lnTo>
                <a:lnTo>
                  <a:pt x="6832" y="957"/>
                </a:lnTo>
                <a:lnTo>
                  <a:pt x="6844" y="953"/>
                </a:lnTo>
                <a:lnTo>
                  <a:pt x="6856" y="948"/>
                </a:lnTo>
                <a:lnTo>
                  <a:pt x="6868" y="942"/>
                </a:lnTo>
                <a:lnTo>
                  <a:pt x="6879" y="934"/>
                </a:lnTo>
                <a:lnTo>
                  <a:pt x="6890" y="925"/>
                </a:lnTo>
                <a:lnTo>
                  <a:pt x="6900" y="914"/>
                </a:lnTo>
                <a:lnTo>
                  <a:pt x="6909" y="902"/>
                </a:lnTo>
                <a:lnTo>
                  <a:pt x="6917" y="888"/>
                </a:lnTo>
                <a:lnTo>
                  <a:pt x="6924" y="873"/>
                </a:lnTo>
                <a:lnTo>
                  <a:pt x="6929" y="856"/>
                </a:lnTo>
                <a:lnTo>
                  <a:pt x="6935" y="838"/>
                </a:lnTo>
                <a:lnTo>
                  <a:pt x="6938" y="818"/>
                </a:lnTo>
                <a:lnTo>
                  <a:pt x="6940" y="797"/>
                </a:lnTo>
                <a:lnTo>
                  <a:pt x="6940" y="774"/>
                </a:lnTo>
                <a:lnTo>
                  <a:pt x="6940" y="750"/>
                </a:lnTo>
                <a:lnTo>
                  <a:pt x="6938" y="726"/>
                </a:lnTo>
                <a:lnTo>
                  <a:pt x="6935" y="705"/>
                </a:lnTo>
                <a:lnTo>
                  <a:pt x="6929" y="684"/>
                </a:lnTo>
                <a:lnTo>
                  <a:pt x="6924" y="666"/>
                </a:lnTo>
                <a:lnTo>
                  <a:pt x="6917" y="649"/>
                </a:lnTo>
                <a:lnTo>
                  <a:pt x="6909" y="635"/>
                </a:lnTo>
                <a:lnTo>
                  <a:pt x="6899" y="622"/>
                </a:lnTo>
                <a:lnTo>
                  <a:pt x="6889" y="611"/>
                </a:lnTo>
                <a:lnTo>
                  <a:pt x="6878" y="601"/>
                </a:lnTo>
                <a:lnTo>
                  <a:pt x="6867" y="592"/>
                </a:lnTo>
                <a:lnTo>
                  <a:pt x="6855" y="586"/>
                </a:lnTo>
                <a:lnTo>
                  <a:pt x="6842" y="580"/>
                </a:lnTo>
                <a:lnTo>
                  <a:pt x="6829" y="577"/>
                </a:lnTo>
                <a:lnTo>
                  <a:pt x="6815" y="574"/>
                </a:lnTo>
                <a:lnTo>
                  <a:pt x="6801" y="574"/>
                </a:lnTo>
                <a:lnTo>
                  <a:pt x="6787" y="574"/>
                </a:lnTo>
                <a:lnTo>
                  <a:pt x="6773" y="576"/>
                </a:lnTo>
                <a:lnTo>
                  <a:pt x="6760" y="580"/>
                </a:lnTo>
                <a:lnTo>
                  <a:pt x="6748" y="585"/>
                </a:lnTo>
                <a:lnTo>
                  <a:pt x="6737" y="592"/>
                </a:lnTo>
                <a:lnTo>
                  <a:pt x="6724" y="600"/>
                </a:lnTo>
                <a:lnTo>
                  <a:pt x="6714" y="609"/>
                </a:lnTo>
                <a:lnTo>
                  <a:pt x="6704" y="620"/>
                </a:lnTo>
                <a:lnTo>
                  <a:pt x="6695" y="632"/>
                </a:lnTo>
                <a:lnTo>
                  <a:pt x="6687" y="646"/>
                </a:lnTo>
                <a:lnTo>
                  <a:pt x="6681" y="662"/>
                </a:lnTo>
                <a:lnTo>
                  <a:pt x="6675" y="680"/>
                </a:lnTo>
                <a:lnTo>
                  <a:pt x="6671" y="700"/>
                </a:lnTo>
                <a:lnTo>
                  <a:pt x="6668" y="721"/>
                </a:lnTo>
                <a:lnTo>
                  <a:pt x="6666" y="743"/>
                </a:lnTo>
                <a:lnTo>
                  <a:pt x="6666" y="767"/>
                </a:lnTo>
                <a:close/>
                <a:moveTo>
                  <a:pt x="7124" y="1019"/>
                </a:moveTo>
                <a:lnTo>
                  <a:pt x="7124" y="513"/>
                </a:lnTo>
                <a:lnTo>
                  <a:pt x="7202" y="513"/>
                </a:lnTo>
                <a:lnTo>
                  <a:pt x="7202" y="585"/>
                </a:lnTo>
                <a:lnTo>
                  <a:pt x="7209" y="575"/>
                </a:lnTo>
                <a:lnTo>
                  <a:pt x="7216" y="566"/>
                </a:lnTo>
                <a:lnTo>
                  <a:pt x="7224" y="557"/>
                </a:lnTo>
                <a:lnTo>
                  <a:pt x="7232" y="549"/>
                </a:lnTo>
                <a:lnTo>
                  <a:pt x="7241" y="541"/>
                </a:lnTo>
                <a:lnTo>
                  <a:pt x="7250" y="535"/>
                </a:lnTo>
                <a:lnTo>
                  <a:pt x="7260" y="529"/>
                </a:lnTo>
                <a:lnTo>
                  <a:pt x="7269" y="523"/>
                </a:lnTo>
                <a:lnTo>
                  <a:pt x="7280" y="518"/>
                </a:lnTo>
                <a:lnTo>
                  <a:pt x="7290" y="514"/>
                </a:lnTo>
                <a:lnTo>
                  <a:pt x="7301" y="511"/>
                </a:lnTo>
                <a:lnTo>
                  <a:pt x="7313" y="508"/>
                </a:lnTo>
                <a:lnTo>
                  <a:pt x="7324" y="505"/>
                </a:lnTo>
                <a:lnTo>
                  <a:pt x="7338" y="504"/>
                </a:lnTo>
                <a:lnTo>
                  <a:pt x="7350" y="503"/>
                </a:lnTo>
                <a:lnTo>
                  <a:pt x="7363" y="503"/>
                </a:lnTo>
                <a:lnTo>
                  <a:pt x="7374" y="503"/>
                </a:lnTo>
                <a:lnTo>
                  <a:pt x="7385" y="504"/>
                </a:lnTo>
                <a:lnTo>
                  <a:pt x="7396" y="505"/>
                </a:lnTo>
                <a:lnTo>
                  <a:pt x="7407" y="507"/>
                </a:lnTo>
                <a:lnTo>
                  <a:pt x="7417" y="509"/>
                </a:lnTo>
                <a:lnTo>
                  <a:pt x="7427" y="512"/>
                </a:lnTo>
                <a:lnTo>
                  <a:pt x="7437" y="515"/>
                </a:lnTo>
                <a:lnTo>
                  <a:pt x="7447" y="519"/>
                </a:lnTo>
                <a:lnTo>
                  <a:pt x="7456" y="523"/>
                </a:lnTo>
                <a:lnTo>
                  <a:pt x="7465" y="528"/>
                </a:lnTo>
                <a:lnTo>
                  <a:pt x="7473" y="533"/>
                </a:lnTo>
                <a:lnTo>
                  <a:pt x="7480" y="538"/>
                </a:lnTo>
                <a:lnTo>
                  <a:pt x="7487" y="543"/>
                </a:lnTo>
                <a:lnTo>
                  <a:pt x="7493" y="549"/>
                </a:lnTo>
                <a:lnTo>
                  <a:pt x="7499" y="555"/>
                </a:lnTo>
                <a:lnTo>
                  <a:pt x="7504" y="562"/>
                </a:lnTo>
                <a:lnTo>
                  <a:pt x="7513" y="576"/>
                </a:lnTo>
                <a:lnTo>
                  <a:pt x="7520" y="591"/>
                </a:lnTo>
                <a:lnTo>
                  <a:pt x="7526" y="607"/>
                </a:lnTo>
                <a:lnTo>
                  <a:pt x="7531" y="625"/>
                </a:lnTo>
                <a:lnTo>
                  <a:pt x="7533" y="639"/>
                </a:lnTo>
                <a:lnTo>
                  <a:pt x="7534" y="658"/>
                </a:lnTo>
                <a:lnTo>
                  <a:pt x="7535" y="681"/>
                </a:lnTo>
                <a:lnTo>
                  <a:pt x="7535" y="709"/>
                </a:lnTo>
                <a:lnTo>
                  <a:pt x="7535" y="1019"/>
                </a:lnTo>
                <a:lnTo>
                  <a:pt x="7450" y="1019"/>
                </a:lnTo>
                <a:lnTo>
                  <a:pt x="7450" y="712"/>
                </a:lnTo>
                <a:lnTo>
                  <a:pt x="7449" y="688"/>
                </a:lnTo>
                <a:lnTo>
                  <a:pt x="7447" y="666"/>
                </a:lnTo>
                <a:lnTo>
                  <a:pt x="7444" y="648"/>
                </a:lnTo>
                <a:lnTo>
                  <a:pt x="7440" y="633"/>
                </a:lnTo>
                <a:lnTo>
                  <a:pt x="7437" y="627"/>
                </a:lnTo>
                <a:lnTo>
                  <a:pt x="7434" y="621"/>
                </a:lnTo>
                <a:lnTo>
                  <a:pt x="7430" y="615"/>
                </a:lnTo>
                <a:lnTo>
                  <a:pt x="7426" y="610"/>
                </a:lnTo>
                <a:lnTo>
                  <a:pt x="7421" y="605"/>
                </a:lnTo>
                <a:lnTo>
                  <a:pt x="7416" y="600"/>
                </a:lnTo>
                <a:lnTo>
                  <a:pt x="7411" y="596"/>
                </a:lnTo>
                <a:lnTo>
                  <a:pt x="7404" y="592"/>
                </a:lnTo>
                <a:lnTo>
                  <a:pt x="7398" y="588"/>
                </a:lnTo>
                <a:lnTo>
                  <a:pt x="7391" y="585"/>
                </a:lnTo>
                <a:lnTo>
                  <a:pt x="7384" y="582"/>
                </a:lnTo>
                <a:lnTo>
                  <a:pt x="7377" y="580"/>
                </a:lnTo>
                <a:lnTo>
                  <a:pt x="7369" y="579"/>
                </a:lnTo>
                <a:lnTo>
                  <a:pt x="7361" y="577"/>
                </a:lnTo>
                <a:lnTo>
                  <a:pt x="7353" y="577"/>
                </a:lnTo>
                <a:lnTo>
                  <a:pt x="7345" y="576"/>
                </a:lnTo>
                <a:lnTo>
                  <a:pt x="7331" y="577"/>
                </a:lnTo>
                <a:lnTo>
                  <a:pt x="7318" y="579"/>
                </a:lnTo>
                <a:lnTo>
                  <a:pt x="7305" y="581"/>
                </a:lnTo>
                <a:lnTo>
                  <a:pt x="7293" y="585"/>
                </a:lnTo>
                <a:lnTo>
                  <a:pt x="7282" y="590"/>
                </a:lnTo>
                <a:lnTo>
                  <a:pt x="7271" y="596"/>
                </a:lnTo>
                <a:lnTo>
                  <a:pt x="7260" y="603"/>
                </a:lnTo>
                <a:lnTo>
                  <a:pt x="7250" y="611"/>
                </a:lnTo>
                <a:lnTo>
                  <a:pt x="7245" y="616"/>
                </a:lnTo>
                <a:lnTo>
                  <a:pt x="7241" y="621"/>
                </a:lnTo>
                <a:lnTo>
                  <a:pt x="7236" y="626"/>
                </a:lnTo>
                <a:lnTo>
                  <a:pt x="7233" y="632"/>
                </a:lnTo>
                <a:lnTo>
                  <a:pt x="7226" y="646"/>
                </a:lnTo>
                <a:lnTo>
                  <a:pt x="7220" y="661"/>
                </a:lnTo>
                <a:lnTo>
                  <a:pt x="7216" y="679"/>
                </a:lnTo>
                <a:lnTo>
                  <a:pt x="7213" y="699"/>
                </a:lnTo>
                <a:lnTo>
                  <a:pt x="7211" y="720"/>
                </a:lnTo>
                <a:lnTo>
                  <a:pt x="7210" y="744"/>
                </a:lnTo>
                <a:lnTo>
                  <a:pt x="7210" y="1019"/>
                </a:lnTo>
                <a:lnTo>
                  <a:pt x="7124" y="1019"/>
                </a:lnTo>
                <a:close/>
                <a:moveTo>
                  <a:pt x="7668" y="1019"/>
                </a:moveTo>
                <a:lnTo>
                  <a:pt x="7668" y="513"/>
                </a:lnTo>
                <a:lnTo>
                  <a:pt x="7755" y="513"/>
                </a:lnTo>
                <a:lnTo>
                  <a:pt x="7755" y="1019"/>
                </a:lnTo>
                <a:lnTo>
                  <a:pt x="7668" y="1019"/>
                </a:lnTo>
                <a:close/>
                <a:moveTo>
                  <a:pt x="7640" y="451"/>
                </a:moveTo>
                <a:lnTo>
                  <a:pt x="7702" y="318"/>
                </a:lnTo>
                <a:lnTo>
                  <a:pt x="7816" y="318"/>
                </a:lnTo>
                <a:lnTo>
                  <a:pt x="7711" y="451"/>
                </a:lnTo>
                <a:lnTo>
                  <a:pt x="7640" y="451"/>
                </a:lnTo>
                <a:close/>
                <a:moveTo>
                  <a:pt x="8127" y="1214"/>
                </a:moveTo>
                <a:lnTo>
                  <a:pt x="8127" y="513"/>
                </a:lnTo>
                <a:lnTo>
                  <a:pt x="8206" y="513"/>
                </a:lnTo>
                <a:lnTo>
                  <a:pt x="8206" y="580"/>
                </a:lnTo>
                <a:lnTo>
                  <a:pt x="8213" y="570"/>
                </a:lnTo>
                <a:lnTo>
                  <a:pt x="8220" y="562"/>
                </a:lnTo>
                <a:lnTo>
                  <a:pt x="8227" y="553"/>
                </a:lnTo>
                <a:lnTo>
                  <a:pt x="8235" y="546"/>
                </a:lnTo>
                <a:lnTo>
                  <a:pt x="8243" y="539"/>
                </a:lnTo>
                <a:lnTo>
                  <a:pt x="8251" y="533"/>
                </a:lnTo>
                <a:lnTo>
                  <a:pt x="8259" y="527"/>
                </a:lnTo>
                <a:lnTo>
                  <a:pt x="8268" y="522"/>
                </a:lnTo>
                <a:lnTo>
                  <a:pt x="8277" y="517"/>
                </a:lnTo>
                <a:lnTo>
                  <a:pt x="8286" y="513"/>
                </a:lnTo>
                <a:lnTo>
                  <a:pt x="8296" y="510"/>
                </a:lnTo>
                <a:lnTo>
                  <a:pt x="8306" y="507"/>
                </a:lnTo>
                <a:lnTo>
                  <a:pt x="8317" y="505"/>
                </a:lnTo>
                <a:lnTo>
                  <a:pt x="8328" y="504"/>
                </a:lnTo>
                <a:lnTo>
                  <a:pt x="8340" y="503"/>
                </a:lnTo>
                <a:lnTo>
                  <a:pt x="8353" y="503"/>
                </a:lnTo>
                <a:lnTo>
                  <a:pt x="8369" y="503"/>
                </a:lnTo>
                <a:lnTo>
                  <a:pt x="8384" y="505"/>
                </a:lnTo>
                <a:lnTo>
                  <a:pt x="8399" y="507"/>
                </a:lnTo>
                <a:lnTo>
                  <a:pt x="8414" y="511"/>
                </a:lnTo>
                <a:lnTo>
                  <a:pt x="8428" y="515"/>
                </a:lnTo>
                <a:lnTo>
                  <a:pt x="8441" y="521"/>
                </a:lnTo>
                <a:lnTo>
                  <a:pt x="8454" y="528"/>
                </a:lnTo>
                <a:lnTo>
                  <a:pt x="8467" y="536"/>
                </a:lnTo>
                <a:lnTo>
                  <a:pt x="8479" y="544"/>
                </a:lnTo>
                <a:lnTo>
                  <a:pt x="8490" y="554"/>
                </a:lnTo>
                <a:lnTo>
                  <a:pt x="8500" y="564"/>
                </a:lnTo>
                <a:lnTo>
                  <a:pt x="8510" y="576"/>
                </a:lnTo>
                <a:lnTo>
                  <a:pt x="8519" y="588"/>
                </a:lnTo>
                <a:lnTo>
                  <a:pt x="8527" y="601"/>
                </a:lnTo>
                <a:lnTo>
                  <a:pt x="8535" y="615"/>
                </a:lnTo>
                <a:lnTo>
                  <a:pt x="8541" y="629"/>
                </a:lnTo>
                <a:lnTo>
                  <a:pt x="8548" y="645"/>
                </a:lnTo>
                <a:lnTo>
                  <a:pt x="8553" y="660"/>
                </a:lnTo>
                <a:lnTo>
                  <a:pt x="8558" y="676"/>
                </a:lnTo>
                <a:lnTo>
                  <a:pt x="8561" y="694"/>
                </a:lnTo>
                <a:lnTo>
                  <a:pt x="8564" y="710"/>
                </a:lnTo>
                <a:lnTo>
                  <a:pt x="8566" y="728"/>
                </a:lnTo>
                <a:lnTo>
                  <a:pt x="8567" y="745"/>
                </a:lnTo>
                <a:lnTo>
                  <a:pt x="8568" y="763"/>
                </a:lnTo>
                <a:lnTo>
                  <a:pt x="8567" y="782"/>
                </a:lnTo>
                <a:lnTo>
                  <a:pt x="8566" y="801"/>
                </a:lnTo>
                <a:lnTo>
                  <a:pt x="8564" y="819"/>
                </a:lnTo>
                <a:lnTo>
                  <a:pt x="8561" y="836"/>
                </a:lnTo>
                <a:lnTo>
                  <a:pt x="8557" y="853"/>
                </a:lnTo>
                <a:lnTo>
                  <a:pt x="8552" y="870"/>
                </a:lnTo>
                <a:lnTo>
                  <a:pt x="8546" y="886"/>
                </a:lnTo>
                <a:lnTo>
                  <a:pt x="8539" y="902"/>
                </a:lnTo>
                <a:lnTo>
                  <a:pt x="8531" y="917"/>
                </a:lnTo>
                <a:lnTo>
                  <a:pt x="8523" y="931"/>
                </a:lnTo>
                <a:lnTo>
                  <a:pt x="8514" y="944"/>
                </a:lnTo>
                <a:lnTo>
                  <a:pt x="8505" y="957"/>
                </a:lnTo>
                <a:lnTo>
                  <a:pt x="8494" y="968"/>
                </a:lnTo>
                <a:lnTo>
                  <a:pt x="8483" y="979"/>
                </a:lnTo>
                <a:lnTo>
                  <a:pt x="8471" y="988"/>
                </a:lnTo>
                <a:lnTo>
                  <a:pt x="8458" y="997"/>
                </a:lnTo>
                <a:lnTo>
                  <a:pt x="8445" y="1005"/>
                </a:lnTo>
                <a:lnTo>
                  <a:pt x="8431" y="1011"/>
                </a:lnTo>
                <a:lnTo>
                  <a:pt x="8418" y="1017"/>
                </a:lnTo>
                <a:lnTo>
                  <a:pt x="8404" y="1022"/>
                </a:lnTo>
                <a:lnTo>
                  <a:pt x="8390" y="1025"/>
                </a:lnTo>
                <a:lnTo>
                  <a:pt x="8376" y="1028"/>
                </a:lnTo>
                <a:lnTo>
                  <a:pt x="8361" y="1029"/>
                </a:lnTo>
                <a:lnTo>
                  <a:pt x="8347" y="1030"/>
                </a:lnTo>
                <a:lnTo>
                  <a:pt x="8335" y="1029"/>
                </a:lnTo>
                <a:lnTo>
                  <a:pt x="8325" y="1029"/>
                </a:lnTo>
                <a:lnTo>
                  <a:pt x="8315" y="1027"/>
                </a:lnTo>
                <a:lnTo>
                  <a:pt x="8305" y="1025"/>
                </a:lnTo>
                <a:lnTo>
                  <a:pt x="8296" y="1023"/>
                </a:lnTo>
                <a:lnTo>
                  <a:pt x="8287" y="1020"/>
                </a:lnTo>
                <a:lnTo>
                  <a:pt x="8278" y="1016"/>
                </a:lnTo>
                <a:lnTo>
                  <a:pt x="8269" y="1012"/>
                </a:lnTo>
                <a:lnTo>
                  <a:pt x="8253" y="1002"/>
                </a:lnTo>
                <a:lnTo>
                  <a:pt x="8238" y="991"/>
                </a:lnTo>
                <a:lnTo>
                  <a:pt x="8225" y="980"/>
                </a:lnTo>
                <a:lnTo>
                  <a:pt x="8213" y="966"/>
                </a:lnTo>
                <a:lnTo>
                  <a:pt x="8213" y="1214"/>
                </a:lnTo>
                <a:lnTo>
                  <a:pt x="8127" y="1214"/>
                </a:lnTo>
                <a:close/>
                <a:moveTo>
                  <a:pt x="8206" y="770"/>
                </a:moveTo>
                <a:lnTo>
                  <a:pt x="8206" y="793"/>
                </a:lnTo>
                <a:lnTo>
                  <a:pt x="8208" y="815"/>
                </a:lnTo>
                <a:lnTo>
                  <a:pt x="8211" y="835"/>
                </a:lnTo>
                <a:lnTo>
                  <a:pt x="8215" y="854"/>
                </a:lnTo>
                <a:lnTo>
                  <a:pt x="8221" y="871"/>
                </a:lnTo>
                <a:lnTo>
                  <a:pt x="8228" y="887"/>
                </a:lnTo>
                <a:lnTo>
                  <a:pt x="8236" y="901"/>
                </a:lnTo>
                <a:lnTo>
                  <a:pt x="8245" y="913"/>
                </a:lnTo>
                <a:lnTo>
                  <a:pt x="8255" y="924"/>
                </a:lnTo>
                <a:lnTo>
                  <a:pt x="8266" y="934"/>
                </a:lnTo>
                <a:lnTo>
                  <a:pt x="8277" y="942"/>
                </a:lnTo>
                <a:lnTo>
                  <a:pt x="8288" y="948"/>
                </a:lnTo>
                <a:lnTo>
                  <a:pt x="8300" y="953"/>
                </a:lnTo>
                <a:lnTo>
                  <a:pt x="8313" y="957"/>
                </a:lnTo>
                <a:lnTo>
                  <a:pt x="8326" y="959"/>
                </a:lnTo>
                <a:lnTo>
                  <a:pt x="8340" y="960"/>
                </a:lnTo>
                <a:lnTo>
                  <a:pt x="8355" y="959"/>
                </a:lnTo>
                <a:lnTo>
                  <a:pt x="8369" y="957"/>
                </a:lnTo>
                <a:lnTo>
                  <a:pt x="8381" y="953"/>
                </a:lnTo>
                <a:lnTo>
                  <a:pt x="8394" y="948"/>
                </a:lnTo>
                <a:lnTo>
                  <a:pt x="8406" y="941"/>
                </a:lnTo>
                <a:lnTo>
                  <a:pt x="8417" y="933"/>
                </a:lnTo>
                <a:lnTo>
                  <a:pt x="8428" y="923"/>
                </a:lnTo>
                <a:lnTo>
                  <a:pt x="8438" y="912"/>
                </a:lnTo>
                <a:lnTo>
                  <a:pt x="8448" y="899"/>
                </a:lnTo>
                <a:lnTo>
                  <a:pt x="8456" y="884"/>
                </a:lnTo>
                <a:lnTo>
                  <a:pt x="8463" y="868"/>
                </a:lnTo>
                <a:lnTo>
                  <a:pt x="8469" y="850"/>
                </a:lnTo>
                <a:lnTo>
                  <a:pt x="8473" y="831"/>
                </a:lnTo>
                <a:lnTo>
                  <a:pt x="8476" y="810"/>
                </a:lnTo>
                <a:lnTo>
                  <a:pt x="8478" y="787"/>
                </a:lnTo>
                <a:lnTo>
                  <a:pt x="8479" y="763"/>
                </a:lnTo>
                <a:lnTo>
                  <a:pt x="8478" y="739"/>
                </a:lnTo>
                <a:lnTo>
                  <a:pt x="8476" y="717"/>
                </a:lnTo>
                <a:lnTo>
                  <a:pt x="8473" y="697"/>
                </a:lnTo>
                <a:lnTo>
                  <a:pt x="8469" y="677"/>
                </a:lnTo>
                <a:lnTo>
                  <a:pt x="8464" y="660"/>
                </a:lnTo>
                <a:lnTo>
                  <a:pt x="8457" y="644"/>
                </a:lnTo>
                <a:lnTo>
                  <a:pt x="8449" y="630"/>
                </a:lnTo>
                <a:lnTo>
                  <a:pt x="8439" y="617"/>
                </a:lnTo>
                <a:lnTo>
                  <a:pt x="8429" y="606"/>
                </a:lnTo>
                <a:lnTo>
                  <a:pt x="8419" y="597"/>
                </a:lnTo>
                <a:lnTo>
                  <a:pt x="8408" y="588"/>
                </a:lnTo>
                <a:lnTo>
                  <a:pt x="8396" y="582"/>
                </a:lnTo>
                <a:lnTo>
                  <a:pt x="8384" y="576"/>
                </a:lnTo>
                <a:lnTo>
                  <a:pt x="8371" y="573"/>
                </a:lnTo>
                <a:lnTo>
                  <a:pt x="8358" y="570"/>
                </a:lnTo>
                <a:lnTo>
                  <a:pt x="8345" y="570"/>
                </a:lnTo>
                <a:lnTo>
                  <a:pt x="8330" y="570"/>
                </a:lnTo>
                <a:lnTo>
                  <a:pt x="8317" y="573"/>
                </a:lnTo>
                <a:lnTo>
                  <a:pt x="8305" y="577"/>
                </a:lnTo>
                <a:lnTo>
                  <a:pt x="8293" y="582"/>
                </a:lnTo>
                <a:lnTo>
                  <a:pt x="8281" y="590"/>
                </a:lnTo>
                <a:lnTo>
                  <a:pt x="8269" y="598"/>
                </a:lnTo>
                <a:lnTo>
                  <a:pt x="8258" y="609"/>
                </a:lnTo>
                <a:lnTo>
                  <a:pt x="8248" y="621"/>
                </a:lnTo>
                <a:lnTo>
                  <a:pt x="8238" y="634"/>
                </a:lnTo>
                <a:lnTo>
                  <a:pt x="8229" y="649"/>
                </a:lnTo>
                <a:lnTo>
                  <a:pt x="8222" y="665"/>
                </a:lnTo>
                <a:lnTo>
                  <a:pt x="8216" y="683"/>
                </a:lnTo>
                <a:lnTo>
                  <a:pt x="8211" y="703"/>
                </a:lnTo>
                <a:lnTo>
                  <a:pt x="8208" y="724"/>
                </a:lnTo>
                <a:lnTo>
                  <a:pt x="8206" y="746"/>
                </a:lnTo>
                <a:lnTo>
                  <a:pt x="8206" y="770"/>
                </a:lnTo>
                <a:close/>
                <a:moveTo>
                  <a:pt x="8988" y="856"/>
                </a:moveTo>
                <a:lnTo>
                  <a:pt x="9076" y="867"/>
                </a:lnTo>
                <a:lnTo>
                  <a:pt x="9070" y="886"/>
                </a:lnTo>
                <a:lnTo>
                  <a:pt x="9063" y="904"/>
                </a:lnTo>
                <a:lnTo>
                  <a:pt x="9055" y="920"/>
                </a:lnTo>
                <a:lnTo>
                  <a:pt x="9046" y="936"/>
                </a:lnTo>
                <a:lnTo>
                  <a:pt x="9036" y="950"/>
                </a:lnTo>
                <a:lnTo>
                  <a:pt x="9025" y="964"/>
                </a:lnTo>
                <a:lnTo>
                  <a:pt x="9012" y="976"/>
                </a:lnTo>
                <a:lnTo>
                  <a:pt x="8999" y="987"/>
                </a:lnTo>
                <a:lnTo>
                  <a:pt x="8984" y="997"/>
                </a:lnTo>
                <a:lnTo>
                  <a:pt x="8969" y="1006"/>
                </a:lnTo>
                <a:lnTo>
                  <a:pt x="8952" y="1013"/>
                </a:lnTo>
                <a:lnTo>
                  <a:pt x="8934" y="1019"/>
                </a:lnTo>
                <a:lnTo>
                  <a:pt x="8915" y="1024"/>
                </a:lnTo>
                <a:lnTo>
                  <a:pt x="8896" y="1027"/>
                </a:lnTo>
                <a:lnTo>
                  <a:pt x="8875" y="1029"/>
                </a:lnTo>
                <a:lnTo>
                  <a:pt x="8854" y="1030"/>
                </a:lnTo>
                <a:lnTo>
                  <a:pt x="8840" y="1030"/>
                </a:lnTo>
                <a:lnTo>
                  <a:pt x="8827" y="1029"/>
                </a:lnTo>
                <a:lnTo>
                  <a:pt x="8814" y="1027"/>
                </a:lnTo>
                <a:lnTo>
                  <a:pt x="8801" y="1026"/>
                </a:lnTo>
                <a:lnTo>
                  <a:pt x="8789" y="1023"/>
                </a:lnTo>
                <a:lnTo>
                  <a:pt x="8777" y="1020"/>
                </a:lnTo>
                <a:lnTo>
                  <a:pt x="8766" y="1017"/>
                </a:lnTo>
                <a:lnTo>
                  <a:pt x="8755" y="1013"/>
                </a:lnTo>
                <a:lnTo>
                  <a:pt x="8744" y="1008"/>
                </a:lnTo>
                <a:lnTo>
                  <a:pt x="8733" y="1003"/>
                </a:lnTo>
                <a:lnTo>
                  <a:pt x="8722" y="998"/>
                </a:lnTo>
                <a:lnTo>
                  <a:pt x="8713" y="991"/>
                </a:lnTo>
                <a:lnTo>
                  <a:pt x="8703" y="985"/>
                </a:lnTo>
                <a:lnTo>
                  <a:pt x="8694" y="978"/>
                </a:lnTo>
                <a:lnTo>
                  <a:pt x="8686" y="970"/>
                </a:lnTo>
                <a:lnTo>
                  <a:pt x="8678" y="962"/>
                </a:lnTo>
                <a:lnTo>
                  <a:pt x="8670" y="953"/>
                </a:lnTo>
                <a:lnTo>
                  <a:pt x="8662" y="944"/>
                </a:lnTo>
                <a:lnTo>
                  <a:pt x="8656" y="934"/>
                </a:lnTo>
                <a:lnTo>
                  <a:pt x="8649" y="924"/>
                </a:lnTo>
                <a:lnTo>
                  <a:pt x="8643" y="914"/>
                </a:lnTo>
                <a:lnTo>
                  <a:pt x="8638" y="903"/>
                </a:lnTo>
                <a:lnTo>
                  <a:pt x="8633" y="892"/>
                </a:lnTo>
                <a:lnTo>
                  <a:pt x="8629" y="880"/>
                </a:lnTo>
                <a:lnTo>
                  <a:pt x="8625" y="868"/>
                </a:lnTo>
                <a:lnTo>
                  <a:pt x="8622" y="855"/>
                </a:lnTo>
                <a:lnTo>
                  <a:pt x="8619" y="842"/>
                </a:lnTo>
                <a:lnTo>
                  <a:pt x="8617" y="829"/>
                </a:lnTo>
                <a:lnTo>
                  <a:pt x="8615" y="815"/>
                </a:lnTo>
                <a:lnTo>
                  <a:pt x="8614" y="801"/>
                </a:lnTo>
                <a:lnTo>
                  <a:pt x="8613" y="786"/>
                </a:lnTo>
                <a:lnTo>
                  <a:pt x="8613" y="771"/>
                </a:lnTo>
                <a:lnTo>
                  <a:pt x="8613" y="755"/>
                </a:lnTo>
                <a:lnTo>
                  <a:pt x="8614" y="740"/>
                </a:lnTo>
                <a:lnTo>
                  <a:pt x="8615" y="725"/>
                </a:lnTo>
                <a:lnTo>
                  <a:pt x="8617" y="711"/>
                </a:lnTo>
                <a:lnTo>
                  <a:pt x="8619" y="697"/>
                </a:lnTo>
                <a:lnTo>
                  <a:pt x="8622" y="683"/>
                </a:lnTo>
                <a:lnTo>
                  <a:pt x="8625" y="670"/>
                </a:lnTo>
                <a:lnTo>
                  <a:pt x="8629" y="657"/>
                </a:lnTo>
                <a:lnTo>
                  <a:pt x="8634" y="645"/>
                </a:lnTo>
                <a:lnTo>
                  <a:pt x="8638" y="633"/>
                </a:lnTo>
                <a:lnTo>
                  <a:pt x="8644" y="622"/>
                </a:lnTo>
                <a:lnTo>
                  <a:pt x="8650" y="611"/>
                </a:lnTo>
                <a:lnTo>
                  <a:pt x="8656" y="601"/>
                </a:lnTo>
                <a:lnTo>
                  <a:pt x="8663" y="591"/>
                </a:lnTo>
                <a:lnTo>
                  <a:pt x="8670" y="582"/>
                </a:lnTo>
                <a:lnTo>
                  <a:pt x="8678" y="573"/>
                </a:lnTo>
                <a:lnTo>
                  <a:pt x="8687" y="564"/>
                </a:lnTo>
                <a:lnTo>
                  <a:pt x="8695" y="556"/>
                </a:lnTo>
                <a:lnTo>
                  <a:pt x="8704" y="549"/>
                </a:lnTo>
                <a:lnTo>
                  <a:pt x="8713" y="542"/>
                </a:lnTo>
                <a:lnTo>
                  <a:pt x="8723" y="536"/>
                </a:lnTo>
                <a:lnTo>
                  <a:pt x="8733" y="530"/>
                </a:lnTo>
                <a:lnTo>
                  <a:pt x="8744" y="525"/>
                </a:lnTo>
                <a:lnTo>
                  <a:pt x="8754" y="520"/>
                </a:lnTo>
                <a:lnTo>
                  <a:pt x="8765" y="516"/>
                </a:lnTo>
                <a:lnTo>
                  <a:pt x="8776" y="512"/>
                </a:lnTo>
                <a:lnTo>
                  <a:pt x="8788" y="509"/>
                </a:lnTo>
                <a:lnTo>
                  <a:pt x="8799" y="507"/>
                </a:lnTo>
                <a:lnTo>
                  <a:pt x="8811" y="505"/>
                </a:lnTo>
                <a:lnTo>
                  <a:pt x="8824" y="504"/>
                </a:lnTo>
                <a:lnTo>
                  <a:pt x="8836" y="503"/>
                </a:lnTo>
                <a:lnTo>
                  <a:pt x="8849" y="503"/>
                </a:lnTo>
                <a:lnTo>
                  <a:pt x="8861" y="503"/>
                </a:lnTo>
                <a:lnTo>
                  <a:pt x="8874" y="504"/>
                </a:lnTo>
                <a:lnTo>
                  <a:pt x="8886" y="505"/>
                </a:lnTo>
                <a:lnTo>
                  <a:pt x="8897" y="507"/>
                </a:lnTo>
                <a:lnTo>
                  <a:pt x="8908" y="509"/>
                </a:lnTo>
                <a:lnTo>
                  <a:pt x="8920" y="512"/>
                </a:lnTo>
                <a:lnTo>
                  <a:pt x="8930" y="516"/>
                </a:lnTo>
                <a:lnTo>
                  <a:pt x="8941" y="520"/>
                </a:lnTo>
                <a:lnTo>
                  <a:pt x="8952" y="524"/>
                </a:lnTo>
                <a:lnTo>
                  <a:pt x="8962" y="529"/>
                </a:lnTo>
                <a:lnTo>
                  <a:pt x="8971" y="535"/>
                </a:lnTo>
                <a:lnTo>
                  <a:pt x="8981" y="541"/>
                </a:lnTo>
                <a:lnTo>
                  <a:pt x="8990" y="548"/>
                </a:lnTo>
                <a:lnTo>
                  <a:pt x="8998" y="555"/>
                </a:lnTo>
                <a:lnTo>
                  <a:pt x="9007" y="563"/>
                </a:lnTo>
                <a:lnTo>
                  <a:pt x="9015" y="571"/>
                </a:lnTo>
                <a:lnTo>
                  <a:pt x="9023" y="580"/>
                </a:lnTo>
                <a:lnTo>
                  <a:pt x="9030" y="589"/>
                </a:lnTo>
                <a:lnTo>
                  <a:pt x="9037" y="599"/>
                </a:lnTo>
                <a:lnTo>
                  <a:pt x="9043" y="609"/>
                </a:lnTo>
                <a:lnTo>
                  <a:pt x="9049" y="620"/>
                </a:lnTo>
                <a:lnTo>
                  <a:pt x="9054" y="631"/>
                </a:lnTo>
                <a:lnTo>
                  <a:pt x="9059" y="642"/>
                </a:lnTo>
                <a:lnTo>
                  <a:pt x="9063" y="654"/>
                </a:lnTo>
                <a:lnTo>
                  <a:pt x="9067" y="666"/>
                </a:lnTo>
                <a:lnTo>
                  <a:pt x="9070" y="679"/>
                </a:lnTo>
                <a:lnTo>
                  <a:pt x="9073" y="693"/>
                </a:lnTo>
                <a:lnTo>
                  <a:pt x="9075" y="707"/>
                </a:lnTo>
                <a:lnTo>
                  <a:pt x="9077" y="721"/>
                </a:lnTo>
                <a:lnTo>
                  <a:pt x="9078" y="736"/>
                </a:lnTo>
                <a:lnTo>
                  <a:pt x="9079" y="750"/>
                </a:lnTo>
                <a:lnTo>
                  <a:pt x="9079" y="766"/>
                </a:lnTo>
                <a:lnTo>
                  <a:pt x="9079" y="775"/>
                </a:lnTo>
                <a:lnTo>
                  <a:pt x="9078" y="789"/>
                </a:lnTo>
                <a:lnTo>
                  <a:pt x="8700" y="789"/>
                </a:lnTo>
                <a:lnTo>
                  <a:pt x="8702" y="809"/>
                </a:lnTo>
                <a:lnTo>
                  <a:pt x="8705" y="828"/>
                </a:lnTo>
                <a:lnTo>
                  <a:pt x="8709" y="845"/>
                </a:lnTo>
                <a:lnTo>
                  <a:pt x="8715" y="862"/>
                </a:lnTo>
                <a:lnTo>
                  <a:pt x="8721" y="877"/>
                </a:lnTo>
                <a:lnTo>
                  <a:pt x="8729" y="891"/>
                </a:lnTo>
                <a:lnTo>
                  <a:pt x="8737" y="904"/>
                </a:lnTo>
                <a:lnTo>
                  <a:pt x="8748" y="916"/>
                </a:lnTo>
                <a:lnTo>
                  <a:pt x="8759" y="926"/>
                </a:lnTo>
                <a:lnTo>
                  <a:pt x="8771" y="935"/>
                </a:lnTo>
                <a:lnTo>
                  <a:pt x="8783" y="942"/>
                </a:lnTo>
                <a:lnTo>
                  <a:pt x="8796" y="949"/>
                </a:lnTo>
                <a:lnTo>
                  <a:pt x="8809" y="954"/>
                </a:lnTo>
                <a:lnTo>
                  <a:pt x="8823" y="957"/>
                </a:lnTo>
                <a:lnTo>
                  <a:pt x="8838" y="959"/>
                </a:lnTo>
                <a:lnTo>
                  <a:pt x="8854" y="960"/>
                </a:lnTo>
                <a:lnTo>
                  <a:pt x="8865" y="959"/>
                </a:lnTo>
                <a:lnTo>
                  <a:pt x="8876" y="958"/>
                </a:lnTo>
                <a:lnTo>
                  <a:pt x="8887" y="956"/>
                </a:lnTo>
                <a:lnTo>
                  <a:pt x="8897" y="954"/>
                </a:lnTo>
                <a:lnTo>
                  <a:pt x="8907" y="950"/>
                </a:lnTo>
                <a:lnTo>
                  <a:pt x="8916" y="946"/>
                </a:lnTo>
                <a:lnTo>
                  <a:pt x="8925" y="941"/>
                </a:lnTo>
                <a:lnTo>
                  <a:pt x="8934" y="935"/>
                </a:lnTo>
                <a:lnTo>
                  <a:pt x="8942" y="928"/>
                </a:lnTo>
                <a:lnTo>
                  <a:pt x="8951" y="921"/>
                </a:lnTo>
                <a:lnTo>
                  <a:pt x="8958" y="912"/>
                </a:lnTo>
                <a:lnTo>
                  <a:pt x="8965" y="903"/>
                </a:lnTo>
                <a:lnTo>
                  <a:pt x="8971" y="892"/>
                </a:lnTo>
                <a:lnTo>
                  <a:pt x="8977" y="881"/>
                </a:lnTo>
                <a:lnTo>
                  <a:pt x="8982" y="869"/>
                </a:lnTo>
                <a:lnTo>
                  <a:pt x="8988" y="856"/>
                </a:lnTo>
                <a:close/>
                <a:moveTo>
                  <a:pt x="8705" y="719"/>
                </a:moveTo>
                <a:lnTo>
                  <a:pt x="8988" y="719"/>
                </a:lnTo>
                <a:lnTo>
                  <a:pt x="8987" y="703"/>
                </a:lnTo>
                <a:lnTo>
                  <a:pt x="8984" y="689"/>
                </a:lnTo>
                <a:lnTo>
                  <a:pt x="8981" y="674"/>
                </a:lnTo>
                <a:lnTo>
                  <a:pt x="8978" y="662"/>
                </a:lnTo>
                <a:lnTo>
                  <a:pt x="8973" y="650"/>
                </a:lnTo>
                <a:lnTo>
                  <a:pt x="8968" y="640"/>
                </a:lnTo>
                <a:lnTo>
                  <a:pt x="8963" y="630"/>
                </a:lnTo>
                <a:lnTo>
                  <a:pt x="8956" y="622"/>
                </a:lnTo>
                <a:lnTo>
                  <a:pt x="8946" y="610"/>
                </a:lnTo>
                <a:lnTo>
                  <a:pt x="8933" y="600"/>
                </a:lnTo>
                <a:lnTo>
                  <a:pt x="8921" y="592"/>
                </a:lnTo>
                <a:lnTo>
                  <a:pt x="8908" y="585"/>
                </a:lnTo>
                <a:lnTo>
                  <a:pt x="8895" y="580"/>
                </a:lnTo>
                <a:lnTo>
                  <a:pt x="8880" y="576"/>
                </a:lnTo>
                <a:lnTo>
                  <a:pt x="8865" y="573"/>
                </a:lnTo>
                <a:lnTo>
                  <a:pt x="8849" y="573"/>
                </a:lnTo>
                <a:lnTo>
                  <a:pt x="8835" y="573"/>
                </a:lnTo>
                <a:lnTo>
                  <a:pt x="8821" y="575"/>
                </a:lnTo>
                <a:lnTo>
                  <a:pt x="8808" y="578"/>
                </a:lnTo>
                <a:lnTo>
                  <a:pt x="8795" y="582"/>
                </a:lnTo>
                <a:lnTo>
                  <a:pt x="8783" y="588"/>
                </a:lnTo>
                <a:lnTo>
                  <a:pt x="8772" y="595"/>
                </a:lnTo>
                <a:lnTo>
                  <a:pt x="8761" y="603"/>
                </a:lnTo>
                <a:lnTo>
                  <a:pt x="8751" y="612"/>
                </a:lnTo>
                <a:lnTo>
                  <a:pt x="8740" y="622"/>
                </a:lnTo>
                <a:lnTo>
                  <a:pt x="8732" y="633"/>
                </a:lnTo>
                <a:lnTo>
                  <a:pt x="8725" y="645"/>
                </a:lnTo>
                <a:lnTo>
                  <a:pt x="8719" y="658"/>
                </a:lnTo>
                <a:lnTo>
                  <a:pt x="8714" y="672"/>
                </a:lnTo>
                <a:lnTo>
                  <a:pt x="8710" y="687"/>
                </a:lnTo>
                <a:lnTo>
                  <a:pt x="8707" y="702"/>
                </a:lnTo>
                <a:lnTo>
                  <a:pt x="8705" y="719"/>
                </a:lnTo>
                <a:close/>
                <a:moveTo>
                  <a:pt x="9482" y="1019"/>
                </a:moveTo>
                <a:lnTo>
                  <a:pt x="9482" y="955"/>
                </a:lnTo>
                <a:lnTo>
                  <a:pt x="9476" y="964"/>
                </a:lnTo>
                <a:lnTo>
                  <a:pt x="9470" y="973"/>
                </a:lnTo>
                <a:lnTo>
                  <a:pt x="9463" y="980"/>
                </a:lnTo>
                <a:lnTo>
                  <a:pt x="9456" y="988"/>
                </a:lnTo>
                <a:lnTo>
                  <a:pt x="9448" y="994"/>
                </a:lnTo>
                <a:lnTo>
                  <a:pt x="9440" y="1001"/>
                </a:lnTo>
                <a:lnTo>
                  <a:pt x="9432" y="1006"/>
                </a:lnTo>
                <a:lnTo>
                  <a:pt x="9423" y="1011"/>
                </a:lnTo>
                <a:lnTo>
                  <a:pt x="9414" y="1015"/>
                </a:lnTo>
                <a:lnTo>
                  <a:pt x="9405" y="1019"/>
                </a:lnTo>
                <a:lnTo>
                  <a:pt x="9395" y="1022"/>
                </a:lnTo>
                <a:lnTo>
                  <a:pt x="9385" y="1025"/>
                </a:lnTo>
                <a:lnTo>
                  <a:pt x="9375" y="1027"/>
                </a:lnTo>
                <a:lnTo>
                  <a:pt x="9364" y="1029"/>
                </a:lnTo>
                <a:lnTo>
                  <a:pt x="9353" y="1029"/>
                </a:lnTo>
                <a:lnTo>
                  <a:pt x="9340" y="1030"/>
                </a:lnTo>
                <a:lnTo>
                  <a:pt x="9325" y="1029"/>
                </a:lnTo>
                <a:lnTo>
                  <a:pt x="9311" y="1028"/>
                </a:lnTo>
                <a:lnTo>
                  <a:pt x="9296" y="1025"/>
                </a:lnTo>
                <a:lnTo>
                  <a:pt x="9282" y="1021"/>
                </a:lnTo>
                <a:lnTo>
                  <a:pt x="9269" y="1017"/>
                </a:lnTo>
                <a:lnTo>
                  <a:pt x="9255" y="1011"/>
                </a:lnTo>
                <a:lnTo>
                  <a:pt x="9242" y="1004"/>
                </a:lnTo>
                <a:lnTo>
                  <a:pt x="9230" y="997"/>
                </a:lnTo>
                <a:lnTo>
                  <a:pt x="9217" y="988"/>
                </a:lnTo>
                <a:lnTo>
                  <a:pt x="9206" y="978"/>
                </a:lnTo>
                <a:lnTo>
                  <a:pt x="9195" y="968"/>
                </a:lnTo>
                <a:lnTo>
                  <a:pt x="9185" y="957"/>
                </a:lnTo>
                <a:lnTo>
                  <a:pt x="9175" y="945"/>
                </a:lnTo>
                <a:lnTo>
                  <a:pt x="9166" y="932"/>
                </a:lnTo>
                <a:lnTo>
                  <a:pt x="9158" y="918"/>
                </a:lnTo>
                <a:lnTo>
                  <a:pt x="9151" y="904"/>
                </a:lnTo>
                <a:lnTo>
                  <a:pt x="9144" y="889"/>
                </a:lnTo>
                <a:lnTo>
                  <a:pt x="9138" y="873"/>
                </a:lnTo>
                <a:lnTo>
                  <a:pt x="9133" y="857"/>
                </a:lnTo>
                <a:lnTo>
                  <a:pt x="9129" y="840"/>
                </a:lnTo>
                <a:lnTo>
                  <a:pt x="9126" y="823"/>
                </a:lnTo>
                <a:lnTo>
                  <a:pt x="9124" y="805"/>
                </a:lnTo>
                <a:lnTo>
                  <a:pt x="9123" y="786"/>
                </a:lnTo>
                <a:lnTo>
                  <a:pt x="9122" y="767"/>
                </a:lnTo>
                <a:lnTo>
                  <a:pt x="9123" y="749"/>
                </a:lnTo>
                <a:lnTo>
                  <a:pt x="9124" y="730"/>
                </a:lnTo>
                <a:lnTo>
                  <a:pt x="9126" y="713"/>
                </a:lnTo>
                <a:lnTo>
                  <a:pt x="9129" y="695"/>
                </a:lnTo>
                <a:lnTo>
                  <a:pt x="9132" y="677"/>
                </a:lnTo>
                <a:lnTo>
                  <a:pt x="9137" y="661"/>
                </a:lnTo>
                <a:lnTo>
                  <a:pt x="9142" y="645"/>
                </a:lnTo>
                <a:lnTo>
                  <a:pt x="9148" y="629"/>
                </a:lnTo>
                <a:lnTo>
                  <a:pt x="9155" y="614"/>
                </a:lnTo>
                <a:lnTo>
                  <a:pt x="9163" y="600"/>
                </a:lnTo>
                <a:lnTo>
                  <a:pt x="9171" y="587"/>
                </a:lnTo>
                <a:lnTo>
                  <a:pt x="9180" y="575"/>
                </a:lnTo>
                <a:lnTo>
                  <a:pt x="9190" y="564"/>
                </a:lnTo>
                <a:lnTo>
                  <a:pt x="9200" y="553"/>
                </a:lnTo>
                <a:lnTo>
                  <a:pt x="9212" y="544"/>
                </a:lnTo>
                <a:lnTo>
                  <a:pt x="9224" y="535"/>
                </a:lnTo>
                <a:lnTo>
                  <a:pt x="9237" y="528"/>
                </a:lnTo>
                <a:lnTo>
                  <a:pt x="9250" y="521"/>
                </a:lnTo>
                <a:lnTo>
                  <a:pt x="9263" y="515"/>
                </a:lnTo>
                <a:lnTo>
                  <a:pt x="9277" y="511"/>
                </a:lnTo>
                <a:lnTo>
                  <a:pt x="9292" y="507"/>
                </a:lnTo>
                <a:lnTo>
                  <a:pt x="9306" y="505"/>
                </a:lnTo>
                <a:lnTo>
                  <a:pt x="9321" y="503"/>
                </a:lnTo>
                <a:lnTo>
                  <a:pt x="9336" y="503"/>
                </a:lnTo>
                <a:lnTo>
                  <a:pt x="9349" y="503"/>
                </a:lnTo>
                <a:lnTo>
                  <a:pt x="9360" y="504"/>
                </a:lnTo>
                <a:lnTo>
                  <a:pt x="9370" y="505"/>
                </a:lnTo>
                <a:lnTo>
                  <a:pt x="9381" y="507"/>
                </a:lnTo>
                <a:lnTo>
                  <a:pt x="9391" y="510"/>
                </a:lnTo>
                <a:lnTo>
                  <a:pt x="9400" y="513"/>
                </a:lnTo>
                <a:lnTo>
                  <a:pt x="9410" y="517"/>
                </a:lnTo>
                <a:lnTo>
                  <a:pt x="9419" y="522"/>
                </a:lnTo>
                <a:lnTo>
                  <a:pt x="9427" y="527"/>
                </a:lnTo>
                <a:lnTo>
                  <a:pt x="9436" y="532"/>
                </a:lnTo>
                <a:lnTo>
                  <a:pt x="9443" y="538"/>
                </a:lnTo>
                <a:lnTo>
                  <a:pt x="9451" y="544"/>
                </a:lnTo>
                <a:lnTo>
                  <a:pt x="9458" y="551"/>
                </a:lnTo>
                <a:lnTo>
                  <a:pt x="9465" y="557"/>
                </a:lnTo>
                <a:lnTo>
                  <a:pt x="9471" y="565"/>
                </a:lnTo>
                <a:lnTo>
                  <a:pt x="9477" y="572"/>
                </a:lnTo>
                <a:lnTo>
                  <a:pt x="9477" y="322"/>
                </a:lnTo>
                <a:lnTo>
                  <a:pt x="9563" y="322"/>
                </a:lnTo>
                <a:lnTo>
                  <a:pt x="9563" y="1019"/>
                </a:lnTo>
                <a:lnTo>
                  <a:pt x="9482" y="1019"/>
                </a:lnTo>
                <a:close/>
                <a:moveTo>
                  <a:pt x="9211" y="767"/>
                </a:moveTo>
                <a:lnTo>
                  <a:pt x="9212" y="791"/>
                </a:lnTo>
                <a:lnTo>
                  <a:pt x="9213" y="813"/>
                </a:lnTo>
                <a:lnTo>
                  <a:pt x="9217" y="833"/>
                </a:lnTo>
                <a:lnTo>
                  <a:pt x="9221" y="852"/>
                </a:lnTo>
                <a:lnTo>
                  <a:pt x="9227" y="869"/>
                </a:lnTo>
                <a:lnTo>
                  <a:pt x="9234" y="885"/>
                </a:lnTo>
                <a:lnTo>
                  <a:pt x="9242" y="899"/>
                </a:lnTo>
                <a:lnTo>
                  <a:pt x="9252" y="912"/>
                </a:lnTo>
                <a:lnTo>
                  <a:pt x="9262" y="923"/>
                </a:lnTo>
                <a:lnTo>
                  <a:pt x="9273" y="933"/>
                </a:lnTo>
                <a:lnTo>
                  <a:pt x="9285" y="941"/>
                </a:lnTo>
                <a:lnTo>
                  <a:pt x="9297" y="948"/>
                </a:lnTo>
                <a:lnTo>
                  <a:pt x="9309" y="953"/>
                </a:lnTo>
                <a:lnTo>
                  <a:pt x="9322" y="957"/>
                </a:lnTo>
                <a:lnTo>
                  <a:pt x="9335" y="959"/>
                </a:lnTo>
                <a:lnTo>
                  <a:pt x="9350" y="960"/>
                </a:lnTo>
                <a:lnTo>
                  <a:pt x="9363" y="959"/>
                </a:lnTo>
                <a:lnTo>
                  <a:pt x="9377" y="957"/>
                </a:lnTo>
                <a:lnTo>
                  <a:pt x="9389" y="953"/>
                </a:lnTo>
                <a:lnTo>
                  <a:pt x="9402" y="948"/>
                </a:lnTo>
                <a:lnTo>
                  <a:pt x="9413" y="942"/>
                </a:lnTo>
                <a:lnTo>
                  <a:pt x="9424" y="934"/>
                </a:lnTo>
                <a:lnTo>
                  <a:pt x="9435" y="925"/>
                </a:lnTo>
                <a:lnTo>
                  <a:pt x="9445" y="914"/>
                </a:lnTo>
                <a:lnTo>
                  <a:pt x="9454" y="902"/>
                </a:lnTo>
                <a:lnTo>
                  <a:pt x="9462" y="888"/>
                </a:lnTo>
                <a:lnTo>
                  <a:pt x="9469" y="873"/>
                </a:lnTo>
                <a:lnTo>
                  <a:pt x="9475" y="856"/>
                </a:lnTo>
                <a:lnTo>
                  <a:pt x="9479" y="838"/>
                </a:lnTo>
                <a:lnTo>
                  <a:pt x="9482" y="818"/>
                </a:lnTo>
                <a:lnTo>
                  <a:pt x="9484" y="797"/>
                </a:lnTo>
                <a:lnTo>
                  <a:pt x="9484" y="774"/>
                </a:lnTo>
                <a:lnTo>
                  <a:pt x="9484" y="750"/>
                </a:lnTo>
                <a:lnTo>
                  <a:pt x="9482" y="726"/>
                </a:lnTo>
                <a:lnTo>
                  <a:pt x="9479" y="705"/>
                </a:lnTo>
                <a:lnTo>
                  <a:pt x="9474" y="684"/>
                </a:lnTo>
                <a:lnTo>
                  <a:pt x="9469" y="666"/>
                </a:lnTo>
                <a:lnTo>
                  <a:pt x="9462" y="649"/>
                </a:lnTo>
                <a:lnTo>
                  <a:pt x="9454" y="635"/>
                </a:lnTo>
                <a:lnTo>
                  <a:pt x="9444" y="622"/>
                </a:lnTo>
                <a:lnTo>
                  <a:pt x="9434" y="611"/>
                </a:lnTo>
                <a:lnTo>
                  <a:pt x="9423" y="601"/>
                </a:lnTo>
                <a:lnTo>
                  <a:pt x="9412" y="592"/>
                </a:lnTo>
                <a:lnTo>
                  <a:pt x="9400" y="586"/>
                </a:lnTo>
                <a:lnTo>
                  <a:pt x="9387" y="580"/>
                </a:lnTo>
                <a:lnTo>
                  <a:pt x="9374" y="577"/>
                </a:lnTo>
                <a:lnTo>
                  <a:pt x="9360" y="574"/>
                </a:lnTo>
                <a:lnTo>
                  <a:pt x="9345" y="574"/>
                </a:lnTo>
                <a:lnTo>
                  <a:pt x="9331" y="574"/>
                </a:lnTo>
                <a:lnTo>
                  <a:pt x="9317" y="576"/>
                </a:lnTo>
                <a:lnTo>
                  <a:pt x="9305" y="580"/>
                </a:lnTo>
                <a:lnTo>
                  <a:pt x="9292" y="585"/>
                </a:lnTo>
                <a:lnTo>
                  <a:pt x="9281" y="592"/>
                </a:lnTo>
                <a:lnTo>
                  <a:pt x="9270" y="600"/>
                </a:lnTo>
                <a:lnTo>
                  <a:pt x="9259" y="609"/>
                </a:lnTo>
                <a:lnTo>
                  <a:pt x="9249" y="620"/>
                </a:lnTo>
                <a:lnTo>
                  <a:pt x="9240" y="632"/>
                </a:lnTo>
                <a:lnTo>
                  <a:pt x="9232" y="646"/>
                </a:lnTo>
                <a:lnTo>
                  <a:pt x="9226" y="662"/>
                </a:lnTo>
                <a:lnTo>
                  <a:pt x="9221" y="680"/>
                </a:lnTo>
                <a:lnTo>
                  <a:pt x="9216" y="700"/>
                </a:lnTo>
                <a:lnTo>
                  <a:pt x="9213" y="721"/>
                </a:lnTo>
                <a:lnTo>
                  <a:pt x="9212" y="743"/>
                </a:lnTo>
                <a:lnTo>
                  <a:pt x="9211" y="767"/>
                </a:lnTo>
                <a:close/>
                <a:moveTo>
                  <a:pt x="10001" y="956"/>
                </a:moveTo>
                <a:lnTo>
                  <a:pt x="9989" y="966"/>
                </a:lnTo>
                <a:lnTo>
                  <a:pt x="9977" y="975"/>
                </a:lnTo>
                <a:lnTo>
                  <a:pt x="9965" y="983"/>
                </a:lnTo>
                <a:lnTo>
                  <a:pt x="9954" y="990"/>
                </a:lnTo>
                <a:lnTo>
                  <a:pt x="9941" y="997"/>
                </a:lnTo>
                <a:lnTo>
                  <a:pt x="9930" y="1003"/>
                </a:lnTo>
                <a:lnTo>
                  <a:pt x="9919" y="1009"/>
                </a:lnTo>
                <a:lnTo>
                  <a:pt x="9908" y="1013"/>
                </a:lnTo>
                <a:lnTo>
                  <a:pt x="9897" y="1017"/>
                </a:lnTo>
                <a:lnTo>
                  <a:pt x="9885" y="1020"/>
                </a:lnTo>
                <a:lnTo>
                  <a:pt x="9874" y="1023"/>
                </a:lnTo>
                <a:lnTo>
                  <a:pt x="9862" y="1026"/>
                </a:lnTo>
                <a:lnTo>
                  <a:pt x="9850" y="1027"/>
                </a:lnTo>
                <a:lnTo>
                  <a:pt x="9838" y="1029"/>
                </a:lnTo>
                <a:lnTo>
                  <a:pt x="9826" y="1030"/>
                </a:lnTo>
                <a:lnTo>
                  <a:pt x="9813" y="1030"/>
                </a:lnTo>
                <a:lnTo>
                  <a:pt x="9793" y="1029"/>
                </a:lnTo>
                <a:lnTo>
                  <a:pt x="9774" y="1027"/>
                </a:lnTo>
                <a:lnTo>
                  <a:pt x="9756" y="1024"/>
                </a:lnTo>
                <a:lnTo>
                  <a:pt x="9739" y="1020"/>
                </a:lnTo>
                <a:lnTo>
                  <a:pt x="9723" y="1014"/>
                </a:lnTo>
                <a:lnTo>
                  <a:pt x="9709" y="1007"/>
                </a:lnTo>
                <a:lnTo>
                  <a:pt x="9696" y="999"/>
                </a:lnTo>
                <a:lnTo>
                  <a:pt x="9684" y="989"/>
                </a:lnTo>
                <a:lnTo>
                  <a:pt x="9674" y="979"/>
                </a:lnTo>
                <a:lnTo>
                  <a:pt x="9665" y="968"/>
                </a:lnTo>
                <a:lnTo>
                  <a:pt x="9657" y="956"/>
                </a:lnTo>
                <a:lnTo>
                  <a:pt x="9651" y="943"/>
                </a:lnTo>
                <a:lnTo>
                  <a:pt x="9646" y="930"/>
                </a:lnTo>
                <a:lnTo>
                  <a:pt x="9642" y="916"/>
                </a:lnTo>
                <a:lnTo>
                  <a:pt x="9640" y="901"/>
                </a:lnTo>
                <a:lnTo>
                  <a:pt x="9640" y="886"/>
                </a:lnTo>
                <a:lnTo>
                  <a:pt x="9640" y="877"/>
                </a:lnTo>
                <a:lnTo>
                  <a:pt x="9641" y="868"/>
                </a:lnTo>
                <a:lnTo>
                  <a:pt x="9642" y="859"/>
                </a:lnTo>
                <a:lnTo>
                  <a:pt x="9644" y="850"/>
                </a:lnTo>
                <a:lnTo>
                  <a:pt x="9646" y="842"/>
                </a:lnTo>
                <a:lnTo>
                  <a:pt x="9649" y="834"/>
                </a:lnTo>
                <a:lnTo>
                  <a:pt x="9653" y="826"/>
                </a:lnTo>
                <a:lnTo>
                  <a:pt x="9657" y="818"/>
                </a:lnTo>
                <a:lnTo>
                  <a:pt x="9666" y="804"/>
                </a:lnTo>
                <a:lnTo>
                  <a:pt x="9676" y="791"/>
                </a:lnTo>
                <a:lnTo>
                  <a:pt x="9688" y="779"/>
                </a:lnTo>
                <a:lnTo>
                  <a:pt x="9701" y="769"/>
                </a:lnTo>
                <a:lnTo>
                  <a:pt x="9715" y="761"/>
                </a:lnTo>
                <a:lnTo>
                  <a:pt x="9730" y="753"/>
                </a:lnTo>
                <a:lnTo>
                  <a:pt x="9746" y="747"/>
                </a:lnTo>
                <a:lnTo>
                  <a:pt x="9763" y="741"/>
                </a:lnTo>
                <a:lnTo>
                  <a:pt x="9778" y="738"/>
                </a:lnTo>
                <a:lnTo>
                  <a:pt x="9795" y="735"/>
                </a:lnTo>
                <a:lnTo>
                  <a:pt x="9816" y="732"/>
                </a:lnTo>
                <a:lnTo>
                  <a:pt x="9840" y="728"/>
                </a:lnTo>
                <a:lnTo>
                  <a:pt x="9865" y="725"/>
                </a:lnTo>
                <a:lnTo>
                  <a:pt x="9888" y="722"/>
                </a:lnTo>
                <a:lnTo>
                  <a:pt x="9910" y="719"/>
                </a:lnTo>
                <a:lnTo>
                  <a:pt x="9930" y="715"/>
                </a:lnTo>
                <a:lnTo>
                  <a:pt x="9948" y="711"/>
                </a:lnTo>
                <a:lnTo>
                  <a:pt x="9965" y="707"/>
                </a:lnTo>
                <a:lnTo>
                  <a:pt x="9980" y="703"/>
                </a:lnTo>
                <a:lnTo>
                  <a:pt x="9993" y="699"/>
                </a:lnTo>
                <a:lnTo>
                  <a:pt x="9994" y="684"/>
                </a:lnTo>
                <a:lnTo>
                  <a:pt x="9994" y="676"/>
                </a:lnTo>
                <a:lnTo>
                  <a:pt x="9993" y="663"/>
                </a:lnTo>
                <a:lnTo>
                  <a:pt x="9992" y="652"/>
                </a:lnTo>
                <a:lnTo>
                  <a:pt x="9990" y="641"/>
                </a:lnTo>
                <a:lnTo>
                  <a:pt x="9988" y="631"/>
                </a:lnTo>
                <a:lnTo>
                  <a:pt x="9984" y="623"/>
                </a:lnTo>
                <a:lnTo>
                  <a:pt x="9980" y="615"/>
                </a:lnTo>
                <a:lnTo>
                  <a:pt x="9975" y="608"/>
                </a:lnTo>
                <a:lnTo>
                  <a:pt x="9970" y="602"/>
                </a:lnTo>
                <a:lnTo>
                  <a:pt x="9961" y="596"/>
                </a:lnTo>
                <a:lnTo>
                  <a:pt x="9951" y="590"/>
                </a:lnTo>
                <a:lnTo>
                  <a:pt x="9939" y="585"/>
                </a:lnTo>
                <a:lnTo>
                  <a:pt x="9928" y="581"/>
                </a:lnTo>
                <a:lnTo>
                  <a:pt x="9915" y="578"/>
                </a:lnTo>
                <a:lnTo>
                  <a:pt x="9901" y="575"/>
                </a:lnTo>
                <a:lnTo>
                  <a:pt x="9887" y="574"/>
                </a:lnTo>
                <a:lnTo>
                  <a:pt x="9871" y="574"/>
                </a:lnTo>
                <a:lnTo>
                  <a:pt x="9856" y="574"/>
                </a:lnTo>
                <a:lnTo>
                  <a:pt x="9843" y="575"/>
                </a:lnTo>
                <a:lnTo>
                  <a:pt x="9830" y="577"/>
                </a:lnTo>
                <a:lnTo>
                  <a:pt x="9818" y="579"/>
                </a:lnTo>
                <a:lnTo>
                  <a:pt x="9808" y="582"/>
                </a:lnTo>
                <a:lnTo>
                  <a:pt x="9798" y="586"/>
                </a:lnTo>
                <a:lnTo>
                  <a:pt x="9789" y="590"/>
                </a:lnTo>
                <a:lnTo>
                  <a:pt x="9782" y="595"/>
                </a:lnTo>
                <a:lnTo>
                  <a:pt x="9775" y="601"/>
                </a:lnTo>
                <a:lnTo>
                  <a:pt x="9768" y="607"/>
                </a:lnTo>
                <a:lnTo>
                  <a:pt x="9762" y="615"/>
                </a:lnTo>
                <a:lnTo>
                  <a:pt x="9756" y="624"/>
                </a:lnTo>
                <a:lnTo>
                  <a:pt x="9751" y="634"/>
                </a:lnTo>
                <a:lnTo>
                  <a:pt x="9746" y="645"/>
                </a:lnTo>
                <a:lnTo>
                  <a:pt x="9742" y="657"/>
                </a:lnTo>
                <a:lnTo>
                  <a:pt x="9738" y="670"/>
                </a:lnTo>
                <a:lnTo>
                  <a:pt x="9654" y="658"/>
                </a:lnTo>
                <a:lnTo>
                  <a:pt x="9657" y="645"/>
                </a:lnTo>
                <a:lnTo>
                  <a:pt x="9661" y="633"/>
                </a:lnTo>
                <a:lnTo>
                  <a:pt x="9665" y="621"/>
                </a:lnTo>
                <a:lnTo>
                  <a:pt x="9669" y="610"/>
                </a:lnTo>
                <a:lnTo>
                  <a:pt x="9674" y="599"/>
                </a:lnTo>
                <a:lnTo>
                  <a:pt x="9680" y="589"/>
                </a:lnTo>
                <a:lnTo>
                  <a:pt x="9686" y="580"/>
                </a:lnTo>
                <a:lnTo>
                  <a:pt x="9692" y="571"/>
                </a:lnTo>
                <a:lnTo>
                  <a:pt x="9699" y="563"/>
                </a:lnTo>
                <a:lnTo>
                  <a:pt x="9706" y="556"/>
                </a:lnTo>
                <a:lnTo>
                  <a:pt x="9715" y="549"/>
                </a:lnTo>
                <a:lnTo>
                  <a:pt x="9724" y="542"/>
                </a:lnTo>
                <a:lnTo>
                  <a:pt x="9734" y="536"/>
                </a:lnTo>
                <a:lnTo>
                  <a:pt x="9744" y="530"/>
                </a:lnTo>
                <a:lnTo>
                  <a:pt x="9757" y="525"/>
                </a:lnTo>
                <a:lnTo>
                  <a:pt x="9769" y="520"/>
                </a:lnTo>
                <a:lnTo>
                  <a:pt x="9781" y="516"/>
                </a:lnTo>
                <a:lnTo>
                  <a:pt x="9794" y="513"/>
                </a:lnTo>
                <a:lnTo>
                  <a:pt x="9808" y="510"/>
                </a:lnTo>
                <a:lnTo>
                  <a:pt x="9822" y="507"/>
                </a:lnTo>
                <a:lnTo>
                  <a:pt x="9837" y="505"/>
                </a:lnTo>
                <a:lnTo>
                  <a:pt x="9852" y="504"/>
                </a:lnTo>
                <a:lnTo>
                  <a:pt x="9868" y="503"/>
                </a:lnTo>
                <a:lnTo>
                  <a:pt x="9884" y="503"/>
                </a:lnTo>
                <a:lnTo>
                  <a:pt x="9899" y="503"/>
                </a:lnTo>
                <a:lnTo>
                  <a:pt x="9914" y="503"/>
                </a:lnTo>
                <a:lnTo>
                  <a:pt x="9929" y="505"/>
                </a:lnTo>
                <a:lnTo>
                  <a:pt x="9942" y="506"/>
                </a:lnTo>
                <a:lnTo>
                  <a:pt x="9956" y="508"/>
                </a:lnTo>
                <a:lnTo>
                  <a:pt x="9968" y="511"/>
                </a:lnTo>
                <a:lnTo>
                  <a:pt x="9979" y="514"/>
                </a:lnTo>
                <a:lnTo>
                  <a:pt x="9990" y="518"/>
                </a:lnTo>
                <a:lnTo>
                  <a:pt x="10000" y="522"/>
                </a:lnTo>
                <a:lnTo>
                  <a:pt x="10009" y="526"/>
                </a:lnTo>
                <a:lnTo>
                  <a:pt x="10017" y="530"/>
                </a:lnTo>
                <a:lnTo>
                  <a:pt x="10025" y="535"/>
                </a:lnTo>
                <a:lnTo>
                  <a:pt x="10032" y="540"/>
                </a:lnTo>
                <a:lnTo>
                  <a:pt x="10039" y="545"/>
                </a:lnTo>
                <a:lnTo>
                  <a:pt x="10044" y="550"/>
                </a:lnTo>
                <a:lnTo>
                  <a:pt x="10049" y="556"/>
                </a:lnTo>
                <a:lnTo>
                  <a:pt x="10058" y="568"/>
                </a:lnTo>
                <a:lnTo>
                  <a:pt x="10066" y="582"/>
                </a:lnTo>
                <a:lnTo>
                  <a:pt x="10072" y="598"/>
                </a:lnTo>
                <a:lnTo>
                  <a:pt x="10076" y="614"/>
                </a:lnTo>
                <a:lnTo>
                  <a:pt x="10078" y="628"/>
                </a:lnTo>
                <a:lnTo>
                  <a:pt x="10079" y="645"/>
                </a:lnTo>
                <a:lnTo>
                  <a:pt x="10080" y="667"/>
                </a:lnTo>
                <a:lnTo>
                  <a:pt x="10080" y="694"/>
                </a:lnTo>
                <a:lnTo>
                  <a:pt x="10080" y="808"/>
                </a:lnTo>
                <a:lnTo>
                  <a:pt x="10081" y="836"/>
                </a:lnTo>
                <a:lnTo>
                  <a:pt x="10081" y="861"/>
                </a:lnTo>
                <a:lnTo>
                  <a:pt x="10081" y="884"/>
                </a:lnTo>
                <a:lnTo>
                  <a:pt x="10082" y="905"/>
                </a:lnTo>
                <a:lnTo>
                  <a:pt x="10083" y="922"/>
                </a:lnTo>
                <a:lnTo>
                  <a:pt x="10083" y="937"/>
                </a:lnTo>
                <a:lnTo>
                  <a:pt x="10085" y="949"/>
                </a:lnTo>
                <a:lnTo>
                  <a:pt x="10086" y="958"/>
                </a:lnTo>
                <a:lnTo>
                  <a:pt x="10089" y="974"/>
                </a:lnTo>
                <a:lnTo>
                  <a:pt x="10094" y="989"/>
                </a:lnTo>
                <a:lnTo>
                  <a:pt x="10100" y="1004"/>
                </a:lnTo>
                <a:lnTo>
                  <a:pt x="10107" y="1019"/>
                </a:lnTo>
                <a:lnTo>
                  <a:pt x="10017" y="1019"/>
                </a:lnTo>
                <a:lnTo>
                  <a:pt x="10011" y="1005"/>
                </a:lnTo>
                <a:lnTo>
                  <a:pt x="10007" y="990"/>
                </a:lnTo>
                <a:lnTo>
                  <a:pt x="10003" y="973"/>
                </a:lnTo>
                <a:lnTo>
                  <a:pt x="10001" y="956"/>
                </a:lnTo>
                <a:close/>
                <a:moveTo>
                  <a:pt x="9994" y="766"/>
                </a:moveTo>
                <a:lnTo>
                  <a:pt x="9981" y="771"/>
                </a:lnTo>
                <a:lnTo>
                  <a:pt x="9968" y="775"/>
                </a:lnTo>
                <a:lnTo>
                  <a:pt x="9952" y="780"/>
                </a:lnTo>
                <a:lnTo>
                  <a:pt x="9934" y="784"/>
                </a:lnTo>
                <a:lnTo>
                  <a:pt x="9897" y="791"/>
                </a:lnTo>
                <a:lnTo>
                  <a:pt x="9853" y="798"/>
                </a:lnTo>
                <a:lnTo>
                  <a:pt x="9828" y="802"/>
                </a:lnTo>
                <a:lnTo>
                  <a:pt x="9808" y="806"/>
                </a:lnTo>
                <a:lnTo>
                  <a:pt x="9791" y="811"/>
                </a:lnTo>
                <a:lnTo>
                  <a:pt x="9778" y="815"/>
                </a:lnTo>
                <a:lnTo>
                  <a:pt x="9768" y="821"/>
                </a:lnTo>
                <a:lnTo>
                  <a:pt x="9758" y="827"/>
                </a:lnTo>
                <a:lnTo>
                  <a:pt x="9751" y="834"/>
                </a:lnTo>
                <a:lnTo>
                  <a:pt x="9743" y="843"/>
                </a:lnTo>
                <a:lnTo>
                  <a:pt x="9738" y="852"/>
                </a:lnTo>
                <a:lnTo>
                  <a:pt x="9734" y="862"/>
                </a:lnTo>
                <a:lnTo>
                  <a:pt x="9732" y="872"/>
                </a:lnTo>
                <a:lnTo>
                  <a:pt x="9731" y="883"/>
                </a:lnTo>
                <a:lnTo>
                  <a:pt x="9732" y="892"/>
                </a:lnTo>
                <a:lnTo>
                  <a:pt x="9733" y="900"/>
                </a:lnTo>
                <a:lnTo>
                  <a:pt x="9735" y="907"/>
                </a:lnTo>
                <a:lnTo>
                  <a:pt x="9738" y="914"/>
                </a:lnTo>
                <a:lnTo>
                  <a:pt x="9741" y="921"/>
                </a:lnTo>
                <a:lnTo>
                  <a:pt x="9746" y="928"/>
                </a:lnTo>
                <a:lnTo>
                  <a:pt x="9752" y="934"/>
                </a:lnTo>
                <a:lnTo>
                  <a:pt x="9758" y="940"/>
                </a:lnTo>
                <a:lnTo>
                  <a:pt x="9765" y="945"/>
                </a:lnTo>
                <a:lnTo>
                  <a:pt x="9773" y="950"/>
                </a:lnTo>
                <a:lnTo>
                  <a:pt x="9781" y="954"/>
                </a:lnTo>
                <a:lnTo>
                  <a:pt x="9790" y="957"/>
                </a:lnTo>
                <a:lnTo>
                  <a:pt x="9800" y="959"/>
                </a:lnTo>
                <a:lnTo>
                  <a:pt x="9811" y="961"/>
                </a:lnTo>
                <a:lnTo>
                  <a:pt x="9822" y="962"/>
                </a:lnTo>
                <a:lnTo>
                  <a:pt x="9834" y="963"/>
                </a:lnTo>
                <a:lnTo>
                  <a:pt x="9846" y="962"/>
                </a:lnTo>
                <a:lnTo>
                  <a:pt x="9858" y="961"/>
                </a:lnTo>
                <a:lnTo>
                  <a:pt x="9869" y="960"/>
                </a:lnTo>
                <a:lnTo>
                  <a:pt x="9881" y="957"/>
                </a:lnTo>
                <a:lnTo>
                  <a:pt x="9891" y="954"/>
                </a:lnTo>
                <a:lnTo>
                  <a:pt x="9902" y="951"/>
                </a:lnTo>
                <a:lnTo>
                  <a:pt x="9912" y="946"/>
                </a:lnTo>
                <a:lnTo>
                  <a:pt x="9922" y="941"/>
                </a:lnTo>
                <a:lnTo>
                  <a:pt x="9931" y="935"/>
                </a:lnTo>
                <a:lnTo>
                  <a:pt x="9940" y="929"/>
                </a:lnTo>
                <a:lnTo>
                  <a:pt x="9948" y="923"/>
                </a:lnTo>
                <a:lnTo>
                  <a:pt x="9956" y="916"/>
                </a:lnTo>
                <a:lnTo>
                  <a:pt x="9963" y="908"/>
                </a:lnTo>
                <a:lnTo>
                  <a:pt x="9969" y="900"/>
                </a:lnTo>
                <a:lnTo>
                  <a:pt x="9975" y="891"/>
                </a:lnTo>
                <a:lnTo>
                  <a:pt x="9980" y="882"/>
                </a:lnTo>
                <a:lnTo>
                  <a:pt x="9983" y="875"/>
                </a:lnTo>
                <a:lnTo>
                  <a:pt x="9986" y="866"/>
                </a:lnTo>
                <a:lnTo>
                  <a:pt x="9988" y="857"/>
                </a:lnTo>
                <a:lnTo>
                  <a:pt x="9990" y="847"/>
                </a:lnTo>
                <a:lnTo>
                  <a:pt x="9993" y="824"/>
                </a:lnTo>
                <a:lnTo>
                  <a:pt x="9993" y="797"/>
                </a:lnTo>
                <a:lnTo>
                  <a:pt x="9994" y="766"/>
                </a:lnTo>
                <a:close/>
                <a:moveTo>
                  <a:pt x="10168" y="1061"/>
                </a:moveTo>
                <a:lnTo>
                  <a:pt x="10250" y="1073"/>
                </a:lnTo>
                <a:lnTo>
                  <a:pt x="10252" y="1082"/>
                </a:lnTo>
                <a:lnTo>
                  <a:pt x="10254" y="1090"/>
                </a:lnTo>
                <a:lnTo>
                  <a:pt x="10257" y="1098"/>
                </a:lnTo>
                <a:lnTo>
                  <a:pt x="10260" y="1106"/>
                </a:lnTo>
                <a:lnTo>
                  <a:pt x="10264" y="1112"/>
                </a:lnTo>
                <a:lnTo>
                  <a:pt x="10268" y="1119"/>
                </a:lnTo>
                <a:lnTo>
                  <a:pt x="10274" y="1124"/>
                </a:lnTo>
                <a:lnTo>
                  <a:pt x="10279" y="1129"/>
                </a:lnTo>
                <a:lnTo>
                  <a:pt x="10288" y="1134"/>
                </a:lnTo>
                <a:lnTo>
                  <a:pt x="10297" y="1139"/>
                </a:lnTo>
                <a:lnTo>
                  <a:pt x="10306" y="1143"/>
                </a:lnTo>
                <a:lnTo>
                  <a:pt x="10317" y="1147"/>
                </a:lnTo>
                <a:lnTo>
                  <a:pt x="10328" y="1150"/>
                </a:lnTo>
                <a:lnTo>
                  <a:pt x="10340" y="1152"/>
                </a:lnTo>
                <a:lnTo>
                  <a:pt x="10354" y="1153"/>
                </a:lnTo>
                <a:lnTo>
                  <a:pt x="10367" y="1153"/>
                </a:lnTo>
                <a:lnTo>
                  <a:pt x="10382" y="1153"/>
                </a:lnTo>
                <a:lnTo>
                  <a:pt x="10395" y="1152"/>
                </a:lnTo>
                <a:lnTo>
                  <a:pt x="10408" y="1150"/>
                </a:lnTo>
                <a:lnTo>
                  <a:pt x="10420" y="1147"/>
                </a:lnTo>
                <a:lnTo>
                  <a:pt x="10431" y="1143"/>
                </a:lnTo>
                <a:lnTo>
                  <a:pt x="10441" y="1139"/>
                </a:lnTo>
                <a:lnTo>
                  <a:pt x="10451" y="1134"/>
                </a:lnTo>
                <a:lnTo>
                  <a:pt x="10459" y="1129"/>
                </a:lnTo>
                <a:lnTo>
                  <a:pt x="10467" y="1122"/>
                </a:lnTo>
                <a:lnTo>
                  <a:pt x="10474" y="1116"/>
                </a:lnTo>
                <a:lnTo>
                  <a:pt x="10480" y="1108"/>
                </a:lnTo>
                <a:lnTo>
                  <a:pt x="10486" y="1100"/>
                </a:lnTo>
                <a:lnTo>
                  <a:pt x="10491" y="1092"/>
                </a:lnTo>
                <a:lnTo>
                  <a:pt x="10496" y="1082"/>
                </a:lnTo>
                <a:lnTo>
                  <a:pt x="10500" y="1073"/>
                </a:lnTo>
                <a:lnTo>
                  <a:pt x="10503" y="1062"/>
                </a:lnTo>
                <a:lnTo>
                  <a:pt x="10506" y="1046"/>
                </a:lnTo>
                <a:lnTo>
                  <a:pt x="10508" y="1022"/>
                </a:lnTo>
                <a:lnTo>
                  <a:pt x="10509" y="991"/>
                </a:lnTo>
                <a:lnTo>
                  <a:pt x="10509" y="953"/>
                </a:lnTo>
                <a:lnTo>
                  <a:pt x="10502" y="961"/>
                </a:lnTo>
                <a:lnTo>
                  <a:pt x="10495" y="968"/>
                </a:lnTo>
                <a:lnTo>
                  <a:pt x="10487" y="975"/>
                </a:lnTo>
                <a:lnTo>
                  <a:pt x="10479" y="982"/>
                </a:lnTo>
                <a:lnTo>
                  <a:pt x="10471" y="988"/>
                </a:lnTo>
                <a:lnTo>
                  <a:pt x="10463" y="993"/>
                </a:lnTo>
                <a:lnTo>
                  <a:pt x="10455" y="998"/>
                </a:lnTo>
                <a:lnTo>
                  <a:pt x="10446" y="1003"/>
                </a:lnTo>
                <a:lnTo>
                  <a:pt x="10437" y="1006"/>
                </a:lnTo>
                <a:lnTo>
                  <a:pt x="10428" y="1010"/>
                </a:lnTo>
                <a:lnTo>
                  <a:pt x="10419" y="1013"/>
                </a:lnTo>
                <a:lnTo>
                  <a:pt x="10409" y="1015"/>
                </a:lnTo>
                <a:lnTo>
                  <a:pt x="10400" y="1017"/>
                </a:lnTo>
                <a:lnTo>
                  <a:pt x="10390" y="1018"/>
                </a:lnTo>
                <a:lnTo>
                  <a:pt x="10380" y="1019"/>
                </a:lnTo>
                <a:lnTo>
                  <a:pt x="10369" y="1019"/>
                </a:lnTo>
                <a:lnTo>
                  <a:pt x="10356" y="1019"/>
                </a:lnTo>
                <a:lnTo>
                  <a:pt x="10343" y="1018"/>
                </a:lnTo>
                <a:lnTo>
                  <a:pt x="10331" y="1016"/>
                </a:lnTo>
                <a:lnTo>
                  <a:pt x="10319" y="1014"/>
                </a:lnTo>
                <a:lnTo>
                  <a:pt x="10308" y="1012"/>
                </a:lnTo>
                <a:lnTo>
                  <a:pt x="10297" y="1009"/>
                </a:lnTo>
                <a:lnTo>
                  <a:pt x="10286" y="1005"/>
                </a:lnTo>
                <a:lnTo>
                  <a:pt x="10276" y="1000"/>
                </a:lnTo>
                <a:lnTo>
                  <a:pt x="10266" y="995"/>
                </a:lnTo>
                <a:lnTo>
                  <a:pt x="10256" y="990"/>
                </a:lnTo>
                <a:lnTo>
                  <a:pt x="10247" y="984"/>
                </a:lnTo>
                <a:lnTo>
                  <a:pt x="10239" y="977"/>
                </a:lnTo>
                <a:lnTo>
                  <a:pt x="10230" y="970"/>
                </a:lnTo>
                <a:lnTo>
                  <a:pt x="10222" y="962"/>
                </a:lnTo>
                <a:lnTo>
                  <a:pt x="10214" y="953"/>
                </a:lnTo>
                <a:lnTo>
                  <a:pt x="10207" y="944"/>
                </a:lnTo>
                <a:lnTo>
                  <a:pt x="10200" y="935"/>
                </a:lnTo>
                <a:lnTo>
                  <a:pt x="10194" y="925"/>
                </a:lnTo>
                <a:lnTo>
                  <a:pt x="10188" y="915"/>
                </a:lnTo>
                <a:lnTo>
                  <a:pt x="10182" y="905"/>
                </a:lnTo>
                <a:lnTo>
                  <a:pt x="10177" y="894"/>
                </a:lnTo>
                <a:lnTo>
                  <a:pt x="10172" y="884"/>
                </a:lnTo>
                <a:lnTo>
                  <a:pt x="10168" y="873"/>
                </a:lnTo>
                <a:lnTo>
                  <a:pt x="10164" y="862"/>
                </a:lnTo>
                <a:lnTo>
                  <a:pt x="10158" y="839"/>
                </a:lnTo>
                <a:lnTo>
                  <a:pt x="10154" y="815"/>
                </a:lnTo>
                <a:lnTo>
                  <a:pt x="10151" y="790"/>
                </a:lnTo>
                <a:lnTo>
                  <a:pt x="10149" y="764"/>
                </a:lnTo>
                <a:lnTo>
                  <a:pt x="10149" y="746"/>
                </a:lnTo>
                <a:lnTo>
                  <a:pt x="10152" y="729"/>
                </a:lnTo>
                <a:lnTo>
                  <a:pt x="10154" y="712"/>
                </a:lnTo>
                <a:lnTo>
                  <a:pt x="10157" y="695"/>
                </a:lnTo>
                <a:lnTo>
                  <a:pt x="10160" y="677"/>
                </a:lnTo>
                <a:lnTo>
                  <a:pt x="10165" y="661"/>
                </a:lnTo>
                <a:lnTo>
                  <a:pt x="10170" y="645"/>
                </a:lnTo>
                <a:lnTo>
                  <a:pt x="10176" y="630"/>
                </a:lnTo>
                <a:lnTo>
                  <a:pt x="10183" y="615"/>
                </a:lnTo>
                <a:lnTo>
                  <a:pt x="10191" y="601"/>
                </a:lnTo>
                <a:lnTo>
                  <a:pt x="10199" y="588"/>
                </a:lnTo>
                <a:lnTo>
                  <a:pt x="10208" y="576"/>
                </a:lnTo>
                <a:lnTo>
                  <a:pt x="10218" y="565"/>
                </a:lnTo>
                <a:lnTo>
                  <a:pt x="10228" y="554"/>
                </a:lnTo>
                <a:lnTo>
                  <a:pt x="10240" y="545"/>
                </a:lnTo>
                <a:lnTo>
                  <a:pt x="10252" y="536"/>
                </a:lnTo>
                <a:lnTo>
                  <a:pt x="10265" y="528"/>
                </a:lnTo>
                <a:lnTo>
                  <a:pt x="10278" y="521"/>
                </a:lnTo>
                <a:lnTo>
                  <a:pt x="10292" y="515"/>
                </a:lnTo>
                <a:lnTo>
                  <a:pt x="10306" y="511"/>
                </a:lnTo>
                <a:lnTo>
                  <a:pt x="10321" y="507"/>
                </a:lnTo>
                <a:lnTo>
                  <a:pt x="10336" y="505"/>
                </a:lnTo>
                <a:lnTo>
                  <a:pt x="10353" y="503"/>
                </a:lnTo>
                <a:lnTo>
                  <a:pt x="10370" y="503"/>
                </a:lnTo>
                <a:lnTo>
                  <a:pt x="10381" y="503"/>
                </a:lnTo>
                <a:lnTo>
                  <a:pt x="10391" y="504"/>
                </a:lnTo>
                <a:lnTo>
                  <a:pt x="10402" y="505"/>
                </a:lnTo>
                <a:lnTo>
                  <a:pt x="10412" y="507"/>
                </a:lnTo>
                <a:lnTo>
                  <a:pt x="10422" y="510"/>
                </a:lnTo>
                <a:lnTo>
                  <a:pt x="10432" y="513"/>
                </a:lnTo>
                <a:lnTo>
                  <a:pt x="10442" y="516"/>
                </a:lnTo>
                <a:lnTo>
                  <a:pt x="10451" y="521"/>
                </a:lnTo>
                <a:lnTo>
                  <a:pt x="10460" y="526"/>
                </a:lnTo>
                <a:lnTo>
                  <a:pt x="10469" y="531"/>
                </a:lnTo>
                <a:lnTo>
                  <a:pt x="10478" y="537"/>
                </a:lnTo>
                <a:lnTo>
                  <a:pt x="10486" y="544"/>
                </a:lnTo>
                <a:lnTo>
                  <a:pt x="10494" y="551"/>
                </a:lnTo>
                <a:lnTo>
                  <a:pt x="10502" y="558"/>
                </a:lnTo>
                <a:lnTo>
                  <a:pt x="10509" y="567"/>
                </a:lnTo>
                <a:lnTo>
                  <a:pt x="10517" y="575"/>
                </a:lnTo>
                <a:lnTo>
                  <a:pt x="10517" y="513"/>
                </a:lnTo>
                <a:lnTo>
                  <a:pt x="10597" y="513"/>
                </a:lnTo>
                <a:lnTo>
                  <a:pt x="10597" y="950"/>
                </a:lnTo>
                <a:lnTo>
                  <a:pt x="10596" y="979"/>
                </a:lnTo>
                <a:lnTo>
                  <a:pt x="10595" y="1005"/>
                </a:lnTo>
                <a:lnTo>
                  <a:pt x="10593" y="1029"/>
                </a:lnTo>
                <a:lnTo>
                  <a:pt x="10591" y="1051"/>
                </a:lnTo>
                <a:lnTo>
                  <a:pt x="10587" y="1071"/>
                </a:lnTo>
                <a:lnTo>
                  <a:pt x="10583" y="1088"/>
                </a:lnTo>
                <a:lnTo>
                  <a:pt x="10578" y="1104"/>
                </a:lnTo>
                <a:lnTo>
                  <a:pt x="10573" y="1117"/>
                </a:lnTo>
                <a:lnTo>
                  <a:pt x="10566" y="1129"/>
                </a:lnTo>
                <a:lnTo>
                  <a:pt x="10559" y="1140"/>
                </a:lnTo>
                <a:lnTo>
                  <a:pt x="10550" y="1152"/>
                </a:lnTo>
                <a:lnTo>
                  <a:pt x="10541" y="1162"/>
                </a:lnTo>
                <a:lnTo>
                  <a:pt x="10531" y="1172"/>
                </a:lnTo>
                <a:lnTo>
                  <a:pt x="10520" y="1180"/>
                </a:lnTo>
                <a:lnTo>
                  <a:pt x="10508" y="1188"/>
                </a:lnTo>
                <a:lnTo>
                  <a:pt x="10496" y="1196"/>
                </a:lnTo>
                <a:lnTo>
                  <a:pt x="10482" y="1202"/>
                </a:lnTo>
                <a:lnTo>
                  <a:pt x="10468" y="1208"/>
                </a:lnTo>
                <a:lnTo>
                  <a:pt x="10453" y="1213"/>
                </a:lnTo>
                <a:lnTo>
                  <a:pt x="10438" y="1217"/>
                </a:lnTo>
                <a:lnTo>
                  <a:pt x="10421" y="1220"/>
                </a:lnTo>
                <a:lnTo>
                  <a:pt x="10404" y="1223"/>
                </a:lnTo>
                <a:lnTo>
                  <a:pt x="10386" y="1224"/>
                </a:lnTo>
                <a:lnTo>
                  <a:pt x="10368" y="1224"/>
                </a:lnTo>
                <a:lnTo>
                  <a:pt x="10345" y="1224"/>
                </a:lnTo>
                <a:lnTo>
                  <a:pt x="10324" y="1222"/>
                </a:lnTo>
                <a:lnTo>
                  <a:pt x="10304" y="1219"/>
                </a:lnTo>
                <a:lnTo>
                  <a:pt x="10285" y="1214"/>
                </a:lnTo>
                <a:lnTo>
                  <a:pt x="10268" y="1209"/>
                </a:lnTo>
                <a:lnTo>
                  <a:pt x="10251" y="1202"/>
                </a:lnTo>
                <a:lnTo>
                  <a:pt x="10236" y="1193"/>
                </a:lnTo>
                <a:lnTo>
                  <a:pt x="10221" y="1184"/>
                </a:lnTo>
                <a:lnTo>
                  <a:pt x="10214" y="1179"/>
                </a:lnTo>
                <a:lnTo>
                  <a:pt x="10208" y="1173"/>
                </a:lnTo>
                <a:lnTo>
                  <a:pt x="10202" y="1167"/>
                </a:lnTo>
                <a:lnTo>
                  <a:pt x="10197" y="1161"/>
                </a:lnTo>
                <a:lnTo>
                  <a:pt x="10192" y="1155"/>
                </a:lnTo>
                <a:lnTo>
                  <a:pt x="10188" y="1148"/>
                </a:lnTo>
                <a:lnTo>
                  <a:pt x="10184" y="1140"/>
                </a:lnTo>
                <a:lnTo>
                  <a:pt x="10180" y="1132"/>
                </a:lnTo>
                <a:lnTo>
                  <a:pt x="10177" y="1124"/>
                </a:lnTo>
                <a:lnTo>
                  <a:pt x="10174" y="1116"/>
                </a:lnTo>
                <a:lnTo>
                  <a:pt x="10172" y="1108"/>
                </a:lnTo>
                <a:lnTo>
                  <a:pt x="10170" y="1099"/>
                </a:lnTo>
                <a:lnTo>
                  <a:pt x="10168" y="1081"/>
                </a:lnTo>
                <a:lnTo>
                  <a:pt x="10168" y="1061"/>
                </a:lnTo>
                <a:close/>
                <a:moveTo>
                  <a:pt x="10238" y="758"/>
                </a:moveTo>
                <a:lnTo>
                  <a:pt x="10238" y="782"/>
                </a:lnTo>
                <a:lnTo>
                  <a:pt x="10240" y="804"/>
                </a:lnTo>
                <a:lnTo>
                  <a:pt x="10243" y="825"/>
                </a:lnTo>
                <a:lnTo>
                  <a:pt x="10247" y="844"/>
                </a:lnTo>
                <a:lnTo>
                  <a:pt x="10253" y="861"/>
                </a:lnTo>
                <a:lnTo>
                  <a:pt x="10260" y="876"/>
                </a:lnTo>
                <a:lnTo>
                  <a:pt x="10268" y="890"/>
                </a:lnTo>
                <a:lnTo>
                  <a:pt x="10277" y="903"/>
                </a:lnTo>
                <a:lnTo>
                  <a:pt x="10287" y="913"/>
                </a:lnTo>
                <a:lnTo>
                  <a:pt x="10298" y="922"/>
                </a:lnTo>
                <a:lnTo>
                  <a:pt x="10309" y="930"/>
                </a:lnTo>
                <a:lnTo>
                  <a:pt x="10321" y="937"/>
                </a:lnTo>
                <a:lnTo>
                  <a:pt x="10334" y="942"/>
                </a:lnTo>
                <a:lnTo>
                  <a:pt x="10347" y="945"/>
                </a:lnTo>
                <a:lnTo>
                  <a:pt x="10362" y="947"/>
                </a:lnTo>
                <a:lnTo>
                  <a:pt x="10377" y="948"/>
                </a:lnTo>
                <a:lnTo>
                  <a:pt x="10391" y="947"/>
                </a:lnTo>
                <a:lnTo>
                  <a:pt x="10405" y="945"/>
                </a:lnTo>
                <a:lnTo>
                  <a:pt x="10418" y="942"/>
                </a:lnTo>
                <a:lnTo>
                  <a:pt x="10431" y="937"/>
                </a:lnTo>
                <a:lnTo>
                  <a:pt x="10443" y="930"/>
                </a:lnTo>
                <a:lnTo>
                  <a:pt x="10455" y="923"/>
                </a:lnTo>
                <a:lnTo>
                  <a:pt x="10466" y="913"/>
                </a:lnTo>
                <a:lnTo>
                  <a:pt x="10476" y="903"/>
                </a:lnTo>
                <a:lnTo>
                  <a:pt x="10485" y="891"/>
                </a:lnTo>
                <a:lnTo>
                  <a:pt x="10493" y="877"/>
                </a:lnTo>
                <a:lnTo>
                  <a:pt x="10500" y="862"/>
                </a:lnTo>
                <a:lnTo>
                  <a:pt x="10506" y="845"/>
                </a:lnTo>
                <a:lnTo>
                  <a:pt x="10510" y="826"/>
                </a:lnTo>
                <a:lnTo>
                  <a:pt x="10513" y="806"/>
                </a:lnTo>
                <a:lnTo>
                  <a:pt x="10515" y="784"/>
                </a:lnTo>
                <a:lnTo>
                  <a:pt x="10516" y="761"/>
                </a:lnTo>
                <a:lnTo>
                  <a:pt x="10515" y="738"/>
                </a:lnTo>
                <a:lnTo>
                  <a:pt x="10513" y="717"/>
                </a:lnTo>
                <a:lnTo>
                  <a:pt x="10510" y="698"/>
                </a:lnTo>
                <a:lnTo>
                  <a:pt x="10506" y="679"/>
                </a:lnTo>
                <a:lnTo>
                  <a:pt x="10500" y="662"/>
                </a:lnTo>
                <a:lnTo>
                  <a:pt x="10493" y="647"/>
                </a:lnTo>
                <a:lnTo>
                  <a:pt x="10484" y="633"/>
                </a:lnTo>
                <a:lnTo>
                  <a:pt x="10475" y="620"/>
                </a:lnTo>
                <a:lnTo>
                  <a:pt x="10464" y="609"/>
                </a:lnTo>
                <a:lnTo>
                  <a:pt x="10453" y="600"/>
                </a:lnTo>
                <a:lnTo>
                  <a:pt x="10441" y="592"/>
                </a:lnTo>
                <a:lnTo>
                  <a:pt x="10429" y="585"/>
                </a:lnTo>
                <a:lnTo>
                  <a:pt x="10417" y="580"/>
                </a:lnTo>
                <a:lnTo>
                  <a:pt x="10403" y="576"/>
                </a:lnTo>
                <a:lnTo>
                  <a:pt x="10390" y="574"/>
                </a:lnTo>
                <a:lnTo>
                  <a:pt x="10376" y="574"/>
                </a:lnTo>
                <a:lnTo>
                  <a:pt x="10362" y="574"/>
                </a:lnTo>
                <a:lnTo>
                  <a:pt x="10347" y="576"/>
                </a:lnTo>
                <a:lnTo>
                  <a:pt x="10334" y="580"/>
                </a:lnTo>
                <a:lnTo>
                  <a:pt x="10322" y="585"/>
                </a:lnTo>
                <a:lnTo>
                  <a:pt x="10310" y="592"/>
                </a:lnTo>
                <a:lnTo>
                  <a:pt x="10299" y="600"/>
                </a:lnTo>
                <a:lnTo>
                  <a:pt x="10288" y="609"/>
                </a:lnTo>
                <a:lnTo>
                  <a:pt x="10277" y="620"/>
                </a:lnTo>
                <a:lnTo>
                  <a:pt x="10268" y="632"/>
                </a:lnTo>
                <a:lnTo>
                  <a:pt x="10260" y="646"/>
                </a:lnTo>
                <a:lnTo>
                  <a:pt x="10253" y="661"/>
                </a:lnTo>
                <a:lnTo>
                  <a:pt x="10248" y="677"/>
                </a:lnTo>
                <a:lnTo>
                  <a:pt x="10243" y="696"/>
                </a:lnTo>
                <a:lnTo>
                  <a:pt x="10240" y="715"/>
                </a:lnTo>
                <a:lnTo>
                  <a:pt x="10238" y="736"/>
                </a:lnTo>
                <a:lnTo>
                  <a:pt x="10238" y="758"/>
                </a:lnTo>
                <a:close/>
                <a:moveTo>
                  <a:pt x="10665" y="767"/>
                </a:moveTo>
                <a:lnTo>
                  <a:pt x="10665" y="749"/>
                </a:lnTo>
                <a:lnTo>
                  <a:pt x="10666" y="733"/>
                </a:lnTo>
                <a:lnTo>
                  <a:pt x="10667" y="717"/>
                </a:lnTo>
                <a:lnTo>
                  <a:pt x="10669" y="701"/>
                </a:lnTo>
                <a:lnTo>
                  <a:pt x="10672" y="685"/>
                </a:lnTo>
                <a:lnTo>
                  <a:pt x="10675" y="671"/>
                </a:lnTo>
                <a:lnTo>
                  <a:pt x="10679" y="657"/>
                </a:lnTo>
                <a:lnTo>
                  <a:pt x="10684" y="644"/>
                </a:lnTo>
                <a:lnTo>
                  <a:pt x="10689" y="631"/>
                </a:lnTo>
                <a:lnTo>
                  <a:pt x="10695" y="619"/>
                </a:lnTo>
                <a:lnTo>
                  <a:pt x="10701" y="608"/>
                </a:lnTo>
                <a:lnTo>
                  <a:pt x="10708" y="597"/>
                </a:lnTo>
                <a:lnTo>
                  <a:pt x="10716" y="586"/>
                </a:lnTo>
                <a:lnTo>
                  <a:pt x="10724" y="576"/>
                </a:lnTo>
                <a:lnTo>
                  <a:pt x="10733" y="567"/>
                </a:lnTo>
                <a:lnTo>
                  <a:pt x="10743" y="558"/>
                </a:lnTo>
                <a:lnTo>
                  <a:pt x="10760" y="545"/>
                </a:lnTo>
                <a:lnTo>
                  <a:pt x="10778" y="534"/>
                </a:lnTo>
                <a:lnTo>
                  <a:pt x="10796" y="524"/>
                </a:lnTo>
                <a:lnTo>
                  <a:pt x="10816" y="517"/>
                </a:lnTo>
                <a:lnTo>
                  <a:pt x="10836" y="510"/>
                </a:lnTo>
                <a:lnTo>
                  <a:pt x="10857" y="506"/>
                </a:lnTo>
                <a:lnTo>
                  <a:pt x="10879" y="503"/>
                </a:lnTo>
                <a:lnTo>
                  <a:pt x="10902" y="503"/>
                </a:lnTo>
                <a:lnTo>
                  <a:pt x="10915" y="503"/>
                </a:lnTo>
                <a:lnTo>
                  <a:pt x="10928" y="504"/>
                </a:lnTo>
                <a:lnTo>
                  <a:pt x="10940" y="505"/>
                </a:lnTo>
                <a:lnTo>
                  <a:pt x="10952" y="507"/>
                </a:lnTo>
                <a:lnTo>
                  <a:pt x="10965" y="509"/>
                </a:lnTo>
                <a:lnTo>
                  <a:pt x="10976" y="512"/>
                </a:lnTo>
                <a:lnTo>
                  <a:pt x="10987" y="516"/>
                </a:lnTo>
                <a:lnTo>
                  <a:pt x="10998" y="520"/>
                </a:lnTo>
                <a:lnTo>
                  <a:pt x="11008" y="524"/>
                </a:lnTo>
                <a:lnTo>
                  <a:pt x="11018" y="529"/>
                </a:lnTo>
                <a:lnTo>
                  <a:pt x="11028" y="535"/>
                </a:lnTo>
                <a:lnTo>
                  <a:pt x="11038" y="541"/>
                </a:lnTo>
                <a:lnTo>
                  <a:pt x="11047" y="547"/>
                </a:lnTo>
                <a:lnTo>
                  <a:pt x="11056" y="555"/>
                </a:lnTo>
                <a:lnTo>
                  <a:pt x="11065" y="562"/>
                </a:lnTo>
                <a:lnTo>
                  <a:pt x="11073" y="571"/>
                </a:lnTo>
                <a:lnTo>
                  <a:pt x="11081" y="579"/>
                </a:lnTo>
                <a:lnTo>
                  <a:pt x="11089" y="588"/>
                </a:lnTo>
                <a:lnTo>
                  <a:pt x="11096" y="598"/>
                </a:lnTo>
                <a:lnTo>
                  <a:pt x="11102" y="608"/>
                </a:lnTo>
                <a:lnTo>
                  <a:pt x="11108" y="618"/>
                </a:lnTo>
                <a:lnTo>
                  <a:pt x="11114" y="629"/>
                </a:lnTo>
                <a:lnTo>
                  <a:pt x="11118" y="640"/>
                </a:lnTo>
                <a:lnTo>
                  <a:pt x="11123" y="652"/>
                </a:lnTo>
                <a:lnTo>
                  <a:pt x="11127" y="664"/>
                </a:lnTo>
                <a:lnTo>
                  <a:pt x="11130" y="676"/>
                </a:lnTo>
                <a:lnTo>
                  <a:pt x="11133" y="690"/>
                </a:lnTo>
                <a:lnTo>
                  <a:pt x="11135" y="703"/>
                </a:lnTo>
                <a:lnTo>
                  <a:pt x="11137" y="716"/>
                </a:lnTo>
                <a:lnTo>
                  <a:pt x="11138" y="730"/>
                </a:lnTo>
                <a:lnTo>
                  <a:pt x="11139" y="745"/>
                </a:lnTo>
                <a:lnTo>
                  <a:pt x="11139" y="760"/>
                </a:lnTo>
                <a:lnTo>
                  <a:pt x="11139" y="783"/>
                </a:lnTo>
                <a:lnTo>
                  <a:pt x="11138" y="806"/>
                </a:lnTo>
                <a:lnTo>
                  <a:pt x="11135" y="827"/>
                </a:lnTo>
                <a:lnTo>
                  <a:pt x="11132" y="846"/>
                </a:lnTo>
                <a:lnTo>
                  <a:pt x="11128" y="865"/>
                </a:lnTo>
                <a:lnTo>
                  <a:pt x="11123" y="882"/>
                </a:lnTo>
                <a:lnTo>
                  <a:pt x="11117" y="898"/>
                </a:lnTo>
                <a:lnTo>
                  <a:pt x="11110" y="912"/>
                </a:lnTo>
                <a:lnTo>
                  <a:pt x="11102" y="926"/>
                </a:lnTo>
                <a:lnTo>
                  <a:pt x="11094" y="939"/>
                </a:lnTo>
                <a:lnTo>
                  <a:pt x="11085" y="951"/>
                </a:lnTo>
                <a:lnTo>
                  <a:pt x="11074" y="962"/>
                </a:lnTo>
                <a:lnTo>
                  <a:pt x="11063" y="972"/>
                </a:lnTo>
                <a:lnTo>
                  <a:pt x="11051" y="982"/>
                </a:lnTo>
                <a:lnTo>
                  <a:pt x="11039" y="991"/>
                </a:lnTo>
                <a:lnTo>
                  <a:pt x="11025" y="999"/>
                </a:lnTo>
                <a:lnTo>
                  <a:pt x="11011" y="1006"/>
                </a:lnTo>
                <a:lnTo>
                  <a:pt x="10997" y="1012"/>
                </a:lnTo>
                <a:lnTo>
                  <a:pt x="10982" y="1018"/>
                </a:lnTo>
                <a:lnTo>
                  <a:pt x="10967" y="1022"/>
                </a:lnTo>
                <a:lnTo>
                  <a:pt x="10950" y="1025"/>
                </a:lnTo>
                <a:lnTo>
                  <a:pt x="10935" y="1028"/>
                </a:lnTo>
                <a:lnTo>
                  <a:pt x="10919" y="1029"/>
                </a:lnTo>
                <a:lnTo>
                  <a:pt x="10902" y="1030"/>
                </a:lnTo>
                <a:lnTo>
                  <a:pt x="10889" y="1030"/>
                </a:lnTo>
                <a:lnTo>
                  <a:pt x="10876" y="1029"/>
                </a:lnTo>
                <a:lnTo>
                  <a:pt x="10864" y="1027"/>
                </a:lnTo>
                <a:lnTo>
                  <a:pt x="10852" y="1026"/>
                </a:lnTo>
                <a:lnTo>
                  <a:pt x="10840" y="1023"/>
                </a:lnTo>
                <a:lnTo>
                  <a:pt x="10828" y="1020"/>
                </a:lnTo>
                <a:lnTo>
                  <a:pt x="10817" y="1017"/>
                </a:lnTo>
                <a:lnTo>
                  <a:pt x="10806" y="1013"/>
                </a:lnTo>
                <a:lnTo>
                  <a:pt x="10796" y="1008"/>
                </a:lnTo>
                <a:lnTo>
                  <a:pt x="10786" y="1003"/>
                </a:lnTo>
                <a:lnTo>
                  <a:pt x="10776" y="998"/>
                </a:lnTo>
                <a:lnTo>
                  <a:pt x="10766" y="992"/>
                </a:lnTo>
                <a:lnTo>
                  <a:pt x="10757" y="985"/>
                </a:lnTo>
                <a:lnTo>
                  <a:pt x="10747" y="978"/>
                </a:lnTo>
                <a:lnTo>
                  <a:pt x="10738" y="970"/>
                </a:lnTo>
                <a:lnTo>
                  <a:pt x="10730" y="962"/>
                </a:lnTo>
                <a:lnTo>
                  <a:pt x="10722" y="953"/>
                </a:lnTo>
                <a:lnTo>
                  <a:pt x="10715" y="944"/>
                </a:lnTo>
                <a:lnTo>
                  <a:pt x="10708" y="934"/>
                </a:lnTo>
                <a:lnTo>
                  <a:pt x="10701" y="924"/>
                </a:lnTo>
                <a:lnTo>
                  <a:pt x="10695" y="914"/>
                </a:lnTo>
                <a:lnTo>
                  <a:pt x="10690" y="903"/>
                </a:lnTo>
                <a:lnTo>
                  <a:pt x="10685" y="891"/>
                </a:lnTo>
                <a:lnTo>
                  <a:pt x="10681" y="879"/>
                </a:lnTo>
                <a:lnTo>
                  <a:pt x="10677" y="867"/>
                </a:lnTo>
                <a:lnTo>
                  <a:pt x="10674" y="854"/>
                </a:lnTo>
                <a:lnTo>
                  <a:pt x="10671" y="840"/>
                </a:lnTo>
                <a:lnTo>
                  <a:pt x="10669" y="827"/>
                </a:lnTo>
                <a:lnTo>
                  <a:pt x="10667" y="812"/>
                </a:lnTo>
                <a:lnTo>
                  <a:pt x="10666" y="798"/>
                </a:lnTo>
                <a:lnTo>
                  <a:pt x="10665" y="782"/>
                </a:lnTo>
                <a:lnTo>
                  <a:pt x="10665" y="767"/>
                </a:lnTo>
                <a:close/>
                <a:moveTo>
                  <a:pt x="10752" y="767"/>
                </a:moveTo>
                <a:lnTo>
                  <a:pt x="10754" y="790"/>
                </a:lnTo>
                <a:lnTo>
                  <a:pt x="10756" y="812"/>
                </a:lnTo>
                <a:lnTo>
                  <a:pt x="10759" y="833"/>
                </a:lnTo>
                <a:lnTo>
                  <a:pt x="10764" y="851"/>
                </a:lnTo>
                <a:lnTo>
                  <a:pt x="10770" y="869"/>
                </a:lnTo>
                <a:lnTo>
                  <a:pt x="10777" y="885"/>
                </a:lnTo>
                <a:lnTo>
                  <a:pt x="10785" y="899"/>
                </a:lnTo>
                <a:lnTo>
                  <a:pt x="10795" y="912"/>
                </a:lnTo>
                <a:lnTo>
                  <a:pt x="10806" y="923"/>
                </a:lnTo>
                <a:lnTo>
                  <a:pt x="10818" y="933"/>
                </a:lnTo>
                <a:lnTo>
                  <a:pt x="10830" y="941"/>
                </a:lnTo>
                <a:lnTo>
                  <a:pt x="10843" y="948"/>
                </a:lnTo>
                <a:lnTo>
                  <a:pt x="10857" y="953"/>
                </a:lnTo>
                <a:lnTo>
                  <a:pt x="10871" y="957"/>
                </a:lnTo>
                <a:lnTo>
                  <a:pt x="10886" y="959"/>
                </a:lnTo>
                <a:lnTo>
                  <a:pt x="10902" y="960"/>
                </a:lnTo>
                <a:lnTo>
                  <a:pt x="10918" y="959"/>
                </a:lnTo>
                <a:lnTo>
                  <a:pt x="10933" y="957"/>
                </a:lnTo>
                <a:lnTo>
                  <a:pt x="10947" y="953"/>
                </a:lnTo>
                <a:lnTo>
                  <a:pt x="10962" y="948"/>
                </a:lnTo>
                <a:lnTo>
                  <a:pt x="10975" y="941"/>
                </a:lnTo>
                <a:lnTo>
                  <a:pt x="10987" y="933"/>
                </a:lnTo>
                <a:lnTo>
                  <a:pt x="10999" y="923"/>
                </a:lnTo>
                <a:lnTo>
                  <a:pt x="11009" y="911"/>
                </a:lnTo>
                <a:lnTo>
                  <a:pt x="11019" y="899"/>
                </a:lnTo>
                <a:lnTo>
                  <a:pt x="11028" y="884"/>
                </a:lnTo>
                <a:lnTo>
                  <a:pt x="11035" y="868"/>
                </a:lnTo>
                <a:lnTo>
                  <a:pt x="11041" y="850"/>
                </a:lnTo>
                <a:lnTo>
                  <a:pt x="11046" y="831"/>
                </a:lnTo>
                <a:lnTo>
                  <a:pt x="11049" y="810"/>
                </a:lnTo>
                <a:lnTo>
                  <a:pt x="11051" y="788"/>
                </a:lnTo>
                <a:lnTo>
                  <a:pt x="11052" y="764"/>
                </a:lnTo>
                <a:lnTo>
                  <a:pt x="11051" y="741"/>
                </a:lnTo>
                <a:lnTo>
                  <a:pt x="11049" y="720"/>
                </a:lnTo>
                <a:lnTo>
                  <a:pt x="11046" y="700"/>
                </a:lnTo>
                <a:lnTo>
                  <a:pt x="11041" y="681"/>
                </a:lnTo>
                <a:lnTo>
                  <a:pt x="11035" y="664"/>
                </a:lnTo>
                <a:lnTo>
                  <a:pt x="11028" y="648"/>
                </a:lnTo>
                <a:lnTo>
                  <a:pt x="11019" y="634"/>
                </a:lnTo>
                <a:lnTo>
                  <a:pt x="11009" y="622"/>
                </a:lnTo>
                <a:lnTo>
                  <a:pt x="10998" y="610"/>
                </a:lnTo>
                <a:lnTo>
                  <a:pt x="10987" y="601"/>
                </a:lnTo>
                <a:lnTo>
                  <a:pt x="10974" y="592"/>
                </a:lnTo>
                <a:lnTo>
                  <a:pt x="10961" y="586"/>
                </a:lnTo>
                <a:lnTo>
                  <a:pt x="10947" y="580"/>
                </a:lnTo>
                <a:lnTo>
                  <a:pt x="10933" y="577"/>
                </a:lnTo>
                <a:lnTo>
                  <a:pt x="10918" y="574"/>
                </a:lnTo>
                <a:lnTo>
                  <a:pt x="10902" y="574"/>
                </a:lnTo>
                <a:lnTo>
                  <a:pt x="10886" y="574"/>
                </a:lnTo>
                <a:lnTo>
                  <a:pt x="10871" y="577"/>
                </a:lnTo>
                <a:lnTo>
                  <a:pt x="10857" y="580"/>
                </a:lnTo>
                <a:lnTo>
                  <a:pt x="10843" y="585"/>
                </a:lnTo>
                <a:lnTo>
                  <a:pt x="10830" y="592"/>
                </a:lnTo>
                <a:lnTo>
                  <a:pt x="10818" y="600"/>
                </a:lnTo>
                <a:lnTo>
                  <a:pt x="10806" y="610"/>
                </a:lnTo>
                <a:lnTo>
                  <a:pt x="10795" y="621"/>
                </a:lnTo>
                <a:lnTo>
                  <a:pt x="10785" y="634"/>
                </a:lnTo>
                <a:lnTo>
                  <a:pt x="10777" y="648"/>
                </a:lnTo>
                <a:lnTo>
                  <a:pt x="10770" y="664"/>
                </a:lnTo>
                <a:lnTo>
                  <a:pt x="10764" y="681"/>
                </a:lnTo>
                <a:lnTo>
                  <a:pt x="10759" y="701"/>
                </a:lnTo>
                <a:lnTo>
                  <a:pt x="10756" y="722"/>
                </a:lnTo>
                <a:lnTo>
                  <a:pt x="10754" y="743"/>
                </a:lnTo>
                <a:lnTo>
                  <a:pt x="10752" y="767"/>
                </a:lnTo>
                <a:close/>
                <a:moveTo>
                  <a:pt x="11195" y="1061"/>
                </a:moveTo>
                <a:lnTo>
                  <a:pt x="11278" y="1073"/>
                </a:lnTo>
                <a:lnTo>
                  <a:pt x="11280" y="1082"/>
                </a:lnTo>
                <a:lnTo>
                  <a:pt x="11282" y="1090"/>
                </a:lnTo>
                <a:lnTo>
                  <a:pt x="11284" y="1098"/>
                </a:lnTo>
                <a:lnTo>
                  <a:pt x="11288" y="1106"/>
                </a:lnTo>
                <a:lnTo>
                  <a:pt x="11292" y="1112"/>
                </a:lnTo>
                <a:lnTo>
                  <a:pt x="11296" y="1119"/>
                </a:lnTo>
                <a:lnTo>
                  <a:pt x="11301" y="1124"/>
                </a:lnTo>
                <a:lnTo>
                  <a:pt x="11307" y="1129"/>
                </a:lnTo>
                <a:lnTo>
                  <a:pt x="11315" y="1134"/>
                </a:lnTo>
                <a:lnTo>
                  <a:pt x="11324" y="1139"/>
                </a:lnTo>
                <a:lnTo>
                  <a:pt x="11334" y="1143"/>
                </a:lnTo>
                <a:lnTo>
                  <a:pt x="11345" y="1147"/>
                </a:lnTo>
                <a:lnTo>
                  <a:pt x="11357" y="1150"/>
                </a:lnTo>
                <a:lnTo>
                  <a:pt x="11369" y="1152"/>
                </a:lnTo>
                <a:lnTo>
                  <a:pt x="11382" y="1153"/>
                </a:lnTo>
                <a:lnTo>
                  <a:pt x="11395" y="1153"/>
                </a:lnTo>
                <a:lnTo>
                  <a:pt x="11409" y="1153"/>
                </a:lnTo>
                <a:lnTo>
                  <a:pt x="11423" y="1152"/>
                </a:lnTo>
                <a:lnTo>
                  <a:pt x="11436" y="1150"/>
                </a:lnTo>
                <a:lnTo>
                  <a:pt x="11448" y="1147"/>
                </a:lnTo>
                <a:lnTo>
                  <a:pt x="11459" y="1143"/>
                </a:lnTo>
                <a:lnTo>
                  <a:pt x="11469" y="1139"/>
                </a:lnTo>
                <a:lnTo>
                  <a:pt x="11478" y="1134"/>
                </a:lnTo>
                <a:lnTo>
                  <a:pt x="11487" y="1129"/>
                </a:lnTo>
                <a:lnTo>
                  <a:pt x="11495" y="1122"/>
                </a:lnTo>
                <a:lnTo>
                  <a:pt x="11502" y="1116"/>
                </a:lnTo>
                <a:lnTo>
                  <a:pt x="11508" y="1108"/>
                </a:lnTo>
                <a:lnTo>
                  <a:pt x="11514" y="1100"/>
                </a:lnTo>
                <a:lnTo>
                  <a:pt x="11519" y="1092"/>
                </a:lnTo>
                <a:lnTo>
                  <a:pt x="11524" y="1082"/>
                </a:lnTo>
                <a:lnTo>
                  <a:pt x="11527" y="1073"/>
                </a:lnTo>
                <a:lnTo>
                  <a:pt x="11531" y="1062"/>
                </a:lnTo>
                <a:lnTo>
                  <a:pt x="11533" y="1046"/>
                </a:lnTo>
                <a:lnTo>
                  <a:pt x="11535" y="1022"/>
                </a:lnTo>
                <a:lnTo>
                  <a:pt x="11537" y="991"/>
                </a:lnTo>
                <a:lnTo>
                  <a:pt x="11537" y="953"/>
                </a:lnTo>
                <a:lnTo>
                  <a:pt x="11530" y="961"/>
                </a:lnTo>
                <a:lnTo>
                  <a:pt x="11522" y="968"/>
                </a:lnTo>
                <a:lnTo>
                  <a:pt x="11515" y="975"/>
                </a:lnTo>
                <a:lnTo>
                  <a:pt x="11507" y="982"/>
                </a:lnTo>
                <a:lnTo>
                  <a:pt x="11499" y="988"/>
                </a:lnTo>
                <a:lnTo>
                  <a:pt x="11491" y="993"/>
                </a:lnTo>
                <a:lnTo>
                  <a:pt x="11482" y="998"/>
                </a:lnTo>
                <a:lnTo>
                  <a:pt x="11474" y="1003"/>
                </a:lnTo>
                <a:lnTo>
                  <a:pt x="11465" y="1006"/>
                </a:lnTo>
                <a:lnTo>
                  <a:pt x="11456" y="1010"/>
                </a:lnTo>
                <a:lnTo>
                  <a:pt x="11447" y="1013"/>
                </a:lnTo>
                <a:lnTo>
                  <a:pt x="11437" y="1015"/>
                </a:lnTo>
                <a:lnTo>
                  <a:pt x="11427" y="1017"/>
                </a:lnTo>
                <a:lnTo>
                  <a:pt x="11418" y="1018"/>
                </a:lnTo>
                <a:lnTo>
                  <a:pt x="11407" y="1019"/>
                </a:lnTo>
                <a:lnTo>
                  <a:pt x="11397" y="1019"/>
                </a:lnTo>
                <a:lnTo>
                  <a:pt x="11384" y="1019"/>
                </a:lnTo>
                <a:lnTo>
                  <a:pt x="11372" y="1018"/>
                </a:lnTo>
                <a:lnTo>
                  <a:pt x="11360" y="1016"/>
                </a:lnTo>
                <a:lnTo>
                  <a:pt x="11347" y="1014"/>
                </a:lnTo>
                <a:lnTo>
                  <a:pt x="11336" y="1012"/>
                </a:lnTo>
                <a:lnTo>
                  <a:pt x="11325" y="1009"/>
                </a:lnTo>
                <a:lnTo>
                  <a:pt x="11314" y="1005"/>
                </a:lnTo>
                <a:lnTo>
                  <a:pt x="11304" y="1000"/>
                </a:lnTo>
                <a:lnTo>
                  <a:pt x="11294" y="995"/>
                </a:lnTo>
                <a:lnTo>
                  <a:pt x="11284" y="990"/>
                </a:lnTo>
                <a:lnTo>
                  <a:pt x="11275" y="984"/>
                </a:lnTo>
                <a:lnTo>
                  <a:pt x="11266" y="977"/>
                </a:lnTo>
                <a:lnTo>
                  <a:pt x="11258" y="970"/>
                </a:lnTo>
                <a:lnTo>
                  <a:pt x="11250" y="962"/>
                </a:lnTo>
                <a:lnTo>
                  <a:pt x="11242" y="953"/>
                </a:lnTo>
                <a:lnTo>
                  <a:pt x="11235" y="944"/>
                </a:lnTo>
                <a:lnTo>
                  <a:pt x="11228" y="935"/>
                </a:lnTo>
                <a:lnTo>
                  <a:pt x="11221" y="925"/>
                </a:lnTo>
                <a:lnTo>
                  <a:pt x="11215" y="915"/>
                </a:lnTo>
                <a:lnTo>
                  <a:pt x="11210" y="905"/>
                </a:lnTo>
                <a:lnTo>
                  <a:pt x="11205" y="894"/>
                </a:lnTo>
                <a:lnTo>
                  <a:pt x="11200" y="884"/>
                </a:lnTo>
                <a:lnTo>
                  <a:pt x="11196" y="873"/>
                </a:lnTo>
                <a:lnTo>
                  <a:pt x="11192" y="862"/>
                </a:lnTo>
                <a:lnTo>
                  <a:pt x="11186" y="839"/>
                </a:lnTo>
                <a:lnTo>
                  <a:pt x="11181" y="815"/>
                </a:lnTo>
                <a:lnTo>
                  <a:pt x="11179" y="790"/>
                </a:lnTo>
                <a:lnTo>
                  <a:pt x="11178" y="764"/>
                </a:lnTo>
                <a:lnTo>
                  <a:pt x="11178" y="746"/>
                </a:lnTo>
                <a:lnTo>
                  <a:pt x="11179" y="729"/>
                </a:lnTo>
                <a:lnTo>
                  <a:pt x="11181" y="712"/>
                </a:lnTo>
                <a:lnTo>
                  <a:pt x="11184" y="695"/>
                </a:lnTo>
                <a:lnTo>
                  <a:pt x="11188" y="677"/>
                </a:lnTo>
                <a:lnTo>
                  <a:pt x="11192" y="661"/>
                </a:lnTo>
                <a:lnTo>
                  <a:pt x="11198" y="645"/>
                </a:lnTo>
                <a:lnTo>
                  <a:pt x="11204" y="630"/>
                </a:lnTo>
                <a:lnTo>
                  <a:pt x="11211" y="615"/>
                </a:lnTo>
                <a:lnTo>
                  <a:pt x="11218" y="601"/>
                </a:lnTo>
                <a:lnTo>
                  <a:pt x="11227" y="588"/>
                </a:lnTo>
                <a:lnTo>
                  <a:pt x="11236" y="576"/>
                </a:lnTo>
                <a:lnTo>
                  <a:pt x="11246" y="565"/>
                </a:lnTo>
                <a:lnTo>
                  <a:pt x="11256" y="554"/>
                </a:lnTo>
                <a:lnTo>
                  <a:pt x="11268" y="545"/>
                </a:lnTo>
                <a:lnTo>
                  <a:pt x="11280" y="536"/>
                </a:lnTo>
                <a:lnTo>
                  <a:pt x="11292" y="528"/>
                </a:lnTo>
                <a:lnTo>
                  <a:pt x="11306" y="521"/>
                </a:lnTo>
                <a:lnTo>
                  <a:pt x="11319" y="515"/>
                </a:lnTo>
                <a:lnTo>
                  <a:pt x="11334" y="511"/>
                </a:lnTo>
                <a:lnTo>
                  <a:pt x="11348" y="507"/>
                </a:lnTo>
                <a:lnTo>
                  <a:pt x="11365" y="505"/>
                </a:lnTo>
                <a:lnTo>
                  <a:pt x="11381" y="503"/>
                </a:lnTo>
                <a:lnTo>
                  <a:pt x="11397" y="503"/>
                </a:lnTo>
                <a:lnTo>
                  <a:pt x="11408" y="503"/>
                </a:lnTo>
                <a:lnTo>
                  <a:pt x="11419" y="504"/>
                </a:lnTo>
                <a:lnTo>
                  <a:pt x="11430" y="505"/>
                </a:lnTo>
                <a:lnTo>
                  <a:pt x="11440" y="507"/>
                </a:lnTo>
                <a:lnTo>
                  <a:pt x="11450" y="510"/>
                </a:lnTo>
                <a:lnTo>
                  <a:pt x="11460" y="513"/>
                </a:lnTo>
                <a:lnTo>
                  <a:pt x="11469" y="516"/>
                </a:lnTo>
                <a:lnTo>
                  <a:pt x="11479" y="521"/>
                </a:lnTo>
                <a:lnTo>
                  <a:pt x="11488" y="526"/>
                </a:lnTo>
                <a:lnTo>
                  <a:pt x="11497" y="531"/>
                </a:lnTo>
                <a:lnTo>
                  <a:pt x="11505" y="537"/>
                </a:lnTo>
                <a:lnTo>
                  <a:pt x="11514" y="544"/>
                </a:lnTo>
                <a:lnTo>
                  <a:pt x="11522" y="551"/>
                </a:lnTo>
                <a:lnTo>
                  <a:pt x="11530" y="558"/>
                </a:lnTo>
                <a:lnTo>
                  <a:pt x="11537" y="567"/>
                </a:lnTo>
                <a:lnTo>
                  <a:pt x="11545" y="575"/>
                </a:lnTo>
                <a:lnTo>
                  <a:pt x="11545" y="513"/>
                </a:lnTo>
                <a:lnTo>
                  <a:pt x="11624" y="513"/>
                </a:lnTo>
                <a:lnTo>
                  <a:pt x="11624" y="950"/>
                </a:lnTo>
                <a:lnTo>
                  <a:pt x="11624" y="979"/>
                </a:lnTo>
                <a:lnTo>
                  <a:pt x="11623" y="1005"/>
                </a:lnTo>
                <a:lnTo>
                  <a:pt x="11621" y="1029"/>
                </a:lnTo>
                <a:lnTo>
                  <a:pt x="11618" y="1051"/>
                </a:lnTo>
                <a:lnTo>
                  <a:pt x="11615" y="1071"/>
                </a:lnTo>
                <a:lnTo>
                  <a:pt x="11611" y="1088"/>
                </a:lnTo>
                <a:lnTo>
                  <a:pt x="11606" y="1104"/>
                </a:lnTo>
                <a:lnTo>
                  <a:pt x="11600" y="1117"/>
                </a:lnTo>
                <a:lnTo>
                  <a:pt x="11594" y="1129"/>
                </a:lnTo>
                <a:lnTo>
                  <a:pt x="11587" y="1140"/>
                </a:lnTo>
                <a:lnTo>
                  <a:pt x="11579" y="1152"/>
                </a:lnTo>
                <a:lnTo>
                  <a:pt x="11569" y="1162"/>
                </a:lnTo>
                <a:lnTo>
                  <a:pt x="11560" y="1172"/>
                </a:lnTo>
                <a:lnTo>
                  <a:pt x="11548" y="1180"/>
                </a:lnTo>
                <a:lnTo>
                  <a:pt x="11536" y="1188"/>
                </a:lnTo>
                <a:lnTo>
                  <a:pt x="11524" y="1196"/>
                </a:lnTo>
                <a:lnTo>
                  <a:pt x="11510" y="1202"/>
                </a:lnTo>
                <a:lnTo>
                  <a:pt x="11496" y="1208"/>
                </a:lnTo>
                <a:lnTo>
                  <a:pt x="11481" y="1213"/>
                </a:lnTo>
                <a:lnTo>
                  <a:pt x="11465" y="1217"/>
                </a:lnTo>
                <a:lnTo>
                  <a:pt x="11449" y="1220"/>
                </a:lnTo>
                <a:lnTo>
                  <a:pt x="11432" y="1223"/>
                </a:lnTo>
                <a:lnTo>
                  <a:pt x="11414" y="1224"/>
                </a:lnTo>
                <a:lnTo>
                  <a:pt x="11396" y="1224"/>
                </a:lnTo>
                <a:lnTo>
                  <a:pt x="11374" y="1224"/>
                </a:lnTo>
                <a:lnTo>
                  <a:pt x="11352" y="1222"/>
                </a:lnTo>
                <a:lnTo>
                  <a:pt x="11332" y="1219"/>
                </a:lnTo>
                <a:lnTo>
                  <a:pt x="11313" y="1214"/>
                </a:lnTo>
                <a:lnTo>
                  <a:pt x="11295" y="1209"/>
                </a:lnTo>
                <a:lnTo>
                  <a:pt x="11279" y="1202"/>
                </a:lnTo>
                <a:lnTo>
                  <a:pt x="11263" y="1193"/>
                </a:lnTo>
                <a:lnTo>
                  <a:pt x="11249" y="1184"/>
                </a:lnTo>
                <a:lnTo>
                  <a:pt x="11242" y="1179"/>
                </a:lnTo>
                <a:lnTo>
                  <a:pt x="11236" y="1173"/>
                </a:lnTo>
                <a:lnTo>
                  <a:pt x="11230" y="1167"/>
                </a:lnTo>
                <a:lnTo>
                  <a:pt x="11225" y="1161"/>
                </a:lnTo>
                <a:lnTo>
                  <a:pt x="11220" y="1155"/>
                </a:lnTo>
                <a:lnTo>
                  <a:pt x="11215" y="1148"/>
                </a:lnTo>
                <a:lnTo>
                  <a:pt x="11211" y="1140"/>
                </a:lnTo>
                <a:lnTo>
                  <a:pt x="11208" y="1132"/>
                </a:lnTo>
                <a:lnTo>
                  <a:pt x="11205" y="1124"/>
                </a:lnTo>
                <a:lnTo>
                  <a:pt x="11202" y="1116"/>
                </a:lnTo>
                <a:lnTo>
                  <a:pt x="11200" y="1108"/>
                </a:lnTo>
                <a:lnTo>
                  <a:pt x="11198" y="1099"/>
                </a:lnTo>
                <a:lnTo>
                  <a:pt x="11196" y="1081"/>
                </a:lnTo>
                <a:lnTo>
                  <a:pt x="11195" y="1061"/>
                </a:lnTo>
                <a:close/>
                <a:moveTo>
                  <a:pt x="11265" y="758"/>
                </a:moveTo>
                <a:lnTo>
                  <a:pt x="11266" y="782"/>
                </a:lnTo>
                <a:lnTo>
                  <a:pt x="11268" y="804"/>
                </a:lnTo>
                <a:lnTo>
                  <a:pt x="11271" y="825"/>
                </a:lnTo>
                <a:lnTo>
                  <a:pt x="11275" y="844"/>
                </a:lnTo>
                <a:lnTo>
                  <a:pt x="11281" y="861"/>
                </a:lnTo>
                <a:lnTo>
                  <a:pt x="11287" y="876"/>
                </a:lnTo>
                <a:lnTo>
                  <a:pt x="11295" y="890"/>
                </a:lnTo>
                <a:lnTo>
                  <a:pt x="11305" y="903"/>
                </a:lnTo>
                <a:lnTo>
                  <a:pt x="11315" y="913"/>
                </a:lnTo>
                <a:lnTo>
                  <a:pt x="11326" y="922"/>
                </a:lnTo>
                <a:lnTo>
                  <a:pt x="11337" y="930"/>
                </a:lnTo>
                <a:lnTo>
                  <a:pt x="11349" y="937"/>
                </a:lnTo>
                <a:lnTo>
                  <a:pt x="11363" y="942"/>
                </a:lnTo>
                <a:lnTo>
                  <a:pt x="11376" y="945"/>
                </a:lnTo>
                <a:lnTo>
                  <a:pt x="11390" y="947"/>
                </a:lnTo>
                <a:lnTo>
                  <a:pt x="11405" y="948"/>
                </a:lnTo>
                <a:lnTo>
                  <a:pt x="11419" y="947"/>
                </a:lnTo>
                <a:lnTo>
                  <a:pt x="11433" y="945"/>
                </a:lnTo>
                <a:lnTo>
                  <a:pt x="11446" y="942"/>
                </a:lnTo>
                <a:lnTo>
                  <a:pt x="11459" y="937"/>
                </a:lnTo>
                <a:lnTo>
                  <a:pt x="11471" y="930"/>
                </a:lnTo>
                <a:lnTo>
                  <a:pt x="11483" y="923"/>
                </a:lnTo>
                <a:lnTo>
                  <a:pt x="11493" y="913"/>
                </a:lnTo>
                <a:lnTo>
                  <a:pt x="11504" y="903"/>
                </a:lnTo>
                <a:lnTo>
                  <a:pt x="11513" y="891"/>
                </a:lnTo>
                <a:lnTo>
                  <a:pt x="11521" y="877"/>
                </a:lnTo>
                <a:lnTo>
                  <a:pt x="11528" y="862"/>
                </a:lnTo>
                <a:lnTo>
                  <a:pt x="11534" y="845"/>
                </a:lnTo>
                <a:lnTo>
                  <a:pt x="11538" y="826"/>
                </a:lnTo>
                <a:lnTo>
                  <a:pt x="11541" y="806"/>
                </a:lnTo>
                <a:lnTo>
                  <a:pt x="11543" y="784"/>
                </a:lnTo>
                <a:lnTo>
                  <a:pt x="11544" y="761"/>
                </a:lnTo>
                <a:lnTo>
                  <a:pt x="11543" y="738"/>
                </a:lnTo>
                <a:lnTo>
                  <a:pt x="11541" y="717"/>
                </a:lnTo>
                <a:lnTo>
                  <a:pt x="11538" y="698"/>
                </a:lnTo>
                <a:lnTo>
                  <a:pt x="11533" y="679"/>
                </a:lnTo>
                <a:lnTo>
                  <a:pt x="11528" y="662"/>
                </a:lnTo>
                <a:lnTo>
                  <a:pt x="11520" y="647"/>
                </a:lnTo>
                <a:lnTo>
                  <a:pt x="11512" y="633"/>
                </a:lnTo>
                <a:lnTo>
                  <a:pt x="11502" y="620"/>
                </a:lnTo>
                <a:lnTo>
                  <a:pt x="11492" y="609"/>
                </a:lnTo>
                <a:lnTo>
                  <a:pt x="11481" y="600"/>
                </a:lnTo>
                <a:lnTo>
                  <a:pt x="11469" y="592"/>
                </a:lnTo>
                <a:lnTo>
                  <a:pt x="11457" y="585"/>
                </a:lnTo>
                <a:lnTo>
                  <a:pt x="11444" y="580"/>
                </a:lnTo>
                <a:lnTo>
                  <a:pt x="11431" y="576"/>
                </a:lnTo>
                <a:lnTo>
                  <a:pt x="11418" y="574"/>
                </a:lnTo>
                <a:lnTo>
                  <a:pt x="11403" y="574"/>
                </a:lnTo>
                <a:lnTo>
                  <a:pt x="11389" y="574"/>
                </a:lnTo>
                <a:lnTo>
                  <a:pt x="11376" y="576"/>
                </a:lnTo>
                <a:lnTo>
                  <a:pt x="11363" y="580"/>
                </a:lnTo>
                <a:lnTo>
                  <a:pt x="11350" y="585"/>
                </a:lnTo>
                <a:lnTo>
                  <a:pt x="11338" y="592"/>
                </a:lnTo>
                <a:lnTo>
                  <a:pt x="11326" y="600"/>
                </a:lnTo>
                <a:lnTo>
                  <a:pt x="11316" y="609"/>
                </a:lnTo>
                <a:lnTo>
                  <a:pt x="11305" y="620"/>
                </a:lnTo>
                <a:lnTo>
                  <a:pt x="11296" y="632"/>
                </a:lnTo>
                <a:lnTo>
                  <a:pt x="11288" y="646"/>
                </a:lnTo>
                <a:lnTo>
                  <a:pt x="11281" y="661"/>
                </a:lnTo>
                <a:lnTo>
                  <a:pt x="11275" y="677"/>
                </a:lnTo>
                <a:lnTo>
                  <a:pt x="11271" y="696"/>
                </a:lnTo>
                <a:lnTo>
                  <a:pt x="11268" y="715"/>
                </a:lnTo>
                <a:lnTo>
                  <a:pt x="11266" y="736"/>
                </a:lnTo>
                <a:lnTo>
                  <a:pt x="11265" y="758"/>
                </a:lnTo>
                <a:close/>
                <a:moveTo>
                  <a:pt x="11724" y="419"/>
                </a:moveTo>
                <a:lnTo>
                  <a:pt x="11724" y="322"/>
                </a:lnTo>
                <a:lnTo>
                  <a:pt x="11811" y="322"/>
                </a:lnTo>
                <a:lnTo>
                  <a:pt x="11811" y="419"/>
                </a:lnTo>
                <a:lnTo>
                  <a:pt x="11724" y="419"/>
                </a:lnTo>
                <a:close/>
                <a:moveTo>
                  <a:pt x="11724" y="1019"/>
                </a:moveTo>
                <a:lnTo>
                  <a:pt x="11724" y="513"/>
                </a:lnTo>
                <a:lnTo>
                  <a:pt x="11811" y="513"/>
                </a:lnTo>
                <a:lnTo>
                  <a:pt x="11811" y="1019"/>
                </a:lnTo>
                <a:lnTo>
                  <a:pt x="11724" y="1019"/>
                </a:lnTo>
                <a:close/>
                <a:moveTo>
                  <a:pt x="12244" y="834"/>
                </a:moveTo>
                <a:lnTo>
                  <a:pt x="12327" y="846"/>
                </a:lnTo>
                <a:lnTo>
                  <a:pt x="12323" y="867"/>
                </a:lnTo>
                <a:lnTo>
                  <a:pt x="12318" y="887"/>
                </a:lnTo>
                <a:lnTo>
                  <a:pt x="12311" y="905"/>
                </a:lnTo>
                <a:lnTo>
                  <a:pt x="12303" y="923"/>
                </a:lnTo>
                <a:lnTo>
                  <a:pt x="12293" y="939"/>
                </a:lnTo>
                <a:lnTo>
                  <a:pt x="12283" y="954"/>
                </a:lnTo>
                <a:lnTo>
                  <a:pt x="12270" y="968"/>
                </a:lnTo>
                <a:lnTo>
                  <a:pt x="12257" y="981"/>
                </a:lnTo>
                <a:lnTo>
                  <a:pt x="12242" y="992"/>
                </a:lnTo>
                <a:lnTo>
                  <a:pt x="12227" y="1002"/>
                </a:lnTo>
                <a:lnTo>
                  <a:pt x="12211" y="1011"/>
                </a:lnTo>
                <a:lnTo>
                  <a:pt x="12194" y="1018"/>
                </a:lnTo>
                <a:lnTo>
                  <a:pt x="12176" y="1023"/>
                </a:lnTo>
                <a:lnTo>
                  <a:pt x="12156" y="1027"/>
                </a:lnTo>
                <a:lnTo>
                  <a:pt x="12137" y="1029"/>
                </a:lnTo>
                <a:lnTo>
                  <a:pt x="12117" y="1030"/>
                </a:lnTo>
                <a:lnTo>
                  <a:pt x="12104" y="1030"/>
                </a:lnTo>
                <a:lnTo>
                  <a:pt x="12091" y="1029"/>
                </a:lnTo>
                <a:lnTo>
                  <a:pt x="12079" y="1027"/>
                </a:lnTo>
                <a:lnTo>
                  <a:pt x="12067" y="1026"/>
                </a:lnTo>
                <a:lnTo>
                  <a:pt x="12056" y="1023"/>
                </a:lnTo>
                <a:lnTo>
                  <a:pt x="12045" y="1020"/>
                </a:lnTo>
                <a:lnTo>
                  <a:pt x="12034" y="1017"/>
                </a:lnTo>
                <a:lnTo>
                  <a:pt x="12023" y="1013"/>
                </a:lnTo>
                <a:lnTo>
                  <a:pt x="12013" y="1008"/>
                </a:lnTo>
                <a:lnTo>
                  <a:pt x="12003" y="1003"/>
                </a:lnTo>
                <a:lnTo>
                  <a:pt x="11994" y="998"/>
                </a:lnTo>
                <a:lnTo>
                  <a:pt x="11984" y="992"/>
                </a:lnTo>
                <a:lnTo>
                  <a:pt x="11975" y="985"/>
                </a:lnTo>
                <a:lnTo>
                  <a:pt x="11967" y="978"/>
                </a:lnTo>
                <a:lnTo>
                  <a:pt x="11957" y="970"/>
                </a:lnTo>
                <a:lnTo>
                  <a:pt x="11949" y="962"/>
                </a:lnTo>
                <a:lnTo>
                  <a:pt x="11942" y="953"/>
                </a:lnTo>
                <a:lnTo>
                  <a:pt x="11935" y="944"/>
                </a:lnTo>
                <a:lnTo>
                  <a:pt x="11928" y="935"/>
                </a:lnTo>
                <a:lnTo>
                  <a:pt x="11922" y="925"/>
                </a:lnTo>
                <a:lnTo>
                  <a:pt x="11916" y="914"/>
                </a:lnTo>
                <a:lnTo>
                  <a:pt x="11911" y="903"/>
                </a:lnTo>
                <a:lnTo>
                  <a:pt x="11906" y="892"/>
                </a:lnTo>
                <a:lnTo>
                  <a:pt x="11902" y="880"/>
                </a:lnTo>
                <a:lnTo>
                  <a:pt x="11899" y="868"/>
                </a:lnTo>
                <a:lnTo>
                  <a:pt x="11895" y="855"/>
                </a:lnTo>
                <a:lnTo>
                  <a:pt x="11893" y="842"/>
                </a:lnTo>
                <a:lnTo>
                  <a:pt x="11890" y="828"/>
                </a:lnTo>
                <a:lnTo>
                  <a:pt x="11889" y="814"/>
                </a:lnTo>
                <a:lnTo>
                  <a:pt x="11887" y="799"/>
                </a:lnTo>
                <a:lnTo>
                  <a:pt x="11887" y="784"/>
                </a:lnTo>
                <a:lnTo>
                  <a:pt x="11887" y="769"/>
                </a:lnTo>
                <a:lnTo>
                  <a:pt x="11887" y="748"/>
                </a:lnTo>
                <a:lnTo>
                  <a:pt x="11888" y="729"/>
                </a:lnTo>
                <a:lnTo>
                  <a:pt x="11890" y="710"/>
                </a:lnTo>
                <a:lnTo>
                  <a:pt x="11893" y="692"/>
                </a:lnTo>
                <a:lnTo>
                  <a:pt x="11897" y="674"/>
                </a:lnTo>
                <a:lnTo>
                  <a:pt x="11902" y="657"/>
                </a:lnTo>
                <a:lnTo>
                  <a:pt x="11907" y="640"/>
                </a:lnTo>
                <a:lnTo>
                  <a:pt x="11914" y="625"/>
                </a:lnTo>
                <a:lnTo>
                  <a:pt x="11921" y="610"/>
                </a:lnTo>
                <a:lnTo>
                  <a:pt x="11929" y="596"/>
                </a:lnTo>
                <a:lnTo>
                  <a:pt x="11938" y="583"/>
                </a:lnTo>
                <a:lnTo>
                  <a:pt x="11948" y="571"/>
                </a:lnTo>
                <a:lnTo>
                  <a:pt x="11958" y="560"/>
                </a:lnTo>
                <a:lnTo>
                  <a:pt x="11971" y="550"/>
                </a:lnTo>
                <a:lnTo>
                  <a:pt x="11984" y="541"/>
                </a:lnTo>
                <a:lnTo>
                  <a:pt x="11997" y="533"/>
                </a:lnTo>
                <a:lnTo>
                  <a:pt x="12011" y="526"/>
                </a:lnTo>
                <a:lnTo>
                  <a:pt x="12025" y="520"/>
                </a:lnTo>
                <a:lnTo>
                  <a:pt x="12040" y="514"/>
                </a:lnTo>
                <a:lnTo>
                  <a:pt x="12055" y="510"/>
                </a:lnTo>
                <a:lnTo>
                  <a:pt x="12070" y="507"/>
                </a:lnTo>
                <a:lnTo>
                  <a:pt x="12085" y="504"/>
                </a:lnTo>
                <a:lnTo>
                  <a:pt x="12101" y="503"/>
                </a:lnTo>
                <a:lnTo>
                  <a:pt x="12117" y="503"/>
                </a:lnTo>
                <a:lnTo>
                  <a:pt x="12137" y="503"/>
                </a:lnTo>
                <a:lnTo>
                  <a:pt x="12156" y="505"/>
                </a:lnTo>
                <a:lnTo>
                  <a:pt x="12176" y="508"/>
                </a:lnTo>
                <a:lnTo>
                  <a:pt x="12193" y="513"/>
                </a:lnTo>
                <a:lnTo>
                  <a:pt x="12209" y="519"/>
                </a:lnTo>
                <a:lnTo>
                  <a:pt x="12225" y="526"/>
                </a:lnTo>
                <a:lnTo>
                  <a:pt x="12239" y="534"/>
                </a:lnTo>
                <a:lnTo>
                  <a:pt x="12253" y="544"/>
                </a:lnTo>
                <a:lnTo>
                  <a:pt x="12265" y="555"/>
                </a:lnTo>
                <a:lnTo>
                  <a:pt x="12276" y="567"/>
                </a:lnTo>
                <a:lnTo>
                  <a:pt x="12286" y="580"/>
                </a:lnTo>
                <a:lnTo>
                  <a:pt x="12295" y="594"/>
                </a:lnTo>
                <a:lnTo>
                  <a:pt x="12303" y="610"/>
                </a:lnTo>
                <a:lnTo>
                  <a:pt x="12310" y="626"/>
                </a:lnTo>
                <a:lnTo>
                  <a:pt x="12315" y="644"/>
                </a:lnTo>
                <a:lnTo>
                  <a:pt x="12320" y="662"/>
                </a:lnTo>
                <a:lnTo>
                  <a:pt x="12237" y="675"/>
                </a:lnTo>
                <a:lnTo>
                  <a:pt x="12234" y="662"/>
                </a:lnTo>
                <a:lnTo>
                  <a:pt x="12230" y="651"/>
                </a:lnTo>
                <a:lnTo>
                  <a:pt x="12225" y="640"/>
                </a:lnTo>
                <a:lnTo>
                  <a:pt x="12220" y="630"/>
                </a:lnTo>
                <a:lnTo>
                  <a:pt x="12215" y="621"/>
                </a:lnTo>
                <a:lnTo>
                  <a:pt x="12209" y="613"/>
                </a:lnTo>
                <a:lnTo>
                  <a:pt x="12202" y="605"/>
                </a:lnTo>
                <a:lnTo>
                  <a:pt x="12195" y="598"/>
                </a:lnTo>
                <a:lnTo>
                  <a:pt x="12187" y="592"/>
                </a:lnTo>
                <a:lnTo>
                  <a:pt x="12179" y="587"/>
                </a:lnTo>
                <a:lnTo>
                  <a:pt x="12170" y="583"/>
                </a:lnTo>
                <a:lnTo>
                  <a:pt x="12161" y="579"/>
                </a:lnTo>
                <a:lnTo>
                  <a:pt x="12151" y="576"/>
                </a:lnTo>
                <a:lnTo>
                  <a:pt x="12141" y="574"/>
                </a:lnTo>
                <a:lnTo>
                  <a:pt x="12131" y="573"/>
                </a:lnTo>
                <a:lnTo>
                  <a:pt x="12121" y="573"/>
                </a:lnTo>
                <a:lnTo>
                  <a:pt x="12105" y="573"/>
                </a:lnTo>
                <a:lnTo>
                  <a:pt x="12090" y="575"/>
                </a:lnTo>
                <a:lnTo>
                  <a:pt x="12076" y="579"/>
                </a:lnTo>
                <a:lnTo>
                  <a:pt x="12062" y="584"/>
                </a:lnTo>
                <a:lnTo>
                  <a:pt x="12049" y="591"/>
                </a:lnTo>
                <a:lnTo>
                  <a:pt x="12037" y="599"/>
                </a:lnTo>
                <a:lnTo>
                  <a:pt x="12026" y="608"/>
                </a:lnTo>
                <a:lnTo>
                  <a:pt x="12015" y="619"/>
                </a:lnTo>
                <a:lnTo>
                  <a:pt x="12006" y="631"/>
                </a:lnTo>
                <a:lnTo>
                  <a:pt x="11998" y="645"/>
                </a:lnTo>
                <a:lnTo>
                  <a:pt x="11991" y="661"/>
                </a:lnTo>
                <a:lnTo>
                  <a:pt x="11985" y="679"/>
                </a:lnTo>
                <a:lnTo>
                  <a:pt x="11981" y="699"/>
                </a:lnTo>
                <a:lnTo>
                  <a:pt x="11978" y="719"/>
                </a:lnTo>
                <a:lnTo>
                  <a:pt x="11976" y="742"/>
                </a:lnTo>
                <a:lnTo>
                  <a:pt x="11975" y="766"/>
                </a:lnTo>
                <a:lnTo>
                  <a:pt x="11976" y="791"/>
                </a:lnTo>
                <a:lnTo>
                  <a:pt x="11978" y="813"/>
                </a:lnTo>
                <a:lnTo>
                  <a:pt x="11981" y="835"/>
                </a:lnTo>
                <a:lnTo>
                  <a:pt x="11985" y="854"/>
                </a:lnTo>
                <a:lnTo>
                  <a:pt x="11990" y="871"/>
                </a:lnTo>
                <a:lnTo>
                  <a:pt x="11997" y="887"/>
                </a:lnTo>
                <a:lnTo>
                  <a:pt x="12005" y="901"/>
                </a:lnTo>
                <a:lnTo>
                  <a:pt x="12014" y="914"/>
                </a:lnTo>
                <a:lnTo>
                  <a:pt x="12024" y="924"/>
                </a:lnTo>
                <a:lnTo>
                  <a:pt x="12035" y="934"/>
                </a:lnTo>
                <a:lnTo>
                  <a:pt x="12047" y="942"/>
                </a:lnTo>
                <a:lnTo>
                  <a:pt x="12059" y="948"/>
                </a:lnTo>
                <a:lnTo>
                  <a:pt x="12072" y="953"/>
                </a:lnTo>
                <a:lnTo>
                  <a:pt x="12086" y="957"/>
                </a:lnTo>
                <a:lnTo>
                  <a:pt x="12100" y="959"/>
                </a:lnTo>
                <a:lnTo>
                  <a:pt x="12116" y="960"/>
                </a:lnTo>
                <a:lnTo>
                  <a:pt x="12128" y="959"/>
                </a:lnTo>
                <a:lnTo>
                  <a:pt x="12140" y="958"/>
                </a:lnTo>
                <a:lnTo>
                  <a:pt x="12151" y="955"/>
                </a:lnTo>
                <a:lnTo>
                  <a:pt x="12163" y="952"/>
                </a:lnTo>
                <a:lnTo>
                  <a:pt x="12173" y="948"/>
                </a:lnTo>
                <a:lnTo>
                  <a:pt x="12183" y="942"/>
                </a:lnTo>
                <a:lnTo>
                  <a:pt x="12192" y="936"/>
                </a:lnTo>
                <a:lnTo>
                  <a:pt x="12201" y="929"/>
                </a:lnTo>
                <a:lnTo>
                  <a:pt x="12209" y="921"/>
                </a:lnTo>
                <a:lnTo>
                  <a:pt x="12216" y="912"/>
                </a:lnTo>
                <a:lnTo>
                  <a:pt x="12223" y="901"/>
                </a:lnTo>
                <a:lnTo>
                  <a:pt x="12228" y="890"/>
                </a:lnTo>
                <a:lnTo>
                  <a:pt x="12233" y="878"/>
                </a:lnTo>
                <a:lnTo>
                  <a:pt x="12238" y="864"/>
                </a:lnTo>
                <a:lnTo>
                  <a:pt x="12241" y="850"/>
                </a:lnTo>
                <a:lnTo>
                  <a:pt x="12244" y="834"/>
                </a:lnTo>
                <a:close/>
                <a:moveTo>
                  <a:pt x="12372" y="1019"/>
                </a:moveTo>
                <a:lnTo>
                  <a:pt x="12372" y="322"/>
                </a:lnTo>
                <a:lnTo>
                  <a:pt x="12457" y="322"/>
                </a:lnTo>
                <a:lnTo>
                  <a:pt x="12457" y="719"/>
                </a:lnTo>
                <a:lnTo>
                  <a:pt x="12661" y="513"/>
                </a:lnTo>
                <a:lnTo>
                  <a:pt x="12772" y="513"/>
                </a:lnTo>
                <a:lnTo>
                  <a:pt x="12579" y="702"/>
                </a:lnTo>
                <a:lnTo>
                  <a:pt x="12792" y="1019"/>
                </a:lnTo>
                <a:lnTo>
                  <a:pt x="12686" y="1019"/>
                </a:lnTo>
                <a:lnTo>
                  <a:pt x="12517" y="761"/>
                </a:lnTo>
                <a:lnTo>
                  <a:pt x="12457" y="819"/>
                </a:lnTo>
                <a:lnTo>
                  <a:pt x="12457" y="1019"/>
                </a:lnTo>
                <a:lnTo>
                  <a:pt x="12372" y="1019"/>
                </a:lnTo>
                <a:close/>
                <a:moveTo>
                  <a:pt x="12826" y="1214"/>
                </a:moveTo>
                <a:lnTo>
                  <a:pt x="12817" y="1134"/>
                </a:lnTo>
                <a:lnTo>
                  <a:pt x="12830" y="1137"/>
                </a:lnTo>
                <a:lnTo>
                  <a:pt x="12843" y="1140"/>
                </a:lnTo>
                <a:lnTo>
                  <a:pt x="12855" y="1141"/>
                </a:lnTo>
                <a:lnTo>
                  <a:pt x="12866" y="1142"/>
                </a:lnTo>
                <a:lnTo>
                  <a:pt x="12879" y="1141"/>
                </a:lnTo>
                <a:lnTo>
                  <a:pt x="12891" y="1139"/>
                </a:lnTo>
                <a:lnTo>
                  <a:pt x="12902" y="1136"/>
                </a:lnTo>
                <a:lnTo>
                  <a:pt x="12911" y="1132"/>
                </a:lnTo>
                <a:lnTo>
                  <a:pt x="12920" y="1127"/>
                </a:lnTo>
                <a:lnTo>
                  <a:pt x="12927" y="1121"/>
                </a:lnTo>
                <a:lnTo>
                  <a:pt x="12934" y="1114"/>
                </a:lnTo>
                <a:lnTo>
                  <a:pt x="12940" y="1105"/>
                </a:lnTo>
                <a:lnTo>
                  <a:pt x="12944" y="1097"/>
                </a:lnTo>
                <a:lnTo>
                  <a:pt x="12950" y="1083"/>
                </a:lnTo>
                <a:lnTo>
                  <a:pt x="12957" y="1065"/>
                </a:lnTo>
                <a:lnTo>
                  <a:pt x="12967" y="1042"/>
                </a:lnTo>
                <a:lnTo>
                  <a:pt x="12970" y="1033"/>
                </a:lnTo>
                <a:lnTo>
                  <a:pt x="12974" y="1021"/>
                </a:lnTo>
                <a:lnTo>
                  <a:pt x="12782" y="513"/>
                </a:lnTo>
                <a:lnTo>
                  <a:pt x="12873" y="513"/>
                </a:lnTo>
                <a:lnTo>
                  <a:pt x="12979" y="806"/>
                </a:lnTo>
                <a:lnTo>
                  <a:pt x="12990" y="834"/>
                </a:lnTo>
                <a:lnTo>
                  <a:pt x="12999" y="862"/>
                </a:lnTo>
                <a:lnTo>
                  <a:pt x="13008" y="892"/>
                </a:lnTo>
                <a:lnTo>
                  <a:pt x="13016" y="922"/>
                </a:lnTo>
                <a:lnTo>
                  <a:pt x="13024" y="894"/>
                </a:lnTo>
                <a:lnTo>
                  <a:pt x="13032" y="865"/>
                </a:lnTo>
                <a:lnTo>
                  <a:pt x="13042" y="837"/>
                </a:lnTo>
                <a:lnTo>
                  <a:pt x="13051" y="809"/>
                </a:lnTo>
                <a:lnTo>
                  <a:pt x="13159" y="513"/>
                </a:lnTo>
                <a:lnTo>
                  <a:pt x="13246" y="513"/>
                </a:lnTo>
                <a:lnTo>
                  <a:pt x="13054" y="1028"/>
                </a:lnTo>
                <a:lnTo>
                  <a:pt x="13039" y="1066"/>
                </a:lnTo>
                <a:lnTo>
                  <a:pt x="13026" y="1098"/>
                </a:lnTo>
                <a:lnTo>
                  <a:pt x="13015" y="1123"/>
                </a:lnTo>
                <a:lnTo>
                  <a:pt x="13006" y="1142"/>
                </a:lnTo>
                <a:lnTo>
                  <a:pt x="13000" y="1153"/>
                </a:lnTo>
                <a:lnTo>
                  <a:pt x="12994" y="1163"/>
                </a:lnTo>
                <a:lnTo>
                  <a:pt x="12987" y="1171"/>
                </a:lnTo>
                <a:lnTo>
                  <a:pt x="12981" y="1179"/>
                </a:lnTo>
                <a:lnTo>
                  <a:pt x="12974" y="1187"/>
                </a:lnTo>
                <a:lnTo>
                  <a:pt x="12968" y="1193"/>
                </a:lnTo>
                <a:lnTo>
                  <a:pt x="12959" y="1199"/>
                </a:lnTo>
                <a:lnTo>
                  <a:pt x="12952" y="1205"/>
                </a:lnTo>
                <a:lnTo>
                  <a:pt x="12945" y="1209"/>
                </a:lnTo>
                <a:lnTo>
                  <a:pt x="12937" y="1213"/>
                </a:lnTo>
                <a:lnTo>
                  <a:pt x="12928" y="1217"/>
                </a:lnTo>
                <a:lnTo>
                  <a:pt x="12920" y="1219"/>
                </a:lnTo>
                <a:lnTo>
                  <a:pt x="12911" y="1222"/>
                </a:lnTo>
                <a:lnTo>
                  <a:pt x="12901" y="1223"/>
                </a:lnTo>
                <a:lnTo>
                  <a:pt x="12892" y="1224"/>
                </a:lnTo>
                <a:lnTo>
                  <a:pt x="12882" y="1224"/>
                </a:lnTo>
                <a:lnTo>
                  <a:pt x="12869" y="1224"/>
                </a:lnTo>
                <a:lnTo>
                  <a:pt x="12855" y="1222"/>
                </a:lnTo>
                <a:lnTo>
                  <a:pt x="12841" y="1219"/>
                </a:lnTo>
                <a:lnTo>
                  <a:pt x="12826" y="1214"/>
                </a:lnTo>
                <a:close/>
                <a:moveTo>
                  <a:pt x="12961" y="451"/>
                </a:moveTo>
                <a:lnTo>
                  <a:pt x="13024" y="318"/>
                </a:lnTo>
                <a:lnTo>
                  <a:pt x="13137" y="318"/>
                </a:lnTo>
                <a:lnTo>
                  <a:pt x="13033" y="451"/>
                </a:lnTo>
                <a:lnTo>
                  <a:pt x="12961" y="451"/>
                </a:lnTo>
                <a:close/>
                <a:moveTo>
                  <a:pt x="13536" y="419"/>
                </a:moveTo>
                <a:lnTo>
                  <a:pt x="13536" y="322"/>
                </a:lnTo>
                <a:lnTo>
                  <a:pt x="13623" y="322"/>
                </a:lnTo>
                <a:lnTo>
                  <a:pt x="13623" y="419"/>
                </a:lnTo>
                <a:lnTo>
                  <a:pt x="13536" y="419"/>
                </a:lnTo>
                <a:close/>
                <a:moveTo>
                  <a:pt x="13536" y="1019"/>
                </a:moveTo>
                <a:lnTo>
                  <a:pt x="13536" y="513"/>
                </a:lnTo>
                <a:lnTo>
                  <a:pt x="13623" y="513"/>
                </a:lnTo>
                <a:lnTo>
                  <a:pt x="13623" y="1019"/>
                </a:lnTo>
                <a:lnTo>
                  <a:pt x="13536" y="1019"/>
                </a:lnTo>
                <a:close/>
                <a:moveTo>
                  <a:pt x="13723" y="1019"/>
                </a:moveTo>
                <a:lnTo>
                  <a:pt x="13723" y="513"/>
                </a:lnTo>
                <a:lnTo>
                  <a:pt x="13801" y="513"/>
                </a:lnTo>
                <a:lnTo>
                  <a:pt x="13801" y="585"/>
                </a:lnTo>
                <a:lnTo>
                  <a:pt x="13808" y="575"/>
                </a:lnTo>
                <a:lnTo>
                  <a:pt x="13816" y="566"/>
                </a:lnTo>
                <a:lnTo>
                  <a:pt x="13824" y="557"/>
                </a:lnTo>
                <a:lnTo>
                  <a:pt x="13832" y="549"/>
                </a:lnTo>
                <a:lnTo>
                  <a:pt x="13841" y="541"/>
                </a:lnTo>
                <a:lnTo>
                  <a:pt x="13850" y="535"/>
                </a:lnTo>
                <a:lnTo>
                  <a:pt x="13859" y="529"/>
                </a:lnTo>
                <a:lnTo>
                  <a:pt x="13869" y="523"/>
                </a:lnTo>
                <a:lnTo>
                  <a:pt x="13879" y="518"/>
                </a:lnTo>
                <a:lnTo>
                  <a:pt x="13890" y="514"/>
                </a:lnTo>
                <a:lnTo>
                  <a:pt x="13901" y="511"/>
                </a:lnTo>
                <a:lnTo>
                  <a:pt x="13912" y="508"/>
                </a:lnTo>
                <a:lnTo>
                  <a:pt x="13924" y="505"/>
                </a:lnTo>
                <a:lnTo>
                  <a:pt x="13936" y="504"/>
                </a:lnTo>
                <a:lnTo>
                  <a:pt x="13949" y="503"/>
                </a:lnTo>
                <a:lnTo>
                  <a:pt x="13962" y="503"/>
                </a:lnTo>
                <a:lnTo>
                  <a:pt x="13974" y="503"/>
                </a:lnTo>
                <a:lnTo>
                  <a:pt x="13985" y="504"/>
                </a:lnTo>
                <a:lnTo>
                  <a:pt x="13996" y="505"/>
                </a:lnTo>
                <a:lnTo>
                  <a:pt x="14006" y="507"/>
                </a:lnTo>
                <a:lnTo>
                  <a:pt x="14017" y="509"/>
                </a:lnTo>
                <a:lnTo>
                  <a:pt x="14027" y="512"/>
                </a:lnTo>
                <a:lnTo>
                  <a:pt x="14037" y="515"/>
                </a:lnTo>
                <a:lnTo>
                  <a:pt x="14046" y="519"/>
                </a:lnTo>
                <a:lnTo>
                  <a:pt x="14056" y="523"/>
                </a:lnTo>
                <a:lnTo>
                  <a:pt x="14064" y="528"/>
                </a:lnTo>
                <a:lnTo>
                  <a:pt x="14072" y="533"/>
                </a:lnTo>
                <a:lnTo>
                  <a:pt x="14080" y="538"/>
                </a:lnTo>
                <a:lnTo>
                  <a:pt x="14087" y="543"/>
                </a:lnTo>
                <a:lnTo>
                  <a:pt x="14093" y="549"/>
                </a:lnTo>
                <a:lnTo>
                  <a:pt x="14099" y="555"/>
                </a:lnTo>
                <a:lnTo>
                  <a:pt x="14104" y="562"/>
                </a:lnTo>
                <a:lnTo>
                  <a:pt x="14113" y="576"/>
                </a:lnTo>
                <a:lnTo>
                  <a:pt x="14120" y="591"/>
                </a:lnTo>
                <a:lnTo>
                  <a:pt x="14126" y="607"/>
                </a:lnTo>
                <a:lnTo>
                  <a:pt x="14130" y="625"/>
                </a:lnTo>
                <a:lnTo>
                  <a:pt x="14132" y="639"/>
                </a:lnTo>
                <a:lnTo>
                  <a:pt x="14134" y="658"/>
                </a:lnTo>
                <a:lnTo>
                  <a:pt x="14135" y="681"/>
                </a:lnTo>
                <a:lnTo>
                  <a:pt x="14135" y="709"/>
                </a:lnTo>
                <a:lnTo>
                  <a:pt x="14135" y="1019"/>
                </a:lnTo>
                <a:lnTo>
                  <a:pt x="14049" y="1019"/>
                </a:lnTo>
                <a:lnTo>
                  <a:pt x="14049" y="712"/>
                </a:lnTo>
                <a:lnTo>
                  <a:pt x="14049" y="688"/>
                </a:lnTo>
                <a:lnTo>
                  <a:pt x="14047" y="666"/>
                </a:lnTo>
                <a:lnTo>
                  <a:pt x="14044" y="648"/>
                </a:lnTo>
                <a:lnTo>
                  <a:pt x="14040" y="633"/>
                </a:lnTo>
                <a:lnTo>
                  <a:pt x="14037" y="627"/>
                </a:lnTo>
                <a:lnTo>
                  <a:pt x="14034" y="621"/>
                </a:lnTo>
                <a:lnTo>
                  <a:pt x="14030" y="615"/>
                </a:lnTo>
                <a:lnTo>
                  <a:pt x="14026" y="610"/>
                </a:lnTo>
                <a:lnTo>
                  <a:pt x="14021" y="605"/>
                </a:lnTo>
                <a:lnTo>
                  <a:pt x="14016" y="600"/>
                </a:lnTo>
                <a:lnTo>
                  <a:pt x="14010" y="596"/>
                </a:lnTo>
                <a:lnTo>
                  <a:pt x="14004" y="592"/>
                </a:lnTo>
                <a:lnTo>
                  <a:pt x="13998" y="588"/>
                </a:lnTo>
                <a:lnTo>
                  <a:pt x="13991" y="585"/>
                </a:lnTo>
                <a:lnTo>
                  <a:pt x="13984" y="582"/>
                </a:lnTo>
                <a:lnTo>
                  <a:pt x="13977" y="580"/>
                </a:lnTo>
                <a:lnTo>
                  <a:pt x="13968" y="579"/>
                </a:lnTo>
                <a:lnTo>
                  <a:pt x="13960" y="577"/>
                </a:lnTo>
                <a:lnTo>
                  <a:pt x="13952" y="577"/>
                </a:lnTo>
                <a:lnTo>
                  <a:pt x="13944" y="576"/>
                </a:lnTo>
                <a:lnTo>
                  <a:pt x="13930" y="577"/>
                </a:lnTo>
                <a:lnTo>
                  <a:pt x="13917" y="579"/>
                </a:lnTo>
                <a:lnTo>
                  <a:pt x="13905" y="581"/>
                </a:lnTo>
                <a:lnTo>
                  <a:pt x="13893" y="585"/>
                </a:lnTo>
                <a:lnTo>
                  <a:pt x="13881" y="590"/>
                </a:lnTo>
                <a:lnTo>
                  <a:pt x="13870" y="596"/>
                </a:lnTo>
                <a:lnTo>
                  <a:pt x="13860" y="603"/>
                </a:lnTo>
                <a:lnTo>
                  <a:pt x="13850" y="611"/>
                </a:lnTo>
                <a:lnTo>
                  <a:pt x="13845" y="616"/>
                </a:lnTo>
                <a:lnTo>
                  <a:pt x="13840" y="621"/>
                </a:lnTo>
                <a:lnTo>
                  <a:pt x="13836" y="626"/>
                </a:lnTo>
                <a:lnTo>
                  <a:pt x="13832" y="632"/>
                </a:lnTo>
                <a:lnTo>
                  <a:pt x="13825" y="646"/>
                </a:lnTo>
                <a:lnTo>
                  <a:pt x="13820" y="661"/>
                </a:lnTo>
                <a:lnTo>
                  <a:pt x="13816" y="679"/>
                </a:lnTo>
                <a:lnTo>
                  <a:pt x="13813" y="699"/>
                </a:lnTo>
                <a:lnTo>
                  <a:pt x="13811" y="720"/>
                </a:lnTo>
                <a:lnTo>
                  <a:pt x="13810" y="744"/>
                </a:lnTo>
                <a:lnTo>
                  <a:pt x="13810" y="1019"/>
                </a:lnTo>
                <a:lnTo>
                  <a:pt x="13723" y="1019"/>
                </a:lnTo>
                <a:close/>
                <a:moveTo>
                  <a:pt x="14204" y="868"/>
                </a:moveTo>
                <a:lnTo>
                  <a:pt x="14288" y="855"/>
                </a:lnTo>
                <a:lnTo>
                  <a:pt x="14291" y="867"/>
                </a:lnTo>
                <a:lnTo>
                  <a:pt x="14294" y="879"/>
                </a:lnTo>
                <a:lnTo>
                  <a:pt x="14297" y="889"/>
                </a:lnTo>
                <a:lnTo>
                  <a:pt x="14302" y="900"/>
                </a:lnTo>
                <a:lnTo>
                  <a:pt x="14307" y="909"/>
                </a:lnTo>
                <a:lnTo>
                  <a:pt x="14313" y="918"/>
                </a:lnTo>
                <a:lnTo>
                  <a:pt x="14320" y="925"/>
                </a:lnTo>
                <a:lnTo>
                  <a:pt x="14328" y="933"/>
                </a:lnTo>
                <a:lnTo>
                  <a:pt x="14337" y="939"/>
                </a:lnTo>
                <a:lnTo>
                  <a:pt x="14346" y="944"/>
                </a:lnTo>
                <a:lnTo>
                  <a:pt x="14356" y="949"/>
                </a:lnTo>
                <a:lnTo>
                  <a:pt x="14367" y="953"/>
                </a:lnTo>
                <a:lnTo>
                  <a:pt x="14380" y="956"/>
                </a:lnTo>
                <a:lnTo>
                  <a:pt x="14393" y="958"/>
                </a:lnTo>
                <a:lnTo>
                  <a:pt x="14406" y="959"/>
                </a:lnTo>
                <a:lnTo>
                  <a:pt x="14420" y="960"/>
                </a:lnTo>
                <a:lnTo>
                  <a:pt x="14435" y="959"/>
                </a:lnTo>
                <a:lnTo>
                  <a:pt x="14448" y="958"/>
                </a:lnTo>
                <a:lnTo>
                  <a:pt x="14460" y="956"/>
                </a:lnTo>
                <a:lnTo>
                  <a:pt x="14472" y="954"/>
                </a:lnTo>
                <a:lnTo>
                  <a:pt x="14482" y="950"/>
                </a:lnTo>
                <a:lnTo>
                  <a:pt x="14492" y="946"/>
                </a:lnTo>
                <a:lnTo>
                  <a:pt x="14500" y="941"/>
                </a:lnTo>
                <a:lnTo>
                  <a:pt x="14508" y="936"/>
                </a:lnTo>
                <a:lnTo>
                  <a:pt x="14515" y="930"/>
                </a:lnTo>
                <a:lnTo>
                  <a:pt x="14520" y="923"/>
                </a:lnTo>
                <a:lnTo>
                  <a:pt x="14525" y="917"/>
                </a:lnTo>
                <a:lnTo>
                  <a:pt x="14529" y="910"/>
                </a:lnTo>
                <a:lnTo>
                  <a:pt x="14532" y="903"/>
                </a:lnTo>
                <a:lnTo>
                  <a:pt x="14535" y="895"/>
                </a:lnTo>
                <a:lnTo>
                  <a:pt x="14536" y="887"/>
                </a:lnTo>
                <a:lnTo>
                  <a:pt x="14537" y="879"/>
                </a:lnTo>
                <a:lnTo>
                  <a:pt x="14536" y="872"/>
                </a:lnTo>
                <a:lnTo>
                  <a:pt x="14535" y="866"/>
                </a:lnTo>
                <a:lnTo>
                  <a:pt x="14533" y="860"/>
                </a:lnTo>
                <a:lnTo>
                  <a:pt x="14530" y="854"/>
                </a:lnTo>
                <a:lnTo>
                  <a:pt x="14526" y="848"/>
                </a:lnTo>
                <a:lnTo>
                  <a:pt x="14522" y="843"/>
                </a:lnTo>
                <a:lnTo>
                  <a:pt x="14517" y="838"/>
                </a:lnTo>
                <a:lnTo>
                  <a:pt x="14511" y="834"/>
                </a:lnTo>
                <a:lnTo>
                  <a:pt x="14499" y="828"/>
                </a:lnTo>
                <a:lnTo>
                  <a:pt x="14480" y="821"/>
                </a:lnTo>
                <a:lnTo>
                  <a:pt x="14455" y="813"/>
                </a:lnTo>
                <a:lnTo>
                  <a:pt x="14423" y="805"/>
                </a:lnTo>
                <a:lnTo>
                  <a:pt x="14380" y="794"/>
                </a:lnTo>
                <a:lnTo>
                  <a:pt x="14343" y="783"/>
                </a:lnTo>
                <a:lnTo>
                  <a:pt x="14314" y="773"/>
                </a:lnTo>
                <a:lnTo>
                  <a:pt x="14292" y="764"/>
                </a:lnTo>
                <a:lnTo>
                  <a:pt x="14283" y="759"/>
                </a:lnTo>
                <a:lnTo>
                  <a:pt x="14275" y="755"/>
                </a:lnTo>
                <a:lnTo>
                  <a:pt x="14267" y="749"/>
                </a:lnTo>
                <a:lnTo>
                  <a:pt x="14260" y="743"/>
                </a:lnTo>
                <a:lnTo>
                  <a:pt x="14254" y="737"/>
                </a:lnTo>
                <a:lnTo>
                  <a:pt x="14248" y="731"/>
                </a:lnTo>
                <a:lnTo>
                  <a:pt x="14242" y="724"/>
                </a:lnTo>
                <a:lnTo>
                  <a:pt x="14237" y="716"/>
                </a:lnTo>
                <a:lnTo>
                  <a:pt x="14233" y="708"/>
                </a:lnTo>
                <a:lnTo>
                  <a:pt x="14229" y="700"/>
                </a:lnTo>
                <a:lnTo>
                  <a:pt x="14226" y="692"/>
                </a:lnTo>
                <a:lnTo>
                  <a:pt x="14223" y="683"/>
                </a:lnTo>
                <a:lnTo>
                  <a:pt x="14221" y="674"/>
                </a:lnTo>
                <a:lnTo>
                  <a:pt x="14220" y="666"/>
                </a:lnTo>
                <a:lnTo>
                  <a:pt x="14219" y="657"/>
                </a:lnTo>
                <a:lnTo>
                  <a:pt x="14218" y="648"/>
                </a:lnTo>
                <a:lnTo>
                  <a:pt x="14219" y="631"/>
                </a:lnTo>
                <a:lnTo>
                  <a:pt x="14222" y="615"/>
                </a:lnTo>
                <a:lnTo>
                  <a:pt x="14227" y="600"/>
                </a:lnTo>
                <a:lnTo>
                  <a:pt x="14234" y="585"/>
                </a:lnTo>
                <a:lnTo>
                  <a:pt x="14242" y="571"/>
                </a:lnTo>
                <a:lnTo>
                  <a:pt x="14252" y="559"/>
                </a:lnTo>
                <a:lnTo>
                  <a:pt x="14263" y="548"/>
                </a:lnTo>
                <a:lnTo>
                  <a:pt x="14276" y="538"/>
                </a:lnTo>
                <a:lnTo>
                  <a:pt x="14287" y="531"/>
                </a:lnTo>
                <a:lnTo>
                  <a:pt x="14299" y="524"/>
                </a:lnTo>
                <a:lnTo>
                  <a:pt x="14314" y="518"/>
                </a:lnTo>
                <a:lnTo>
                  <a:pt x="14330" y="513"/>
                </a:lnTo>
                <a:lnTo>
                  <a:pt x="14348" y="508"/>
                </a:lnTo>
                <a:lnTo>
                  <a:pt x="14366" y="505"/>
                </a:lnTo>
                <a:lnTo>
                  <a:pt x="14385" y="503"/>
                </a:lnTo>
                <a:lnTo>
                  <a:pt x="14405" y="503"/>
                </a:lnTo>
                <a:lnTo>
                  <a:pt x="14419" y="503"/>
                </a:lnTo>
                <a:lnTo>
                  <a:pt x="14434" y="504"/>
                </a:lnTo>
                <a:lnTo>
                  <a:pt x="14447" y="505"/>
                </a:lnTo>
                <a:lnTo>
                  <a:pt x="14461" y="507"/>
                </a:lnTo>
                <a:lnTo>
                  <a:pt x="14473" y="509"/>
                </a:lnTo>
                <a:lnTo>
                  <a:pt x="14486" y="512"/>
                </a:lnTo>
                <a:lnTo>
                  <a:pt x="14498" y="516"/>
                </a:lnTo>
                <a:lnTo>
                  <a:pt x="14509" y="520"/>
                </a:lnTo>
                <a:lnTo>
                  <a:pt x="14520" y="524"/>
                </a:lnTo>
                <a:lnTo>
                  <a:pt x="14530" y="529"/>
                </a:lnTo>
                <a:lnTo>
                  <a:pt x="14539" y="534"/>
                </a:lnTo>
                <a:lnTo>
                  <a:pt x="14548" y="540"/>
                </a:lnTo>
                <a:lnTo>
                  <a:pt x="14556" y="546"/>
                </a:lnTo>
                <a:lnTo>
                  <a:pt x="14563" y="552"/>
                </a:lnTo>
                <a:lnTo>
                  <a:pt x="14570" y="559"/>
                </a:lnTo>
                <a:lnTo>
                  <a:pt x="14576" y="566"/>
                </a:lnTo>
                <a:lnTo>
                  <a:pt x="14581" y="574"/>
                </a:lnTo>
                <a:lnTo>
                  <a:pt x="14586" y="582"/>
                </a:lnTo>
                <a:lnTo>
                  <a:pt x="14590" y="591"/>
                </a:lnTo>
                <a:lnTo>
                  <a:pt x="14594" y="600"/>
                </a:lnTo>
                <a:lnTo>
                  <a:pt x="14598" y="610"/>
                </a:lnTo>
                <a:lnTo>
                  <a:pt x="14601" y="621"/>
                </a:lnTo>
                <a:lnTo>
                  <a:pt x="14603" y="633"/>
                </a:lnTo>
                <a:lnTo>
                  <a:pt x="14606" y="645"/>
                </a:lnTo>
                <a:lnTo>
                  <a:pt x="14521" y="656"/>
                </a:lnTo>
                <a:lnTo>
                  <a:pt x="14519" y="647"/>
                </a:lnTo>
                <a:lnTo>
                  <a:pt x="14517" y="638"/>
                </a:lnTo>
                <a:lnTo>
                  <a:pt x="14514" y="629"/>
                </a:lnTo>
                <a:lnTo>
                  <a:pt x="14510" y="621"/>
                </a:lnTo>
                <a:lnTo>
                  <a:pt x="14505" y="614"/>
                </a:lnTo>
                <a:lnTo>
                  <a:pt x="14500" y="607"/>
                </a:lnTo>
                <a:lnTo>
                  <a:pt x="14495" y="600"/>
                </a:lnTo>
                <a:lnTo>
                  <a:pt x="14488" y="595"/>
                </a:lnTo>
                <a:lnTo>
                  <a:pt x="14481" y="589"/>
                </a:lnTo>
                <a:lnTo>
                  <a:pt x="14473" y="585"/>
                </a:lnTo>
                <a:lnTo>
                  <a:pt x="14464" y="581"/>
                </a:lnTo>
                <a:lnTo>
                  <a:pt x="14455" y="578"/>
                </a:lnTo>
                <a:lnTo>
                  <a:pt x="14445" y="576"/>
                </a:lnTo>
                <a:lnTo>
                  <a:pt x="14435" y="574"/>
                </a:lnTo>
                <a:lnTo>
                  <a:pt x="14423" y="573"/>
                </a:lnTo>
                <a:lnTo>
                  <a:pt x="14411" y="573"/>
                </a:lnTo>
                <a:lnTo>
                  <a:pt x="14397" y="573"/>
                </a:lnTo>
                <a:lnTo>
                  <a:pt x="14384" y="574"/>
                </a:lnTo>
                <a:lnTo>
                  <a:pt x="14372" y="575"/>
                </a:lnTo>
                <a:lnTo>
                  <a:pt x="14360" y="577"/>
                </a:lnTo>
                <a:lnTo>
                  <a:pt x="14350" y="580"/>
                </a:lnTo>
                <a:lnTo>
                  <a:pt x="14341" y="584"/>
                </a:lnTo>
                <a:lnTo>
                  <a:pt x="14333" y="587"/>
                </a:lnTo>
                <a:lnTo>
                  <a:pt x="14326" y="592"/>
                </a:lnTo>
                <a:lnTo>
                  <a:pt x="14320" y="597"/>
                </a:lnTo>
                <a:lnTo>
                  <a:pt x="14315" y="602"/>
                </a:lnTo>
                <a:lnTo>
                  <a:pt x="14311" y="608"/>
                </a:lnTo>
                <a:lnTo>
                  <a:pt x="14307" y="613"/>
                </a:lnTo>
                <a:lnTo>
                  <a:pt x="14305" y="619"/>
                </a:lnTo>
                <a:lnTo>
                  <a:pt x="14303" y="625"/>
                </a:lnTo>
                <a:lnTo>
                  <a:pt x="14301" y="631"/>
                </a:lnTo>
                <a:lnTo>
                  <a:pt x="14301" y="638"/>
                </a:lnTo>
                <a:lnTo>
                  <a:pt x="14302" y="646"/>
                </a:lnTo>
                <a:lnTo>
                  <a:pt x="14304" y="653"/>
                </a:lnTo>
                <a:lnTo>
                  <a:pt x="14307" y="661"/>
                </a:lnTo>
                <a:lnTo>
                  <a:pt x="14311" y="668"/>
                </a:lnTo>
                <a:lnTo>
                  <a:pt x="14317" y="674"/>
                </a:lnTo>
                <a:lnTo>
                  <a:pt x="14325" y="680"/>
                </a:lnTo>
                <a:lnTo>
                  <a:pt x="14334" y="685"/>
                </a:lnTo>
                <a:lnTo>
                  <a:pt x="14344" y="691"/>
                </a:lnTo>
                <a:lnTo>
                  <a:pt x="14354" y="694"/>
                </a:lnTo>
                <a:lnTo>
                  <a:pt x="14369" y="699"/>
                </a:lnTo>
                <a:lnTo>
                  <a:pt x="14392" y="705"/>
                </a:lnTo>
                <a:lnTo>
                  <a:pt x="14421" y="713"/>
                </a:lnTo>
                <a:lnTo>
                  <a:pt x="14462" y="725"/>
                </a:lnTo>
                <a:lnTo>
                  <a:pt x="14497" y="735"/>
                </a:lnTo>
                <a:lnTo>
                  <a:pt x="14526" y="744"/>
                </a:lnTo>
                <a:lnTo>
                  <a:pt x="14547" y="753"/>
                </a:lnTo>
                <a:lnTo>
                  <a:pt x="14556" y="757"/>
                </a:lnTo>
                <a:lnTo>
                  <a:pt x="14564" y="761"/>
                </a:lnTo>
                <a:lnTo>
                  <a:pt x="14573" y="766"/>
                </a:lnTo>
                <a:lnTo>
                  <a:pt x="14580" y="772"/>
                </a:lnTo>
                <a:lnTo>
                  <a:pt x="14587" y="777"/>
                </a:lnTo>
                <a:lnTo>
                  <a:pt x="14593" y="784"/>
                </a:lnTo>
                <a:lnTo>
                  <a:pt x="14599" y="790"/>
                </a:lnTo>
                <a:lnTo>
                  <a:pt x="14604" y="797"/>
                </a:lnTo>
                <a:lnTo>
                  <a:pt x="14609" y="805"/>
                </a:lnTo>
                <a:lnTo>
                  <a:pt x="14614" y="813"/>
                </a:lnTo>
                <a:lnTo>
                  <a:pt x="14617" y="822"/>
                </a:lnTo>
                <a:lnTo>
                  <a:pt x="14620" y="830"/>
                </a:lnTo>
                <a:lnTo>
                  <a:pt x="14622" y="840"/>
                </a:lnTo>
                <a:lnTo>
                  <a:pt x="14624" y="850"/>
                </a:lnTo>
                <a:lnTo>
                  <a:pt x="14625" y="860"/>
                </a:lnTo>
                <a:lnTo>
                  <a:pt x="14625" y="871"/>
                </a:lnTo>
                <a:lnTo>
                  <a:pt x="14625" y="881"/>
                </a:lnTo>
                <a:lnTo>
                  <a:pt x="14624" y="892"/>
                </a:lnTo>
                <a:lnTo>
                  <a:pt x="14622" y="902"/>
                </a:lnTo>
                <a:lnTo>
                  <a:pt x="14619" y="912"/>
                </a:lnTo>
                <a:lnTo>
                  <a:pt x="14615" y="922"/>
                </a:lnTo>
                <a:lnTo>
                  <a:pt x="14611" y="932"/>
                </a:lnTo>
                <a:lnTo>
                  <a:pt x="14606" y="941"/>
                </a:lnTo>
                <a:lnTo>
                  <a:pt x="14600" y="951"/>
                </a:lnTo>
                <a:lnTo>
                  <a:pt x="14594" y="960"/>
                </a:lnTo>
                <a:lnTo>
                  <a:pt x="14586" y="969"/>
                </a:lnTo>
                <a:lnTo>
                  <a:pt x="14578" y="977"/>
                </a:lnTo>
                <a:lnTo>
                  <a:pt x="14569" y="984"/>
                </a:lnTo>
                <a:lnTo>
                  <a:pt x="14559" y="991"/>
                </a:lnTo>
                <a:lnTo>
                  <a:pt x="14549" y="998"/>
                </a:lnTo>
                <a:lnTo>
                  <a:pt x="14539" y="1004"/>
                </a:lnTo>
                <a:lnTo>
                  <a:pt x="14527" y="1009"/>
                </a:lnTo>
                <a:lnTo>
                  <a:pt x="14515" y="1014"/>
                </a:lnTo>
                <a:lnTo>
                  <a:pt x="14503" y="1018"/>
                </a:lnTo>
                <a:lnTo>
                  <a:pt x="14490" y="1022"/>
                </a:lnTo>
                <a:lnTo>
                  <a:pt x="14477" y="1025"/>
                </a:lnTo>
                <a:lnTo>
                  <a:pt x="14463" y="1027"/>
                </a:lnTo>
                <a:lnTo>
                  <a:pt x="14449" y="1028"/>
                </a:lnTo>
                <a:lnTo>
                  <a:pt x="14435" y="1029"/>
                </a:lnTo>
                <a:lnTo>
                  <a:pt x="14421" y="1030"/>
                </a:lnTo>
                <a:lnTo>
                  <a:pt x="14397" y="1029"/>
                </a:lnTo>
                <a:lnTo>
                  <a:pt x="14374" y="1027"/>
                </a:lnTo>
                <a:lnTo>
                  <a:pt x="14352" y="1024"/>
                </a:lnTo>
                <a:lnTo>
                  <a:pt x="14333" y="1020"/>
                </a:lnTo>
                <a:lnTo>
                  <a:pt x="14315" y="1014"/>
                </a:lnTo>
                <a:lnTo>
                  <a:pt x="14298" y="1007"/>
                </a:lnTo>
                <a:lnTo>
                  <a:pt x="14283" y="999"/>
                </a:lnTo>
                <a:lnTo>
                  <a:pt x="14270" y="989"/>
                </a:lnTo>
                <a:lnTo>
                  <a:pt x="14257" y="978"/>
                </a:lnTo>
                <a:lnTo>
                  <a:pt x="14246" y="966"/>
                </a:lnTo>
                <a:lnTo>
                  <a:pt x="14236" y="953"/>
                </a:lnTo>
                <a:lnTo>
                  <a:pt x="14227" y="938"/>
                </a:lnTo>
                <a:lnTo>
                  <a:pt x="14220" y="923"/>
                </a:lnTo>
                <a:lnTo>
                  <a:pt x="14213" y="906"/>
                </a:lnTo>
                <a:lnTo>
                  <a:pt x="14208" y="888"/>
                </a:lnTo>
                <a:lnTo>
                  <a:pt x="14204" y="868"/>
                </a:lnTo>
                <a:close/>
                <a:moveTo>
                  <a:pt x="14883" y="943"/>
                </a:moveTo>
                <a:lnTo>
                  <a:pt x="14895" y="1018"/>
                </a:lnTo>
                <a:lnTo>
                  <a:pt x="14878" y="1022"/>
                </a:lnTo>
                <a:lnTo>
                  <a:pt x="14861" y="1024"/>
                </a:lnTo>
                <a:lnTo>
                  <a:pt x="14845" y="1025"/>
                </a:lnTo>
                <a:lnTo>
                  <a:pt x="14831" y="1026"/>
                </a:lnTo>
                <a:lnTo>
                  <a:pt x="14819" y="1026"/>
                </a:lnTo>
                <a:lnTo>
                  <a:pt x="14809" y="1025"/>
                </a:lnTo>
                <a:lnTo>
                  <a:pt x="14799" y="1024"/>
                </a:lnTo>
                <a:lnTo>
                  <a:pt x="14789" y="1022"/>
                </a:lnTo>
                <a:lnTo>
                  <a:pt x="14781" y="1020"/>
                </a:lnTo>
                <a:lnTo>
                  <a:pt x="14772" y="1018"/>
                </a:lnTo>
                <a:lnTo>
                  <a:pt x="14764" y="1015"/>
                </a:lnTo>
                <a:lnTo>
                  <a:pt x="14758" y="1011"/>
                </a:lnTo>
                <a:lnTo>
                  <a:pt x="14751" y="1007"/>
                </a:lnTo>
                <a:lnTo>
                  <a:pt x="14746" y="1003"/>
                </a:lnTo>
                <a:lnTo>
                  <a:pt x="14740" y="999"/>
                </a:lnTo>
                <a:lnTo>
                  <a:pt x="14736" y="994"/>
                </a:lnTo>
                <a:lnTo>
                  <a:pt x="14731" y="989"/>
                </a:lnTo>
                <a:lnTo>
                  <a:pt x="14728" y="984"/>
                </a:lnTo>
                <a:lnTo>
                  <a:pt x="14724" y="978"/>
                </a:lnTo>
                <a:lnTo>
                  <a:pt x="14722" y="972"/>
                </a:lnTo>
                <a:lnTo>
                  <a:pt x="14719" y="966"/>
                </a:lnTo>
                <a:lnTo>
                  <a:pt x="14717" y="957"/>
                </a:lnTo>
                <a:lnTo>
                  <a:pt x="14715" y="947"/>
                </a:lnTo>
                <a:lnTo>
                  <a:pt x="14714" y="935"/>
                </a:lnTo>
                <a:lnTo>
                  <a:pt x="14712" y="906"/>
                </a:lnTo>
                <a:lnTo>
                  <a:pt x="14711" y="871"/>
                </a:lnTo>
                <a:lnTo>
                  <a:pt x="14711" y="579"/>
                </a:lnTo>
                <a:lnTo>
                  <a:pt x="14648" y="579"/>
                </a:lnTo>
                <a:lnTo>
                  <a:pt x="14648" y="513"/>
                </a:lnTo>
                <a:lnTo>
                  <a:pt x="14711" y="513"/>
                </a:lnTo>
                <a:lnTo>
                  <a:pt x="14711" y="388"/>
                </a:lnTo>
                <a:lnTo>
                  <a:pt x="14798" y="337"/>
                </a:lnTo>
                <a:lnTo>
                  <a:pt x="14798" y="513"/>
                </a:lnTo>
                <a:lnTo>
                  <a:pt x="14883" y="513"/>
                </a:lnTo>
                <a:lnTo>
                  <a:pt x="14883" y="579"/>
                </a:lnTo>
                <a:lnTo>
                  <a:pt x="14798" y="579"/>
                </a:lnTo>
                <a:lnTo>
                  <a:pt x="14798" y="876"/>
                </a:lnTo>
                <a:lnTo>
                  <a:pt x="14798" y="893"/>
                </a:lnTo>
                <a:lnTo>
                  <a:pt x="14799" y="906"/>
                </a:lnTo>
                <a:lnTo>
                  <a:pt x="14800" y="916"/>
                </a:lnTo>
                <a:lnTo>
                  <a:pt x="14802" y="923"/>
                </a:lnTo>
                <a:lnTo>
                  <a:pt x="14805" y="928"/>
                </a:lnTo>
                <a:lnTo>
                  <a:pt x="14808" y="933"/>
                </a:lnTo>
                <a:lnTo>
                  <a:pt x="14812" y="937"/>
                </a:lnTo>
                <a:lnTo>
                  <a:pt x="14817" y="940"/>
                </a:lnTo>
                <a:lnTo>
                  <a:pt x="14823" y="943"/>
                </a:lnTo>
                <a:lnTo>
                  <a:pt x="14829" y="945"/>
                </a:lnTo>
                <a:lnTo>
                  <a:pt x="14837" y="946"/>
                </a:lnTo>
                <a:lnTo>
                  <a:pt x="14846" y="946"/>
                </a:lnTo>
                <a:lnTo>
                  <a:pt x="14854" y="946"/>
                </a:lnTo>
                <a:lnTo>
                  <a:pt x="14862" y="945"/>
                </a:lnTo>
                <a:lnTo>
                  <a:pt x="14872" y="944"/>
                </a:lnTo>
                <a:lnTo>
                  <a:pt x="14883" y="943"/>
                </a:lnTo>
                <a:close/>
                <a:moveTo>
                  <a:pt x="14938" y="419"/>
                </a:moveTo>
                <a:lnTo>
                  <a:pt x="14938" y="322"/>
                </a:lnTo>
                <a:lnTo>
                  <a:pt x="15025" y="322"/>
                </a:lnTo>
                <a:lnTo>
                  <a:pt x="15025" y="419"/>
                </a:lnTo>
                <a:lnTo>
                  <a:pt x="14938" y="419"/>
                </a:lnTo>
                <a:close/>
                <a:moveTo>
                  <a:pt x="14938" y="1019"/>
                </a:moveTo>
                <a:lnTo>
                  <a:pt x="14938" y="513"/>
                </a:lnTo>
                <a:lnTo>
                  <a:pt x="15025" y="513"/>
                </a:lnTo>
                <a:lnTo>
                  <a:pt x="15025" y="1019"/>
                </a:lnTo>
                <a:lnTo>
                  <a:pt x="14938" y="1019"/>
                </a:lnTo>
                <a:close/>
                <a:moveTo>
                  <a:pt x="15312" y="943"/>
                </a:moveTo>
                <a:lnTo>
                  <a:pt x="15324" y="1018"/>
                </a:lnTo>
                <a:lnTo>
                  <a:pt x="15306" y="1022"/>
                </a:lnTo>
                <a:lnTo>
                  <a:pt x="15290" y="1024"/>
                </a:lnTo>
                <a:lnTo>
                  <a:pt x="15274" y="1025"/>
                </a:lnTo>
                <a:lnTo>
                  <a:pt x="15260" y="1026"/>
                </a:lnTo>
                <a:lnTo>
                  <a:pt x="15248" y="1026"/>
                </a:lnTo>
                <a:lnTo>
                  <a:pt x="15238" y="1025"/>
                </a:lnTo>
                <a:lnTo>
                  <a:pt x="15228" y="1024"/>
                </a:lnTo>
                <a:lnTo>
                  <a:pt x="15218" y="1022"/>
                </a:lnTo>
                <a:lnTo>
                  <a:pt x="15210" y="1020"/>
                </a:lnTo>
                <a:lnTo>
                  <a:pt x="15202" y="1018"/>
                </a:lnTo>
                <a:lnTo>
                  <a:pt x="15194" y="1015"/>
                </a:lnTo>
                <a:lnTo>
                  <a:pt x="15188" y="1011"/>
                </a:lnTo>
                <a:lnTo>
                  <a:pt x="15181" y="1007"/>
                </a:lnTo>
                <a:lnTo>
                  <a:pt x="15176" y="1003"/>
                </a:lnTo>
                <a:lnTo>
                  <a:pt x="15169" y="999"/>
                </a:lnTo>
                <a:lnTo>
                  <a:pt x="15165" y="994"/>
                </a:lnTo>
                <a:lnTo>
                  <a:pt x="15160" y="989"/>
                </a:lnTo>
                <a:lnTo>
                  <a:pt x="15157" y="984"/>
                </a:lnTo>
                <a:lnTo>
                  <a:pt x="15153" y="978"/>
                </a:lnTo>
                <a:lnTo>
                  <a:pt x="15151" y="972"/>
                </a:lnTo>
                <a:lnTo>
                  <a:pt x="15148" y="966"/>
                </a:lnTo>
                <a:lnTo>
                  <a:pt x="15146" y="957"/>
                </a:lnTo>
                <a:lnTo>
                  <a:pt x="15144" y="947"/>
                </a:lnTo>
                <a:lnTo>
                  <a:pt x="15143" y="935"/>
                </a:lnTo>
                <a:lnTo>
                  <a:pt x="15141" y="906"/>
                </a:lnTo>
                <a:lnTo>
                  <a:pt x="15140" y="871"/>
                </a:lnTo>
                <a:lnTo>
                  <a:pt x="15140" y="579"/>
                </a:lnTo>
                <a:lnTo>
                  <a:pt x="15077" y="579"/>
                </a:lnTo>
                <a:lnTo>
                  <a:pt x="15077" y="513"/>
                </a:lnTo>
                <a:lnTo>
                  <a:pt x="15140" y="513"/>
                </a:lnTo>
                <a:lnTo>
                  <a:pt x="15140" y="388"/>
                </a:lnTo>
                <a:lnTo>
                  <a:pt x="15227" y="337"/>
                </a:lnTo>
                <a:lnTo>
                  <a:pt x="15227" y="513"/>
                </a:lnTo>
                <a:lnTo>
                  <a:pt x="15312" y="513"/>
                </a:lnTo>
                <a:lnTo>
                  <a:pt x="15312" y="579"/>
                </a:lnTo>
                <a:lnTo>
                  <a:pt x="15227" y="579"/>
                </a:lnTo>
                <a:lnTo>
                  <a:pt x="15227" y="876"/>
                </a:lnTo>
                <a:lnTo>
                  <a:pt x="15227" y="893"/>
                </a:lnTo>
                <a:lnTo>
                  <a:pt x="15228" y="906"/>
                </a:lnTo>
                <a:lnTo>
                  <a:pt x="15229" y="916"/>
                </a:lnTo>
                <a:lnTo>
                  <a:pt x="15231" y="923"/>
                </a:lnTo>
                <a:lnTo>
                  <a:pt x="15234" y="928"/>
                </a:lnTo>
                <a:lnTo>
                  <a:pt x="15237" y="933"/>
                </a:lnTo>
                <a:lnTo>
                  <a:pt x="15241" y="937"/>
                </a:lnTo>
                <a:lnTo>
                  <a:pt x="15246" y="940"/>
                </a:lnTo>
                <a:lnTo>
                  <a:pt x="15252" y="943"/>
                </a:lnTo>
                <a:lnTo>
                  <a:pt x="15258" y="945"/>
                </a:lnTo>
                <a:lnTo>
                  <a:pt x="15266" y="946"/>
                </a:lnTo>
                <a:lnTo>
                  <a:pt x="15275" y="946"/>
                </a:lnTo>
                <a:lnTo>
                  <a:pt x="15283" y="946"/>
                </a:lnTo>
                <a:lnTo>
                  <a:pt x="15291" y="945"/>
                </a:lnTo>
                <a:lnTo>
                  <a:pt x="15301" y="944"/>
                </a:lnTo>
                <a:lnTo>
                  <a:pt x="15312" y="943"/>
                </a:lnTo>
                <a:close/>
                <a:moveTo>
                  <a:pt x="15699" y="1019"/>
                </a:moveTo>
                <a:lnTo>
                  <a:pt x="15699" y="944"/>
                </a:lnTo>
                <a:lnTo>
                  <a:pt x="15691" y="954"/>
                </a:lnTo>
                <a:lnTo>
                  <a:pt x="15684" y="964"/>
                </a:lnTo>
                <a:lnTo>
                  <a:pt x="15675" y="973"/>
                </a:lnTo>
                <a:lnTo>
                  <a:pt x="15667" y="982"/>
                </a:lnTo>
                <a:lnTo>
                  <a:pt x="15658" y="989"/>
                </a:lnTo>
                <a:lnTo>
                  <a:pt x="15649" y="996"/>
                </a:lnTo>
                <a:lnTo>
                  <a:pt x="15639" y="1003"/>
                </a:lnTo>
                <a:lnTo>
                  <a:pt x="15630" y="1008"/>
                </a:lnTo>
                <a:lnTo>
                  <a:pt x="15619" y="1013"/>
                </a:lnTo>
                <a:lnTo>
                  <a:pt x="15609" y="1018"/>
                </a:lnTo>
                <a:lnTo>
                  <a:pt x="15598" y="1021"/>
                </a:lnTo>
                <a:lnTo>
                  <a:pt x="15587" y="1024"/>
                </a:lnTo>
                <a:lnTo>
                  <a:pt x="15575" y="1027"/>
                </a:lnTo>
                <a:lnTo>
                  <a:pt x="15563" y="1028"/>
                </a:lnTo>
                <a:lnTo>
                  <a:pt x="15551" y="1029"/>
                </a:lnTo>
                <a:lnTo>
                  <a:pt x="15538" y="1030"/>
                </a:lnTo>
                <a:lnTo>
                  <a:pt x="15527" y="1030"/>
                </a:lnTo>
                <a:lnTo>
                  <a:pt x="15516" y="1029"/>
                </a:lnTo>
                <a:lnTo>
                  <a:pt x="15506" y="1027"/>
                </a:lnTo>
                <a:lnTo>
                  <a:pt x="15495" y="1026"/>
                </a:lnTo>
                <a:lnTo>
                  <a:pt x="15485" y="1023"/>
                </a:lnTo>
                <a:lnTo>
                  <a:pt x="15475" y="1020"/>
                </a:lnTo>
                <a:lnTo>
                  <a:pt x="15465" y="1017"/>
                </a:lnTo>
                <a:lnTo>
                  <a:pt x="15455" y="1013"/>
                </a:lnTo>
                <a:lnTo>
                  <a:pt x="15446" y="1008"/>
                </a:lnTo>
                <a:lnTo>
                  <a:pt x="15437" y="1004"/>
                </a:lnTo>
                <a:lnTo>
                  <a:pt x="15429" y="999"/>
                </a:lnTo>
                <a:lnTo>
                  <a:pt x="15421" y="993"/>
                </a:lnTo>
                <a:lnTo>
                  <a:pt x="15414" y="988"/>
                </a:lnTo>
                <a:lnTo>
                  <a:pt x="15408" y="982"/>
                </a:lnTo>
                <a:lnTo>
                  <a:pt x="15403" y="976"/>
                </a:lnTo>
                <a:lnTo>
                  <a:pt x="15398" y="970"/>
                </a:lnTo>
                <a:lnTo>
                  <a:pt x="15389" y="956"/>
                </a:lnTo>
                <a:lnTo>
                  <a:pt x="15382" y="941"/>
                </a:lnTo>
                <a:lnTo>
                  <a:pt x="15375" y="924"/>
                </a:lnTo>
                <a:lnTo>
                  <a:pt x="15370" y="906"/>
                </a:lnTo>
                <a:lnTo>
                  <a:pt x="15368" y="892"/>
                </a:lnTo>
                <a:lnTo>
                  <a:pt x="15366" y="874"/>
                </a:lnTo>
                <a:lnTo>
                  <a:pt x="15365" y="852"/>
                </a:lnTo>
                <a:lnTo>
                  <a:pt x="15365" y="827"/>
                </a:lnTo>
                <a:lnTo>
                  <a:pt x="15365" y="513"/>
                </a:lnTo>
                <a:lnTo>
                  <a:pt x="15452" y="513"/>
                </a:lnTo>
                <a:lnTo>
                  <a:pt x="15452" y="794"/>
                </a:lnTo>
                <a:lnTo>
                  <a:pt x="15452" y="824"/>
                </a:lnTo>
                <a:lnTo>
                  <a:pt x="15453" y="850"/>
                </a:lnTo>
                <a:lnTo>
                  <a:pt x="15455" y="869"/>
                </a:lnTo>
                <a:lnTo>
                  <a:pt x="15457" y="884"/>
                </a:lnTo>
                <a:lnTo>
                  <a:pt x="15459" y="892"/>
                </a:lnTo>
                <a:lnTo>
                  <a:pt x="15462" y="900"/>
                </a:lnTo>
                <a:lnTo>
                  <a:pt x="15466" y="907"/>
                </a:lnTo>
                <a:lnTo>
                  <a:pt x="15470" y="914"/>
                </a:lnTo>
                <a:lnTo>
                  <a:pt x="15474" y="920"/>
                </a:lnTo>
                <a:lnTo>
                  <a:pt x="15479" y="926"/>
                </a:lnTo>
                <a:lnTo>
                  <a:pt x="15485" y="932"/>
                </a:lnTo>
                <a:lnTo>
                  <a:pt x="15491" y="937"/>
                </a:lnTo>
                <a:lnTo>
                  <a:pt x="15498" y="941"/>
                </a:lnTo>
                <a:lnTo>
                  <a:pt x="15505" y="945"/>
                </a:lnTo>
                <a:lnTo>
                  <a:pt x="15512" y="948"/>
                </a:lnTo>
                <a:lnTo>
                  <a:pt x="15520" y="951"/>
                </a:lnTo>
                <a:lnTo>
                  <a:pt x="15529" y="953"/>
                </a:lnTo>
                <a:lnTo>
                  <a:pt x="15537" y="955"/>
                </a:lnTo>
                <a:lnTo>
                  <a:pt x="15546" y="956"/>
                </a:lnTo>
                <a:lnTo>
                  <a:pt x="15556" y="956"/>
                </a:lnTo>
                <a:lnTo>
                  <a:pt x="15565" y="956"/>
                </a:lnTo>
                <a:lnTo>
                  <a:pt x="15574" y="955"/>
                </a:lnTo>
                <a:lnTo>
                  <a:pt x="15585" y="953"/>
                </a:lnTo>
                <a:lnTo>
                  <a:pt x="15594" y="951"/>
                </a:lnTo>
                <a:lnTo>
                  <a:pt x="15603" y="948"/>
                </a:lnTo>
                <a:lnTo>
                  <a:pt x="15611" y="945"/>
                </a:lnTo>
                <a:lnTo>
                  <a:pt x="15620" y="941"/>
                </a:lnTo>
                <a:lnTo>
                  <a:pt x="15629" y="936"/>
                </a:lnTo>
                <a:lnTo>
                  <a:pt x="15637" y="931"/>
                </a:lnTo>
                <a:lnTo>
                  <a:pt x="15644" y="925"/>
                </a:lnTo>
                <a:lnTo>
                  <a:pt x="15651" y="919"/>
                </a:lnTo>
                <a:lnTo>
                  <a:pt x="15657" y="913"/>
                </a:lnTo>
                <a:lnTo>
                  <a:pt x="15663" y="906"/>
                </a:lnTo>
                <a:lnTo>
                  <a:pt x="15668" y="899"/>
                </a:lnTo>
                <a:lnTo>
                  <a:pt x="15672" y="891"/>
                </a:lnTo>
                <a:lnTo>
                  <a:pt x="15676" y="883"/>
                </a:lnTo>
                <a:lnTo>
                  <a:pt x="15679" y="874"/>
                </a:lnTo>
                <a:lnTo>
                  <a:pt x="15682" y="864"/>
                </a:lnTo>
                <a:lnTo>
                  <a:pt x="15685" y="853"/>
                </a:lnTo>
                <a:lnTo>
                  <a:pt x="15687" y="841"/>
                </a:lnTo>
                <a:lnTo>
                  <a:pt x="15689" y="814"/>
                </a:lnTo>
                <a:lnTo>
                  <a:pt x="15690" y="784"/>
                </a:lnTo>
                <a:lnTo>
                  <a:pt x="15690" y="513"/>
                </a:lnTo>
                <a:lnTo>
                  <a:pt x="15776" y="513"/>
                </a:lnTo>
                <a:lnTo>
                  <a:pt x="15776" y="1019"/>
                </a:lnTo>
                <a:lnTo>
                  <a:pt x="15699" y="1019"/>
                </a:lnTo>
                <a:close/>
                <a:moveTo>
                  <a:pt x="16068" y="943"/>
                </a:moveTo>
                <a:lnTo>
                  <a:pt x="16080" y="1018"/>
                </a:lnTo>
                <a:lnTo>
                  <a:pt x="16062" y="1022"/>
                </a:lnTo>
                <a:lnTo>
                  <a:pt x="16046" y="1024"/>
                </a:lnTo>
                <a:lnTo>
                  <a:pt x="16030" y="1025"/>
                </a:lnTo>
                <a:lnTo>
                  <a:pt x="16016" y="1026"/>
                </a:lnTo>
                <a:lnTo>
                  <a:pt x="16004" y="1026"/>
                </a:lnTo>
                <a:lnTo>
                  <a:pt x="15994" y="1025"/>
                </a:lnTo>
                <a:lnTo>
                  <a:pt x="15984" y="1024"/>
                </a:lnTo>
                <a:lnTo>
                  <a:pt x="15973" y="1022"/>
                </a:lnTo>
                <a:lnTo>
                  <a:pt x="15965" y="1020"/>
                </a:lnTo>
                <a:lnTo>
                  <a:pt x="15957" y="1018"/>
                </a:lnTo>
                <a:lnTo>
                  <a:pt x="15949" y="1015"/>
                </a:lnTo>
                <a:lnTo>
                  <a:pt x="15942" y="1011"/>
                </a:lnTo>
                <a:lnTo>
                  <a:pt x="15936" y="1007"/>
                </a:lnTo>
                <a:lnTo>
                  <a:pt x="15931" y="1003"/>
                </a:lnTo>
                <a:lnTo>
                  <a:pt x="15925" y="999"/>
                </a:lnTo>
                <a:lnTo>
                  <a:pt x="15921" y="994"/>
                </a:lnTo>
                <a:lnTo>
                  <a:pt x="15916" y="989"/>
                </a:lnTo>
                <a:lnTo>
                  <a:pt x="15913" y="984"/>
                </a:lnTo>
                <a:lnTo>
                  <a:pt x="15909" y="978"/>
                </a:lnTo>
                <a:lnTo>
                  <a:pt x="15906" y="972"/>
                </a:lnTo>
                <a:lnTo>
                  <a:pt x="15904" y="966"/>
                </a:lnTo>
                <a:lnTo>
                  <a:pt x="15902" y="957"/>
                </a:lnTo>
                <a:lnTo>
                  <a:pt x="15900" y="947"/>
                </a:lnTo>
                <a:lnTo>
                  <a:pt x="15899" y="935"/>
                </a:lnTo>
                <a:lnTo>
                  <a:pt x="15897" y="906"/>
                </a:lnTo>
                <a:lnTo>
                  <a:pt x="15896" y="871"/>
                </a:lnTo>
                <a:lnTo>
                  <a:pt x="15896" y="579"/>
                </a:lnTo>
                <a:lnTo>
                  <a:pt x="15833" y="579"/>
                </a:lnTo>
                <a:lnTo>
                  <a:pt x="15833" y="513"/>
                </a:lnTo>
                <a:lnTo>
                  <a:pt x="15896" y="513"/>
                </a:lnTo>
                <a:lnTo>
                  <a:pt x="15896" y="388"/>
                </a:lnTo>
                <a:lnTo>
                  <a:pt x="15983" y="337"/>
                </a:lnTo>
                <a:lnTo>
                  <a:pt x="15983" y="513"/>
                </a:lnTo>
                <a:lnTo>
                  <a:pt x="16068" y="513"/>
                </a:lnTo>
                <a:lnTo>
                  <a:pt x="16068" y="579"/>
                </a:lnTo>
                <a:lnTo>
                  <a:pt x="15983" y="579"/>
                </a:lnTo>
                <a:lnTo>
                  <a:pt x="15983" y="876"/>
                </a:lnTo>
                <a:lnTo>
                  <a:pt x="15983" y="893"/>
                </a:lnTo>
                <a:lnTo>
                  <a:pt x="15984" y="906"/>
                </a:lnTo>
                <a:lnTo>
                  <a:pt x="15985" y="916"/>
                </a:lnTo>
                <a:lnTo>
                  <a:pt x="15987" y="923"/>
                </a:lnTo>
                <a:lnTo>
                  <a:pt x="15990" y="928"/>
                </a:lnTo>
                <a:lnTo>
                  <a:pt x="15993" y="933"/>
                </a:lnTo>
                <a:lnTo>
                  <a:pt x="15997" y="937"/>
                </a:lnTo>
                <a:lnTo>
                  <a:pt x="16002" y="940"/>
                </a:lnTo>
                <a:lnTo>
                  <a:pt x="16007" y="943"/>
                </a:lnTo>
                <a:lnTo>
                  <a:pt x="16014" y="945"/>
                </a:lnTo>
                <a:lnTo>
                  <a:pt x="16022" y="946"/>
                </a:lnTo>
                <a:lnTo>
                  <a:pt x="16031" y="946"/>
                </a:lnTo>
                <a:lnTo>
                  <a:pt x="16039" y="946"/>
                </a:lnTo>
                <a:lnTo>
                  <a:pt x="16047" y="945"/>
                </a:lnTo>
                <a:lnTo>
                  <a:pt x="16057" y="944"/>
                </a:lnTo>
                <a:lnTo>
                  <a:pt x="16068" y="943"/>
                </a:lnTo>
                <a:close/>
                <a:moveTo>
                  <a:pt x="5119" y="1721"/>
                </a:moveTo>
                <a:lnTo>
                  <a:pt x="5213" y="1744"/>
                </a:lnTo>
                <a:lnTo>
                  <a:pt x="5205" y="1772"/>
                </a:lnTo>
                <a:lnTo>
                  <a:pt x="5195" y="1797"/>
                </a:lnTo>
                <a:lnTo>
                  <a:pt x="5190" y="1810"/>
                </a:lnTo>
                <a:lnTo>
                  <a:pt x="5185" y="1822"/>
                </a:lnTo>
                <a:lnTo>
                  <a:pt x="5179" y="1833"/>
                </a:lnTo>
                <a:lnTo>
                  <a:pt x="5172" y="1844"/>
                </a:lnTo>
                <a:lnTo>
                  <a:pt x="5166" y="1855"/>
                </a:lnTo>
                <a:lnTo>
                  <a:pt x="5159" y="1865"/>
                </a:lnTo>
                <a:lnTo>
                  <a:pt x="5151" y="1875"/>
                </a:lnTo>
                <a:lnTo>
                  <a:pt x="5143" y="1884"/>
                </a:lnTo>
                <a:lnTo>
                  <a:pt x="5135" y="1893"/>
                </a:lnTo>
                <a:lnTo>
                  <a:pt x="5127" y="1901"/>
                </a:lnTo>
                <a:lnTo>
                  <a:pt x="5117" y="1909"/>
                </a:lnTo>
                <a:lnTo>
                  <a:pt x="5108" y="1917"/>
                </a:lnTo>
                <a:lnTo>
                  <a:pt x="5098" y="1924"/>
                </a:lnTo>
                <a:lnTo>
                  <a:pt x="5088" y="1931"/>
                </a:lnTo>
                <a:lnTo>
                  <a:pt x="5078" y="1937"/>
                </a:lnTo>
                <a:lnTo>
                  <a:pt x="5068" y="1943"/>
                </a:lnTo>
                <a:lnTo>
                  <a:pt x="5057" y="1949"/>
                </a:lnTo>
                <a:lnTo>
                  <a:pt x="5047" y="1953"/>
                </a:lnTo>
                <a:lnTo>
                  <a:pt x="5035" y="1958"/>
                </a:lnTo>
                <a:lnTo>
                  <a:pt x="5024" y="1962"/>
                </a:lnTo>
                <a:lnTo>
                  <a:pt x="5013" y="1965"/>
                </a:lnTo>
                <a:lnTo>
                  <a:pt x="5001" y="1968"/>
                </a:lnTo>
                <a:lnTo>
                  <a:pt x="4988" y="1971"/>
                </a:lnTo>
                <a:lnTo>
                  <a:pt x="4976" y="1973"/>
                </a:lnTo>
                <a:lnTo>
                  <a:pt x="4950" y="1976"/>
                </a:lnTo>
                <a:lnTo>
                  <a:pt x="4923" y="1977"/>
                </a:lnTo>
                <a:lnTo>
                  <a:pt x="4895" y="1976"/>
                </a:lnTo>
                <a:lnTo>
                  <a:pt x="4869" y="1974"/>
                </a:lnTo>
                <a:lnTo>
                  <a:pt x="4844" y="1970"/>
                </a:lnTo>
                <a:lnTo>
                  <a:pt x="4821" y="1965"/>
                </a:lnTo>
                <a:lnTo>
                  <a:pt x="4799" y="1959"/>
                </a:lnTo>
                <a:lnTo>
                  <a:pt x="4778" y="1951"/>
                </a:lnTo>
                <a:lnTo>
                  <a:pt x="4758" y="1942"/>
                </a:lnTo>
                <a:lnTo>
                  <a:pt x="4740" y="1931"/>
                </a:lnTo>
                <a:lnTo>
                  <a:pt x="4722" y="1919"/>
                </a:lnTo>
                <a:lnTo>
                  <a:pt x="4706" y="1905"/>
                </a:lnTo>
                <a:lnTo>
                  <a:pt x="4691" y="1891"/>
                </a:lnTo>
                <a:lnTo>
                  <a:pt x="4677" y="1875"/>
                </a:lnTo>
                <a:lnTo>
                  <a:pt x="4664" y="1858"/>
                </a:lnTo>
                <a:lnTo>
                  <a:pt x="4652" y="1839"/>
                </a:lnTo>
                <a:lnTo>
                  <a:pt x="4641" y="1819"/>
                </a:lnTo>
                <a:lnTo>
                  <a:pt x="4632" y="1798"/>
                </a:lnTo>
                <a:lnTo>
                  <a:pt x="4623" y="1776"/>
                </a:lnTo>
                <a:lnTo>
                  <a:pt x="4616" y="1754"/>
                </a:lnTo>
                <a:lnTo>
                  <a:pt x="4609" y="1731"/>
                </a:lnTo>
                <a:lnTo>
                  <a:pt x="4604" y="1708"/>
                </a:lnTo>
                <a:lnTo>
                  <a:pt x="4600" y="1685"/>
                </a:lnTo>
                <a:lnTo>
                  <a:pt x="4597" y="1661"/>
                </a:lnTo>
                <a:lnTo>
                  <a:pt x="4595" y="1636"/>
                </a:lnTo>
                <a:lnTo>
                  <a:pt x="4595" y="1612"/>
                </a:lnTo>
                <a:lnTo>
                  <a:pt x="4596" y="1584"/>
                </a:lnTo>
                <a:lnTo>
                  <a:pt x="4597" y="1558"/>
                </a:lnTo>
                <a:lnTo>
                  <a:pt x="4601" y="1533"/>
                </a:lnTo>
                <a:lnTo>
                  <a:pt x="4605" y="1509"/>
                </a:lnTo>
                <a:lnTo>
                  <a:pt x="4611" y="1486"/>
                </a:lnTo>
                <a:lnTo>
                  <a:pt x="4618" y="1463"/>
                </a:lnTo>
                <a:lnTo>
                  <a:pt x="4627" y="1442"/>
                </a:lnTo>
                <a:lnTo>
                  <a:pt x="4636" y="1421"/>
                </a:lnTo>
                <a:lnTo>
                  <a:pt x="4647" y="1401"/>
                </a:lnTo>
                <a:lnTo>
                  <a:pt x="4659" y="1383"/>
                </a:lnTo>
                <a:lnTo>
                  <a:pt x="4673" y="1366"/>
                </a:lnTo>
                <a:lnTo>
                  <a:pt x="4687" y="1350"/>
                </a:lnTo>
                <a:lnTo>
                  <a:pt x="4702" y="1335"/>
                </a:lnTo>
                <a:lnTo>
                  <a:pt x="4718" y="1321"/>
                </a:lnTo>
                <a:lnTo>
                  <a:pt x="4737" y="1309"/>
                </a:lnTo>
                <a:lnTo>
                  <a:pt x="4756" y="1298"/>
                </a:lnTo>
                <a:lnTo>
                  <a:pt x="4775" y="1288"/>
                </a:lnTo>
                <a:lnTo>
                  <a:pt x="4795" y="1280"/>
                </a:lnTo>
                <a:lnTo>
                  <a:pt x="4815" y="1272"/>
                </a:lnTo>
                <a:lnTo>
                  <a:pt x="4836" y="1266"/>
                </a:lnTo>
                <a:lnTo>
                  <a:pt x="4857" y="1262"/>
                </a:lnTo>
                <a:lnTo>
                  <a:pt x="4879" y="1259"/>
                </a:lnTo>
                <a:lnTo>
                  <a:pt x="4902" y="1257"/>
                </a:lnTo>
                <a:lnTo>
                  <a:pt x="4925" y="1256"/>
                </a:lnTo>
                <a:lnTo>
                  <a:pt x="4951" y="1257"/>
                </a:lnTo>
                <a:lnTo>
                  <a:pt x="4975" y="1259"/>
                </a:lnTo>
                <a:lnTo>
                  <a:pt x="4999" y="1263"/>
                </a:lnTo>
                <a:lnTo>
                  <a:pt x="5021" y="1269"/>
                </a:lnTo>
                <a:lnTo>
                  <a:pt x="5043" y="1277"/>
                </a:lnTo>
                <a:lnTo>
                  <a:pt x="5063" y="1286"/>
                </a:lnTo>
                <a:lnTo>
                  <a:pt x="5083" y="1297"/>
                </a:lnTo>
                <a:lnTo>
                  <a:pt x="5101" y="1309"/>
                </a:lnTo>
                <a:lnTo>
                  <a:pt x="5118" y="1323"/>
                </a:lnTo>
                <a:lnTo>
                  <a:pt x="5135" y="1338"/>
                </a:lnTo>
                <a:lnTo>
                  <a:pt x="5149" y="1355"/>
                </a:lnTo>
                <a:lnTo>
                  <a:pt x="5162" y="1373"/>
                </a:lnTo>
                <a:lnTo>
                  <a:pt x="5174" y="1392"/>
                </a:lnTo>
                <a:lnTo>
                  <a:pt x="5184" y="1413"/>
                </a:lnTo>
                <a:lnTo>
                  <a:pt x="5193" y="1435"/>
                </a:lnTo>
                <a:lnTo>
                  <a:pt x="5201" y="1459"/>
                </a:lnTo>
                <a:lnTo>
                  <a:pt x="5110" y="1480"/>
                </a:lnTo>
                <a:lnTo>
                  <a:pt x="5103" y="1462"/>
                </a:lnTo>
                <a:lnTo>
                  <a:pt x="5096" y="1445"/>
                </a:lnTo>
                <a:lnTo>
                  <a:pt x="5088" y="1429"/>
                </a:lnTo>
                <a:lnTo>
                  <a:pt x="5080" y="1414"/>
                </a:lnTo>
                <a:lnTo>
                  <a:pt x="5071" y="1401"/>
                </a:lnTo>
                <a:lnTo>
                  <a:pt x="5061" y="1389"/>
                </a:lnTo>
                <a:lnTo>
                  <a:pt x="5051" y="1379"/>
                </a:lnTo>
                <a:lnTo>
                  <a:pt x="5039" y="1369"/>
                </a:lnTo>
                <a:lnTo>
                  <a:pt x="5028" y="1361"/>
                </a:lnTo>
                <a:lnTo>
                  <a:pt x="5015" y="1354"/>
                </a:lnTo>
                <a:lnTo>
                  <a:pt x="5002" y="1348"/>
                </a:lnTo>
                <a:lnTo>
                  <a:pt x="4987" y="1343"/>
                </a:lnTo>
                <a:lnTo>
                  <a:pt x="4973" y="1340"/>
                </a:lnTo>
                <a:lnTo>
                  <a:pt x="4957" y="1337"/>
                </a:lnTo>
                <a:lnTo>
                  <a:pt x="4941" y="1335"/>
                </a:lnTo>
                <a:lnTo>
                  <a:pt x="4923" y="1335"/>
                </a:lnTo>
                <a:lnTo>
                  <a:pt x="4903" y="1335"/>
                </a:lnTo>
                <a:lnTo>
                  <a:pt x="4884" y="1337"/>
                </a:lnTo>
                <a:lnTo>
                  <a:pt x="4866" y="1340"/>
                </a:lnTo>
                <a:lnTo>
                  <a:pt x="4849" y="1344"/>
                </a:lnTo>
                <a:lnTo>
                  <a:pt x="4833" y="1350"/>
                </a:lnTo>
                <a:lnTo>
                  <a:pt x="4817" y="1356"/>
                </a:lnTo>
                <a:lnTo>
                  <a:pt x="4803" y="1364"/>
                </a:lnTo>
                <a:lnTo>
                  <a:pt x="4789" y="1373"/>
                </a:lnTo>
                <a:lnTo>
                  <a:pt x="4776" y="1383"/>
                </a:lnTo>
                <a:lnTo>
                  <a:pt x="4764" y="1394"/>
                </a:lnTo>
                <a:lnTo>
                  <a:pt x="4753" y="1406"/>
                </a:lnTo>
                <a:lnTo>
                  <a:pt x="4743" y="1418"/>
                </a:lnTo>
                <a:lnTo>
                  <a:pt x="4734" y="1432"/>
                </a:lnTo>
                <a:lnTo>
                  <a:pt x="4726" y="1446"/>
                </a:lnTo>
                <a:lnTo>
                  <a:pt x="4718" y="1461"/>
                </a:lnTo>
                <a:lnTo>
                  <a:pt x="4712" y="1476"/>
                </a:lnTo>
                <a:lnTo>
                  <a:pt x="4707" y="1493"/>
                </a:lnTo>
                <a:lnTo>
                  <a:pt x="4703" y="1509"/>
                </a:lnTo>
                <a:lnTo>
                  <a:pt x="4699" y="1526"/>
                </a:lnTo>
                <a:lnTo>
                  <a:pt x="4696" y="1542"/>
                </a:lnTo>
                <a:lnTo>
                  <a:pt x="4693" y="1559"/>
                </a:lnTo>
                <a:lnTo>
                  <a:pt x="4692" y="1576"/>
                </a:lnTo>
                <a:lnTo>
                  <a:pt x="4691" y="1593"/>
                </a:lnTo>
                <a:lnTo>
                  <a:pt x="4690" y="1611"/>
                </a:lnTo>
                <a:lnTo>
                  <a:pt x="4691" y="1633"/>
                </a:lnTo>
                <a:lnTo>
                  <a:pt x="4692" y="1654"/>
                </a:lnTo>
                <a:lnTo>
                  <a:pt x="4694" y="1675"/>
                </a:lnTo>
                <a:lnTo>
                  <a:pt x="4697" y="1694"/>
                </a:lnTo>
                <a:lnTo>
                  <a:pt x="4700" y="1713"/>
                </a:lnTo>
                <a:lnTo>
                  <a:pt x="4705" y="1732"/>
                </a:lnTo>
                <a:lnTo>
                  <a:pt x="4710" y="1749"/>
                </a:lnTo>
                <a:lnTo>
                  <a:pt x="4716" y="1766"/>
                </a:lnTo>
                <a:lnTo>
                  <a:pt x="4724" y="1782"/>
                </a:lnTo>
                <a:lnTo>
                  <a:pt x="4732" y="1797"/>
                </a:lnTo>
                <a:lnTo>
                  <a:pt x="4740" y="1811"/>
                </a:lnTo>
                <a:lnTo>
                  <a:pt x="4750" y="1824"/>
                </a:lnTo>
                <a:lnTo>
                  <a:pt x="4760" y="1836"/>
                </a:lnTo>
                <a:lnTo>
                  <a:pt x="4772" y="1847"/>
                </a:lnTo>
                <a:lnTo>
                  <a:pt x="4784" y="1856"/>
                </a:lnTo>
                <a:lnTo>
                  <a:pt x="4797" y="1865"/>
                </a:lnTo>
                <a:lnTo>
                  <a:pt x="4811" y="1873"/>
                </a:lnTo>
                <a:lnTo>
                  <a:pt x="4825" y="1880"/>
                </a:lnTo>
                <a:lnTo>
                  <a:pt x="4839" y="1885"/>
                </a:lnTo>
                <a:lnTo>
                  <a:pt x="4854" y="1890"/>
                </a:lnTo>
                <a:lnTo>
                  <a:pt x="4869" y="1893"/>
                </a:lnTo>
                <a:lnTo>
                  <a:pt x="4884" y="1896"/>
                </a:lnTo>
                <a:lnTo>
                  <a:pt x="4899" y="1897"/>
                </a:lnTo>
                <a:lnTo>
                  <a:pt x="4915" y="1898"/>
                </a:lnTo>
                <a:lnTo>
                  <a:pt x="4935" y="1897"/>
                </a:lnTo>
                <a:lnTo>
                  <a:pt x="4953" y="1895"/>
                </a:lnTo>
                <a:lnTo>
                  <a:pt x="4971" y="1892"/>
                </a:lnTo>
                <a:lnTo>
                  <a:pt x="4987" y="1887"/>
                </a:lnTo>
                <a:lnTo>
                  <a:pt x="5003" y="1881"/>
                </a:lnTo>
                <a:lnTo>
                  <a:pt x="5019" y="1873"/>
                </a:lnTo>
                <a:lnTo>
                  <a:pt x="5033" y="1864"/>
                </a:lnTo>
                <a:lnTo>
                  <a:pt x="5047" y="1853"/>
                </a:lnTo>
                <a:lnTo>
                  <a:pt x="5060" y="1842"/>
                </a:lnTo>
                <a:lnTo>
                  <a:pt x="5071" y="1828"/>
                </a:lnTo>
                <a:lnTo>
                  <a:pt x="5082" y="1814"/>
                </a:lnTo>
                <a:lnTo>
                  <a:pt x="5092" y="1798"/>
                </a:lnTo>
                <a:lnTo>
                  <a:pt x="5100" y="1781"/>
                </a:lnTo>
                <a:lnTo>
                  <a:pt x="5108" y="1762"/>
                </a:lnTo>
                <a:lnTo>
                  <a:pt x="5114" y="1742"/>
                </a:lnTo>
                <a:lnTo>
                  <a:pt x="5119" y="1721"/>
                </a:lnTo>
                <a:close/>
                <a:moveTo>
                  <a:pt x="4921" y="1172"/>
                </a:moveTo>
                <a:lnTo>
                  <a:pt x="4975" y="1091"/>
                </a:lnTo>
                <a:lnTo>
                  <a:pt x="5072" y="1091"/>
                </a:lnTo>
                <a:lnTo>
                  <a:pt x="4964" y="1225"/>
                </a:lnTo>
                <a:lnTo>
                  <a:pt x="4872" y="1225"/>
                </a:lnTo>
                <a:lnTo>
                  <a:pt x="4771" y="1091"/>
                </a:lnTo>
                <a:lnTo>
                  <a:pt x="4868" y="1091"/>
                </a:lnTo>
                <a:lnTo>
                  <a:pt x="4921" y="1172"/>
                </a:lnTo>
                <a:close/>
                <a:moveTo>
                  <a:pt x="5633" y="1802"/>
                </a:moveTo>
                <a:lnTo>
                  <a:pt x="5721" y="1813"/>
                </a:lnTo>
                <a:lnTo>
                  <a:pt x="5716" y="1832"/>
                </a:lnTo>
                <a:lnTo>
                  <a:pt x="5709" y="1850"/>
                </a:lnTo>
                <a:lnTo>
                  <a:pt x="5701" y="1866"/>
                </a:lnTo>
                <a:lnTo>
                  <a:pt x="5692" y="1882"/>
                </a:lnTo>
                <a:lnTo>
                  <a:pt x="5681" y="1896"/>
                </a:lnTo>
                <a:lnTo>
                  <a:pt x="5670" y="1910"/>
                </a:lnTo>
                <a:lnTo>
                  <a:pt x="5658" y="1922"/>
                </a:lnTo>
                <a:lnTo>
                  <a:pt x="5644" y="1933"/>
                </a:lnTo>
                <a:lnTo>
                  <a:pt x="5630" y="1943"/>
                </a:lnTo>
                <a:lnTo>
                  <a:pt x="5614" y="1952"/>
                </a:lnTo>
                <a:lnTo>
                  <a:pt x="5597" y="1959"/>
                </a:lnTo>
                <a:lnTo>
                  <a:pt x="5580" y="1965"/>
                </a:lnTo>
                <a:lnTo>
                  <a:pt x="5561" y="1970"/>
                </a:lnTo>
                <a:lnTo>
                  <a:pt x="5542" y="1973"/>
                </a:lnTo>
                <a:lnTo>
                  <a:pt x="5520" y="1975"/>
                </a:lnTo>
                <a:lnTo>
                  <a:pt x="5499" y="1976"/>
                </a:lnTo>
                <a:lnTo>
                  <a:pt x="5485" y="1976"/>
                </a:lnTo>
                <a:lnTo>
                  <a:pt x="5472" y="1975"/>
                </a:lnTo>
                <a:lnTo>
                  <a:pt x="5459" y="1973"/>
                </a:lnTo>
                <a:lnTo>
                  <a:pt x="5447" y="1972"/>
                </a:lnTo>
                <a:lnTo>
                  <a:pt x="5434" y="1969"/>
                </a:lnTo>
                <a:lnTo>
                  <a:pt x="5423" y="1966"/>
                </a:lnTo>
                <a:lnTo>
                  <a:pt x="5411" y="1963"/>
                </a:lnTo>
                <a:lnTo>
                  <a:pt x="5400" y="1959"/>
                </a:lnTo>
                <a:lnTo>
                  <a:pt x="5389" y="1954"/>
                </a:lnTo>
                <a:lnTo>
                  <a:pt x="5379" y="1949"/>
                </a:lnTo>
                <a:lnTo>
                  <a:pt x="5369" y="1944"/>
                </a:lnTo>
                <a:lnTo>
                  <a:pt x="5359" y="1937"/>
                </a:lnTo>
                <a:lnTo>
                  <a:pt x="5350" y="1931"/>
                </a:lnTo>
                <a:lnTo>
                  <a:pt x="5341" y="1924"/>
                </a:lnTo>
                <a:lnTo>
                  <a:pt x="5332" y="1916"/>
                </a:lnTo>
                <a:lnTo>
                  <a:pt x="5323" y="1908"/>
                </a:lnTo>
                <a:lnTo>
                  <a:pt x="5315" y="1899"/>
                </a:lnTo>
                <a:lnTo>
                  <a:pt x="5308" y="1890"/>
                </a:lnTo>
                <a:lnTo>
                  <a:pt x="5301" y="1880"/>
                </a:lnTo>
                <a:lnTo>
                  <a:pt x="5295" y="1870"/>
                </a:lnTo>
                <a:lnTo>
                  <a:pt x="5289" y="1860"/>
                </a:lnTo>
                <a:lnTo>
                  <a:pt x="5283" y="1849"/>
                </a:lnTo>
                <a:lnTo>
                  <a:pt x="5279" y="1838"/>
                </a:lnTo>
                <a:lnTo>
                  <a:pt x="5274" y="1826"/>
                </a:lnTo>
                <a:lnTo>
                  <a:pt x="5271" y="1814"/>
                </a:lnTo>
                <a:lnTo>
                  <a:pt x="5267" y="1801"/>
                </a:lnTo>
                <a:lnTo>
                  <a:pt x="5264" y="1788"/>
                </a:lnTo>
                <a:lnTo>
                  <a:pt x="5262" y="1775"/>
                </a:lnTo>
                <a:lnTo>
                  <a:pt x="5260" y="1761"/>
                </a:lnTo>
                <a:lnTo>
                  <a:pt x="5259" y="1747"/>
                </a:lnTo>
                <a:lnTo>
                  <a:pt x="5258" y="1732"/>
                </a:lnTo>
                <a:lnTo>
                  <a:pt x="5258" y="1717"/>
                </a:lnTo>
                <a:lnTo>
                  <a:pt x="5258" y="1701"/>
                </a:lnTo>
                <a:lnTo>
                  <a:pt x="5259" y="1686"/>
                </a:lnTo>
                <a:lnTo>
                  <a:pt x="5260" y="1671"/>
                </a:lnTo>
                <a:lnTo>
                  <a:pt x="5262" y="1657"/>
                </a:lnTo>
                <a:lnTo>
                  <a:pt x="5265" y="1643"/>
                </a:lnTo>
                <a:lnTo>
                  <a:pt x="5267" y="1630"/>
                </a:lnTo>
                <a:lnTo>
                  <a:pt x="5271" y="1617"/>
                </a:lnTo>
                <a:lnTo>
                  <a:pt x="5274" y="1604"/>
                </a:lnTo>
                <a:lnTo>
                  <a:pt x="5279" y="1591"/>
                </a:lnTo>
                <a:lnTo>
                  <a:pt x="5284" y="1579"/>
                </a:lnTo>
                <a:lnTo>
                  <a:pt x="5289" y="1568"/>
                </a:lnTo>
                <a:lnTo>
                  <a:pt x="5295" y="1557"/>
                </a:lnTo>
                <a:lnTo>
                  <a:pt x="5301" y="1547"/>
                </a:lnTo>
                <a:lnTo>
                  <a:pt x="5308" y="1537"/>
                </a:lnTo>
                <a:lnTo>
                  <a:pt x="5316" y="1528"/>
                </a:lnTo>
                <a:lnTo>
                  <a:pt x="5323" y="1519"/>
                </a:lnTo>
                <a:lnTo>
                  <a:pt x="5333" y="1510"/>
                </a:lnTo>
                <a:lnTo>
                  <a:pt x="5341" y="1502"/>
                </a:lnTo>
                <a:lnTo>
                  <a:pt x="5350" y="1495"/>
                </a:lnTo>
                <a:lnTo>
                  <a:pt x="5360" y="1488"/>
                </a:lnTo>
                <a:lnTo>
                  <a:pt x="5369" y="1482"/>
                </a:lnTo>
                <a:lnTo>
                  <a:pt x="5379" y="1476"/>
                </a:lnTo>
                <a:lnTo>
                  <a:pt x="5389" y="1471"/>
                </a:lnTo>
                <a:lnTo>
                  <a:pt x="5400" y="1466"/>
                </a:lnTo>
                <a:lnTo>
                  <a:pt x="5410" y="1462"/>
                </a:lnTo>
                <a:lnTo>
                  <a:pt x="5421" y="1458"/>
                </a:lnTo>
                <a:lnTo>
                  <a:pt x="5433" y="1455"/>
                </a:lnTo>
                <a:lnTo>
                  <a:pt x="5445" y="1453"/>
                </a:lnTo>
                <a:lnTo>
                  <a:pt x="5456" y="1451"/>
                </a:lnTo>
                <a:lnTo>
                  <a:pt x="5469" y="1450"/>
                </a:lnTo>
                <a:lnTo>
                  <a:pt x="5481" y="1449"/>
                </a:lnTo>
                <a:lnTo>
                  <a:pt x="5494" y="1449"/>
                </a:lnTo>
                <a:lnTo>
                  <a:pt x="5507" y="1449"/>
                </a:lnTo>
                <a:lnTo>
                  <a:pt x="5519" y="1450"/>
                </a:lnTo>
                <a:lnTo>
                  <a:pt x="5532" y="1451"/>
                </a:lnTo>
                <a:lnTo>
                  <a:pt x="5543" y="1453"/>
                </a:lnTo>
                <a:lnTo>
                  <a:pt x="5555" y="1455"/>
                </a:lnTo>
                <a:lnTo>
                  <a:pt x="5566" y="1458"/>
                </a:lnTo>
                <a:lnTo>
                  <a:pt x="5577" y="1462"/>
                </a:lnTo>
                <a:lnTo>
                  <a:pt x="5587" y="1466"/>
                </a:lnTo>
                <a:lnTo>
                  <a:pt x="5597" y="1470"/>
                </a:lnTo>
                <a:lnTo>
                  <a:pt x="5607" y="1475"/>
                </a:lnTo>
                <a:lnTo>
                  <a:pt x="5617" y="1481"/>
                </a:lnTo>
                <a:lnTo>
                  <a:pt x="5626" y="1487"/>
                </a:lnTo>
                <a:lnTo>
                  <a:pt x="5635" y="1494"/>
                </a:lnTo>
                <a:lnTo>
                  <a:pt x="5644" y="1501"/>
                </a:lnTo>
                <a:lnTo>
                  <a:pt x="5652" y="1509"/>
                </a:lnTo>
                <a:lnTo>
                  <a:pt x="5660" y="1517"/>
                </a:lnTo>
                <a:lnTo>
                  <a:pt x="5668" y="1526"/>
                </a:lnTo>
                <a:lnTo>
                  <a:pt x="5675" y="1535"/>
                </a:lnTo>
                <a:lnTo>
                  <a:pt x="5682" y="1545"/>
                </a:lnTo>
                <a:lnTo>
                  <a:pt x="5688" y="1555"/>
                </a:lnTo>
                <a:lnTo>
                  <a:pt x="5694" y="1566"/>
                </a:lnTo>
                <a:lnTo>
                  <a:pt x="5699" y="1577"/>
                </a:lnTo>
                <a:lnTo>
                  <a:pt x="5704" y="1588"/>
                </a:lnTo>
                <a:lnTo>
                  <a:pt x="5708" y="1600"/>
                </a:lnTo>
                <a:lnTo>
                  <a:pt x="5712" y="1613"/>
                </a:lnTo>
                <a:lnTo>
                  <a:pt x="5715" y="1626"/>
                </a:lnTo>
                <a:lnTo>
                  <a:pt x="5718" y="1639"/>
                </a:lnTo>
                <a:lnTo>
                  <a:pt x="5720" y="1653"/>
                </a:lnTo>
                <a:lnTo>
                  <a:pt x="5722" y="1667"/>
                </a:lnTo>
                <a:lnTo>
                  <a:pt x="5723" y="1682"/>
                </a:lnTo>
                <a:lnTo>
                  <a:pt x="5724" y="1696"/>
                </a:lnTo>
                <a:lnTo>
                  <a:pt x="5724" y="1712"/>
                </a:lnTo>
                <a:lnTo>
                  <a:pt x="5724" y="1721"/>
                </a:lnTo>
                <a:lnTo>
                  <a:pt x="5724" y="1735"/>
                </a:lnTo>
                <a:lnTo>
                  <a:pt x="5347" y="1735"/>
                </a:lnTo>
                <a:lnTo>
                  <a:pt x="5348" y="1755"/>
                </a:lnTo>
                <a:lnTo>
                  <a:pt x="5351" y="1774"/>
                </a:lnTo>
                <a:lnTo>
                  <a:pt x="5356" y="1791"/>
                </a:lnTo>
                <a:lnTo>
                  <a:pt x="5361" y="1808"/>
                </a:lnTo>
                <a:lnTo>
                  <a:pt x="5367" y="1823"/>
                </a:lnTo>
                <a:lnTo>
                  <a:pt x="5375" y="1837"/>
                </a:lnTo>
                <a:lnTo>
                  <a:pt x="5384" y="1850"/>
                </a:lnTo>
                <a:lnTo>
                  <a:pt x="5394" y="1862"/>
                </a:lnTo>
                <a:lnTo>
                  <a:pt x="5405" y="1872"/>
                </a:lnTo>
                <a:lnTo>
                  <a:pt x="5416" y="1881"/>
                </a:lnTo>
                <a:lnTo>
                  <a:pt x="5428" y="1888"/>
                </a:lnTo>
                <a:lnTo>
                  <a:pt x="5441" y="1895"/>
                </a:lnTo>
                <a:lnTo>
                  <a:pt x="5455" y="1900"/>
                </a:lnTo>
                <a:lnTo>
                  <a:pt x="5469" y="1903"/>
                </a:lnTo>
                <a:lnTo>
                  <a:pt x="5484" y="1905"/>
                </a:lnTo>
                <a:lnTo>
                  <a:pt x="5499" y="1906"/>
                </a:lnTo>
                <a:lnTo>
                  <a:pt x="5510" y="1905"/>
                </a:lnTo>
                <a:lnTo>
                  <a:pt x="5522" y="1904"/>
                </a:lnTo>
                <a:lnTo>
                  <a:pt x="5533" y="1902"/>
                </a:lnTo>
                <a:lnTo>
                  <a:pt x="5543" y="1900"/>
                </a:lnTo>
                <a:lnTo>
                  <a:pt x="5553" y="1896"/>
                </a:lnTo>
                <a:lnTo>
                  <a:pt x="5563" y="1892"/>
                </a:lnTo>
                <a:lnTo>
                  <a:pt x="5572" y="1887"/>
                </a:lnTo>
                <a:lnTo>
                  <a:pt x="5580" y="1881"/>
                </a:lnTo>
                <a:lnTo>
                  <a:pt x="5588" y="1874"/>
                </a:lnTo>
                <a:lnTo>
                  <a:pt x="5596" y="1867"/>
                </a:lnTo>
                <a:lnTo>
                  <a:pt x="5603" y="1858"/>
                </a:lnTo>
                <a:lnTo>
                  <a:pt x="5610" y="1849"/>
                </a:lnTo>
                <a:lnTo>
                  <a:pt x="5616" y="1838"/>
                </a:lnTo>
                <a:lnTo>
                  <a:pt x="5622" y="1827"/>
                </a:lnTo>
                <a:lnTo>
                  <a:pt x="5628" y="1815"/>
                </a:lnTo>
                <a:lnTo>
                  <a:pt x="5633" y="1802"/>
                </a:lnTo>
                <a:close/>
                <a:moveTo>
                  <a:pt x="5352" y="1665"/>
                </a:moveTo>
                <a:lnTo>
                  <a:pt x="5634" y="1665"/>
                </a:lnTo>
                <a:lnTo>
                  <a:pt x="5632" y="1649"/>
                </a:lnTo>
                <a:lnTo>
                  <a:pt x="5630" y="1635"/>
                </a:lnTo>
                <a:lnTo>
                  <a:pt x="5627" y="1621"/>
                </a:lnTo>
                <a:lnTo>
                  <a:pt x="5623" y="1609"/>
                </a:lnTo>
                <a:lnTo>
                  <a:pt x="5618" y="1596"/>
                </a:lnTo>
                <a:lnTo>
                  <a:pt x="5613" y="1586"/>
                </a:lnTo>
                <a:lnTo>
                  <a:pt x="5608" y="1576"/>
                </a:lnTo>
                <a:lnTo>
                  <a:pt x="5601" y="1568"/>
                </a:lnTo>
                <a:lnTo>
                  <a:pt x="5591" y="1556"/>
                </a:lnTo>
                <a:lnTo>
                  <a:pt x="5580" y="1546"/>
                </a:lnTo>
                <a:lnTo>
                  <a:pt x="5568" y="1538"/>
                </a:lnTo>
                <a:lnTo>
                  <a:pt x="5555" y="1531"/>
                </a:lnTo>
                <a:lnTo>
                  <a:pt x="5541" y="1526"/>
                </a:lnTo>
                <a:lnTo>
                  <a:pt x="5526" y="1522"/>
                </a:lnTo>
                <a:lnTo>
                  <a:pt x="5511" y="1519"/>
                </a:lnTo>
                <a:lnTo>
                  <a:pt x="5495" y="1519"/>
                </a:lnTo>
                <a:lnTo>
                  <a:pt x="5480" y="1519"/>
                </a:lnTo>
                <a:lnTo>
                  <a:pt x="5466" y="1521"/>
                </a:lnTo>
                <a:lnTo>
                  <a:pt x="5453" y="1524"/>
                </a:lnTo>
                <a:lnTo>
                  <a:pt x="5441" y="1528"/>
                </a:lnTo>
                <a:lnTo>
                  <a:pt x="5429" y="1534"/>
                </a:lnTo>
                <a:lnTo>
                  <a:pt x="5417" y="1541"/>
                </a:lnTo>
                <a:lnTo>
                  <a:pt x="5406" y="1549"/>
                </a:lnTo>
                <a:lnTo>
                  <a:pt x="5396" y="1558"/>
                </a:lnTo>
                <a:lnTo>
                  <a:pt x="5386" y="1568"/>
                </a:lnTo>
                <a:lnTo>
                  <a:pt x="5378" y="1579"/>
                </a:lnTo>
                <a:lnTo>
                  <a:pt x="5371" y="1591"/>
                </a:lnTo>
                <a:lnTo>
                  <a:pt x="5365" y="1605"/>
                </a:lnTo>
                <a:lnTo>
                  <a:pt x="5360" y="1619"/>
                </a:lnTo>
                <a:lnTo>
                  <a:pt x="5356" y="1633"/>
                </a:lnTo>
                <a:lnTo>
                  <a:pt x="5353" y="1648"/>
                </a:lnTo>
                <a:lnTo>
                  <a:pt x="5352" y="1665"/>
                </a:lnTo>
                <a:close/>
                <a:moveTo>
                  <a:pt x="5767" y="1814"/>
                </a:moveTo>
                <a:lnTo>
                  <a:pt x="5851" y="1801"/>
                </a:lnTo>
                <a:lnTo>
                  <a:pt x="5853" y="1813"/>
                </a:lnTo>
                <a:lnTo>
                  <a:pt x="5856" y="1825"/>
                </a:lnTo>
                <a:lnTo>
                  <a:pt x="5860" y="1835"/>
                </a:lnTo>
                <a:lnTo>
                  <a:pt x="5865" y="1846"/>
                </a:lnTo>
                <a:lnTo>
                  <a:pt x="5870" y="1855"/>
                </a:lnTo>
                <a:lnTo>
                  <a:pt x="5876" y="1864"/>
                </a:lnTo>
                <a:lnTo>
                  <a:pt x="5883" y="1871"/>
                </a:lnTo>
                <a:lnTo>
                  <a:pt x="5891" y="1879"/>
                </a:lnTo>
                <a:lnTo>
                  <a:pt x="5900" y="1885"/>
                </a:lnTo>
                <a:lnTo>
                  <a:pt x="5909" y="1890"/>
                </a:lnTo>
                <a:lnTo>
                  <a:pt x="5919" y="1895"/>
                </a:lnTo>
                <a:lnTo>
                  <a:pt x="5931" y="1899"/>
                </a:lnTo>
                <a:lnTo>
                  <a:pt x="5943" y="1902"/>
                </a:lnTo>
                <a:lnTo>
                  <a:pt x="5956" y="1904"/>
                </a:lnTo>
                <a:lnTo>
                  <a:pt x="5969" y="1905"/>
                </a:lnTo>
                <a:lnTo>
                  <a:pt x="5983" y="1906"/>
                </a:lnTo>
                <a:lnTo>
                  <a:pt x="5997" y="1905"/>
                </a:lnTo>
                <a:lnTo>
                  <a:pt x="6011" y="1904"/>
                </a:lnTo>
                <a:lnTo>
                  <a:pt x="6023" y="1902"/>
                </a:lnTo>
                <a:lnTo>
                  <a:pt x="6035" y="1900"/>
                </a:lnTo>
                <a:lnTo>
                  <a:pt x="6045" y="1896"/>
                </a:lnTo>
                <a:lnTo>
                  <a:pt x="6055" y="1892"/>
                </a:lnTo>
                <a:lnTo>
                  <a:pt x="6063" y="1887"/>
                </a:lnTo>
                <a:lnTo>
                  <a:pt x="6071" y="1882"/>
                </a:lnTo>
                <a:lnTo>
                  <a:pt x="6078" y="1876"/>
                </a:lnTo>
                <a:lnTo>
                  <a:pt x="6083" y="1869"/>
                </a:lnTo>
                <a:lnTo>
                  <a:pt x="6088" y="1863"/>
                </a:lnTo>
                <a:lnTo>
                  <a:pt x="6092" y="1856"/>
                </a:lnTo>
                <a:lnTo>
                  <a:pt x="6095" y="1849"/>
                </a:lnTo>
                <a:lnTo>
                  <a:pt x="6098" y="1841"/>
                </a:lnTo>
                <a:lnTo>
                  <a:pt x="6099" y="1833"/>
                </a:lnTo>
                <a:lnTo>
                  <a:pt x="6099" y="1825"/>
                </a:lnTo>
                <a:lnTo>
                  <a:pt x="6099" y="1818"/>
                </a:lnTo>
                <a:lnTo>
                  <a:pt x="6098" y="1812"/>
                </a:lnTo>
                <a:lnTo>
                  <a:pt x="6096" y="1806"/>
                </a:lnTo>
                <a:lnTo>
                  <a:pt x="6093" y="1800"/>
                </a:lnTo>
                <a:lnTo>
                  <a:pt x="6089" y="1794"/>
                </a:lnTo>
                <a:lnTo>
                  <a:pt x="6085" y="1789"/>
                </a:lnTo>
                <a:lnTo>
                  <a:pt x="6080" y="1784"/>
                </a:lnTo>
                <a:lnTo>
                  <a:pt x="6074" y="1780"/>
                </a:lnTo>
                <a:lnTo>
                  <a:pt x="6062" y="1774"/>
                </a:lnTo>
                <a:lnTo>
                  <a:pt x="6043" y="1767"/>
                </a:lnTo>
                <a:lnTo>
                  <a:pt x="6018" y="1759"/>
                </a:lnTo>
                <a:lnTo>
                  <a:pt x="5986" y="1751"/>
                </a:lnTo>
                <a:lnTo>
                  <a:pt x="5943" y="1740"/>
                </a:lnTo>
                <a:lnTo>
                  <a:pt x="5906" y="1729"/>
                </a:lnTo>
                <a:lnTo>
                  <a:pt x="5877" y="1719"/>
                </a:lnTo>
                <a:lnTo>
                  <a:pt x="5855" y="1710"/>
                </a:lnTo>
                <a:lnTo>
                  <a:pt x="5846" y="1705"/>
                </a:lnTo>
                <a:lnTo>
                  <a:pt x="5838" y="1701"/>
                </a:lnTo>
                <a:lnTo>
                  <a:pt x="5830" y="1695"/>
                </a:lnTo>
                <a:lnTo>
                  <a:pt x="5823" y="1689"/>
                </a:lnTo>
                <a:lnTo>
                  <a:pt x="5817" y="1683"/>
                </a:lnTo>
                <a:lnTo>
                  <a:pt x="5811" y="1677"/>
                </a:lnTo>
                <a:lnTo>
                  <a:pt x="5805" y="1670"/>
                </a:lnTo>
                <a:lnTo>
                  <a:pt x="5800" y="1662"/>
                </a:lnTo>
                <a:lnTo>
                  <a:pt x="5796" y="1654"/>
                </a:lnTo>
                <a:lnTo>
                  <a:pt x="5792" y="1646"/>
                </a:lnTo>
                <a:lnTo>
                  <a:pt x="5789" y="1638"/>
                </a:lnTo>
                <a:lnTo>
                  <a:pt x="5786" y="1630"/>
                </a:lnTo>
                <a:lnTo>
                  <a:pt x="5784" y="1621"/>
                </a:lnTo>
                <a:lnTo>
                  <a:pt x="5782" y="1613"/>
                </a:lnTo>
                <a:lnTo>
                  <a:pt x="5782" y="1604"/>
                </a:lnTo>
                <a:lnTo>
                  <a:pt x="5781" y="1594"/>
                </a:lnTo>
                <a:lnTo>
                  <a:pt x="5782" y="1577"/>
                </a:lnTo>
                <a:lnTo>
                  <a:pt x="5785" y="1561"/>
                </a:lnTo>
                <a:lnTo>
                  <a:pt x="5790" y="1546"/>
                </a:lnTo>
                <a:lnTo>
                  <a:pt x="5797" y="1531"/>
                </a:lnTo>
                <a:lnTo>
                  <a:pt x="5805" y="1517"/>
                </a:lnTo>
                <a:lnTo>
                  <a:pt x="5815" y="1505"/>
                </a:lnTo>
                <a:lnTo>
                  <a:pt x="5826" y="1494"/>
                </a:lnTo>
                <a:lnTo>
                  <a:pt x="5839" y="1484"/>
                </a:lnTo>
                <a:lnTo>
                  <a:pt x="5850" y="1477"/>
                </a:lnTo>
                <a:lnTo>
                  <a:pt x="5862" y="1470"/>
                </a:lnTo>
                <a:lnTo>
                  <a:pt x="5877" y="1464"/>
                </a:lnTo>
                <a:lnTo>
                  <a:pt x="5893" y="1459"/>
                </a:lnTo>
                <a:lnTo>
                  <a:pt x="5911" y="1454"/>
                </a:lnTo>
                <a:lnTo>
                  <a:pt x="5930" y="1451"/>
                </a:lnTo>
                <a:lnTo>
                  <a:pt x="5948" y="1449"/>
                </a:lnTo>
                <a:lnTo>
                  <a:pt x="5968" y="1449"/>
                </a:lnTo>
                <a:lnTo>
                  <a:pt x="5982" y="1449"/>
                </a:lnTo>
                <a:lnTo>
                  <a:pt x="5997" y="1450"/>
                </a:lnTo>
                <a:lnTo>
                  <a:pt x="6010" y="1451"/>
                </a:lnTo>
                <a:lnTo>
                  <a:pt x="6023" y="1453"/>
                </a:lnTo>
                <a:lnTo>
                  <a:pt x="6036" y="1455"/>
                </a:lnTo>
                <a:lnTo>
                  <a:pt x="6049" y="1458"/>
                </a:lnTo>
                <a:lnTo>
                  <a:pt x="6060" y="1462"/>
                </a:lnTo>
                <a:lnTo>
                  <a:pt x="6072" y="1466"/>
                </a:lnTo>
                <a:lnTo>
                  <a:pt x="6083" y="1470"/>
                </a:lnTo>
                <a:lnTo>
                  <a:pt x="6093" y="1475"/>
                </a:lnTo>
                <a:lnTo>
                  <a:pt x="6102" y="1480"/>
                </a:lnTo>
                <a:lnTo>
                  <a:pt x="6111" y="1486"/>
                </a:lnTo>
                <a:lnTo>
                  <a:pt x="6119" y="1492"/>
                </a:lnTo>
                <a:lnTo>
                  <a:pt x="6126" y="1498"/>
                </a:lnTo>
                <a:lnTo>
                  <a:pt x="6133" y="1505"/>
                </a:lnTo>
                <a:lnTo>
                  <a:pt x="6139" y="1512"/>
                </a:lnTo>
                <a:lnTo>
                  <a:pt x="6144" y="1520"/>
                </a:lnTo>
                <a:lnTo>
                  <a:pt x="6149" y="1528"/>
                </a:lnTo>
                <a:lnTo>
                  <a:pt x="6153" y="1537"/>
                </a:lnTo>
                <a:lnTo>
                  <a:pt x="6157" y="1546"/>
                </a:lnTo>
                <a:lnTo>
                  <a:pt x="6161" y="1557"/>
                </a:lnTo>
                <a:lnTo>
                  <a:pt x="6164" y="1567"/>
                </a:lnTo>
                <a:lnTo>
                  <a:pt x="6166" y="1579"/>
                </a:lnTo>
                <a:lnTo>
                  <a:pt x="6169" y="1591"/>
                </a:lnTo>
                <a:lnTo>
                  <a:pt x="6084" y="1603"/>
                </a:lnTo>
                <a:lnTo>
                  <a:pt x="6082" y="1593"/>
                </a:lnTo>
                <a:lnTo>
                  <a:pt x="6080" y="1584"/>
                </a:lnTo>
                <a:lnTo>
                  <a:pt x="6077" y="1575"/>
                </a:lnTo>
                <a:lnTo>
                  <a:pt x="6073" y="1567"/>
                </a:lnTo>
                <a:lnTo>
                  <a:pt x="6068" y="1560"/>
                </a:lnTo>
                <a:lnTo>
                  <a:pt x="6063" y="1553"/>
                </a:lnTo>
                <a:lnTo>
                  <a:pt x="6057" y="1546"/>
                </a:lnTo>
                <a:lnTo>
                  <a:pt x="6051" y="1541"/>
                </a:lnTo>
                <a:lnTo>
                  <a:pt x="6044" y="1535"/>
                </a:lnTo>
                <a:lnTo>
                  <a:pt x="6036" y="1531"/>
                </a:lnTo>
                <a:lnTo>
                  <a:pt x="6027" y="1527"/>
                </a:lnTo>
                <a:lnTo>
                  <a:pt x="6018" y="1524"/>
                </a:lnTo>
                <a:lnTo>
                  <a:pt x="6008" y="1522"/>
                </a:lnTo>
                <a:lnTo>
                  <a:pt x="5997" y="1520"/>
                </a:lnTo>
                <a:lnTo>
                  <a:pt x="5986" y="1519"/>
                </a:lnTo>
                <a:lnTo>
                  <a:pt x="5974" y="1519"/>
                </a:lnTo>
                <a:lnTo>
                  <a:pt x="5960" y="1519"/>
                </a:lnTo>
                <a:lnTo>
                  <a:pt x="5947" y="1520"/>
                </a:lnTo>
                <a:lnTo>
                  <a:pt x="5935" y="1521"/>
                </a:lnTo>
                <a:lnTo>
                  <a:pt x="5923" y="1523"/>
                </a:lnTo>
                <a:lnTo>
                  <a:pt x="5913" y="1526"/>
                </a:lnTo>
                <a:lnTo>
                  <a:pt x="5904" y="1530"/>
                </a:lnTo>
                <a:lnTo>
                  <a:pt x="5896" y="1533"/>
                </a:lnTo>
                <a:lnTo>
                  <a:pt x="5889" y="1538"/>
                </a:lnTo>
                <a:lnTo>
                  <a:pt x="5883" y="1543"/>
                </a:lnTo>
                <a:lnTo>
                  <a:pt x="5878" y="1548"/>
                </a:lnTo>
                <a:lnTo>
                  <a:pt x="5874" y="1554"/>
                </a:lnTo>
                <a:lnTo>
                  <a:pt x="5870" y="1559"/>
                </a:lnTo>
                <a:lnTo>
                  <a:pt x="5868" y="1565"/>
                </a:lnTo>
                <a:lnTo>
                  <a:pt x="5866" y="1571"/>
                </a:lnTo>
                <a:lnTo>
                  <a:pt x="5864" y="1577"/>
                </a:lnTo>
                <a:lnTo>
                  <a:pt x="5864" y="1584"/>
                </a:lnTo>
                <a:lnTo>
                  <a:pt x="5865" y="1592"/>
                </a:lnTo>
                <a:lnTo>
                  <a:pt x="5867" y="1599"/>
                </a:lnTo>
                <a:lnTo>
                  <a:pt x="5870" y="1608"/>
                </a:lnTo>
                <a:lnTo>
                  <a:pt x="5874" y="1615"/>
                </a:lnTo>
                <a:lnTo>
                  <a:pt x="5880" y="1621"/>
                </a:lnTo>
                <a:lnTo>
                  <a:pt x="5888" y="1627"/>
                </a:lnTo>
                <a:lnTo>
                  <a:pt x="5897" y="1632"/>
                </a:lnTo>
                <a:lnTo>
                  <a:pt x="5907" y="1637"/>
                </a:lnTo>
                <a:lnTo>
                  <a:pt x="5917" y="1640"/>
                </a:lnTo>
                <a:lnTo>
                  <a:pt x="5933" y="1645"/>
                </a:lnTo>
                <a:lnTo>
                  <a:pt x="5955" y="1651"/>
                </a:lnTo>
                <a:lnTo>
                  <a:pt x="5984" y="1659"/>
                </a:lnTo>
                <a:lnTo>
                  <a:pt x="6025" y="1671"/>
                </a:lnTo>
                <a:lnTo>
                  <a:pt x="6060" y="1681"/>
                </a:lnTo>
                <a:lnTo>
                  <a:pt x="6089" y="1690"/>
                </a:lnTo>
                <a:lnTo>
                  <a:pt x="6110" y="1699"/>
                </a:lnTo>
                <a:lnTo>
                  <a:pt x="6119" y="1703"/>
                </a:lnTo>
                <a:lnTo>
                  <a:pt x="6127" y="1707"/>
                </a:lnTo>
                <a:lnTo>
                  <a:pt x="6136" y="1712"/>
                </a:lnTo>
                <a:lnTo>
                  <a:pt x="6143" y="1718"/>
                </a:lnTo>
                <a:lnTo>
                  <a:pt x="6150" y="1723"/>
                </a:lnTo>
                <a:lnTo>
                  <a:pt x="6156" y="1730"/>
                </a:lnTo>
                <a:lnTo>
                  <a:pt x="6162" y="1736"/>
                </a:lnTo>
                <a:lnTo>
                  <a:pt x="6167" y="1743"/>
                </a:lnTo>
                <a:lnTo>
                  <a:pt x="6172" y="1751"/>
                </a:lnTo>
                <a:lnTo>
                  <a:pt x="6176" y="1759"/>
                </a:lnTo>
                <a:lnTo>
                  <a:pt x="6180" y="1768"/>
                </a:lnTo>
                <a:lnTo>
                  <a:pt x="6183" y="1776"/>
                </a:lnTo>
                <a:lnTo>
                  <a:pt x="6185" y="1786"/>
                </a:lnTo>
                <a:lnTo>
                  <a:pt x="6187" y="1796"/>
                </a:lnTo>
                <a:lnTo>
                  <a:pt x="6188" y="1806"/>
                </a:lnTo>
                <a:lnTo>
                  <a:pt x="6188" y="1817"/>
                </a:lnTo>
                <a:lnTo>
                  <a:pt x="6188" y="1827"/>
                </a:lnTo>
                <a:lnTo>
                  <a:pt x="6186" y="1838"/>
                </a:lnTo>
                <a:lnTo>
                  <a:pt x="6185" y="1848"/>
                </a:lnTo>
                <a:lnTo>
                  <a:pt x="6182" y="1858"/>
                </a:lnTo>
                <a:lnTo>
                  <a:pt x="6178" y="1868"/>
                </a:lnTo>
                <a:lnTo>
                  <a:pt x="6174" y="1878"/>
                </a:lnTo>
                <a:lnTo>
                  <a:pt x="6169" y="1887"/>
                </a:lnTo>
                <a:lnTo>
                  <a:pt x="6163" y="1897"/>
                </a:lnTo>
                <a:lnTo>
                  <a:pt x="6156" y="1906"/>
                </a:lnTo>
                <a:lnTo>
                  <a:pt x="6149" y="1915"/>
                </a:lnTo>
                <a:lnTo>
                  <a:pt x="6141" y="1923"/>
                </a:lnTo>
                <a:lnTo>
                  <a:pt x="6133" y="1930"/>
                </a:lnTo>
                <a:lnTo>
                  <a:pt x="6122" y="1937"/>
                </a:lnTo>
                <a:lnTo>
                  <a:pt x="6112" y="1944"/>
                </a:lnTo>
                <a:lnTo>
                  <a:pt x="6101" y="1950"/>
                </a:lnTo>
                <a:lnTo>
                  <a:pt x="6090" y="1955"/>
                </a:lnTo>
                <a:lnTo>
                  <a:pt x="6078" y="1960"/>
                </a:lnTo>
                <a:lnTo>
                  <a:pt x="6066" y="1964"/>
                </a:lnTo>
                <a:lnTo>
                  <a:pt x="6053" y="1968"/>
                </a:lnTo>
                <a:lnTo>
                  <a:pt x="6040" y="1971"/>
                </a:lnTo>
                <a:lnTo>
                  <a:pt x="6026" y="1973"/>
                </a:lnTo>
                <a:lnTo>
                  <a:pt x="6012" y="1975"/>
                </a:lnTo>
                <a:lnTo>
                  <a:pt x="5998" y="1975"/>
                </a:lnTo>
                <a:lnTo>
                  <a:pt x="5984" y="1976"/>
                </a:lnTo>
                <a:lnTo>
                  <a:pt x="5960" y="1975"/>
                </a:lnTo>
                <a:lnTo>
                  <a:pt x="5937" y="1973"/>
                </a:lnTo>
                <a:lnTo>
                  <a:pt x="5915" y="1970"/>
                </a:lnTo>
                <a:lnTo>
                  <a:pt x="5896" y="1966"/>
                </a:lnTo>
                <a:lnTo>
                  <a:pt x="5878" y="1960"/>
                </a:lnTo>
                <a:lnTo>
                  <a:pt x="5861" y="1953"/>
                </a:lnTo>
                <a:lnTo>
                  <a:pt x="5846" y="1945"/>
                </a:lnTo>
                <a:lnTo>
                  <a:pt x="5833" y="1935"/>
                </a:lnTo>
                <a:lnTo>
                  <a:pt x="5820" y="1924"/>
                </a:lnTo>
                <a:lnTo>
                  <a:pt x="5809" y="1912"/>
                </a:lnTo>
                <a:lnTo>
                  <a:pt x="5799" y="1899"/>
                </a:lnTo>
                <a:lnTo>
                  <a:pt x="5790" y="1884"/>
                </a:lnTo>
                <a:lnTo>
                  <a:pt x="5783" y="1869"/>
                </a:lnTo>
                <a:lnTo>
                  <a:pt x="5776" y="1852"/>
                </a:lnTo>
                <a:lnTo>
                  <a:pt x="5771" y="1834"/>
                </a:lnTo>
                <a:lnTo>
                  <a:pt x="5767" y="1814"/>
                </a:lnTo>
                <a:close/>
                <a:moveTo>
                  <a:pt x="6260" y="1965"/>
                </a:moveTo>
                <a:lnTo>
                  <a:pt x="6260" y="1268"/>
                </a:lnTo>
                <a:lnTo>
                  <a:pt x="6346" y="1268"/>
                </a:lnTo>
                <a:lnTo>
                  <a:pt x="6346" y="1665"/>
                </a:lnTo>
                <a:lnTo>
                  <a:pt x="6550" y="1459"/>
                </a:lnTo>
                <a:lnTo>
                  <a:pt x="6660" y="1459"/>
                </a:lnTo>
                <a:lnTo>
                  <a:pt x="6467" y="1648"/>
                </a:lnTo>
                <a:lnTo>
                  <a:pt x="6680" y="1965"/>
                </a:lnTo>
                <a:lnTo>
                  <a:pt x="6574" y="1965"/>
                </a:lnTo>
                <a:lnTo>
                  <a:pt x="6406" y="1707"/>
                </a:lnTo>
                <a:lnTo>
                  <a:pt x="6346" y="1765"/>
                </a:lnTo>
                <a:lnTo>
                  <a:pt x="6346" y="1965"/>
                </a:lnTo>
                <a:lnTo>
                  <a:pt x="6260" y="1965"/>
                </a:lnTo>
                <a:close/>
                <a:moveTo>
                  <a:pt x="7065" y="1802"/>
                </a:moveTo>
                <a:lnTo>
                  <a:pt x="7154" y="1813"/>
                </a:lnTo>
                <a:lnTo>
                  <a:pt x="7148" y="1832"/>
                </a:lnTo>
                <a:lnTo>
                  <a:pt x="7142" y="1850"/>
                </a:lnTo>
                <a:lnTo>
                  <a:pt x="7133" y="1866"/>
                </a:lnTo>
                <a:lnTo>
                  <a:pt x="7124" y="1882"/>
                </a:lnTo>
                <a:lnTo>
                  <a:pt x="7113" y="1896"/>
                </a:lnTo>
                <a:lnTo>
                  <a:pt x="7102" y="1910"/>
                </a:lnTo>
                <a:lnTo>
                  <a:pt x="7090" y="1922"/>
                </a:lnTo>
                <a:lnTo>
                  <a:pt x="7076" y="1933"/>
                </a:lnTo>
                <a:lnTo>
                  <a:pt x="7061" y="1943"/>
                </a:lnTo>
                <a:lnTo>
                  <a:pt x="7046" y="1952"/>
                </a:lnTo>
                <a:lnTo>
                  <a:pt x="7029" y="1959"/>
                </a:lnTo>
                <a:lnTo>
                  <a:pt x="7012" y="1965"/>
                </a:lnTo>
                <a:lnTo>
                  <a:pt x="6993" y="1970"/>
                </a:lnTo>
                <a:lnTo>
                  <a:pt x="6974" y="1973"/>
                </a:lnTo>
                <a:lnTo>
                  <a:pt x="6953" y="1975"/>
                </a:lnTo>
                <a:lnTo>
                  <a:pt x="6931" y="1976"/>
                </a:lnTo>
                <a:lnTo>
                  <a:pt x="6917" y="1976"/>
                </a:lnTo>
                <a:lnTo>
                  <a:pt x="6904" y="1975"/>
                </a:lnTo>
                <a:lnTo>
                  <a:pt x="6891" y="1973"/>
                </a:lnTo>
                <a:lnTo>
                  <a:pt x="6878" y="1972"/>
                </a:lnTo>
                <a:lnTo>
                  <a:pt x="6866" y="1969"/>
                </a:lnTo>
                <a:lnTo>
                  <a:pt x="6854" y="1966"/>
                </a:lnTo>
                <a:lnTo>
                  <a:pt x="6843" y="1963"/>
                </a:lnTo>
                <a:lnTo>
                  <a:pt x="6832" y="1959"/>
                </a:lnTo>
                <a:lnTo>
                  <a:pt x="6821" y="1954"/>
                </a:lnTo>
                <a:lnTo>
                  <a:pt x="6811" y="1949"/>
                </a:lnTo>
                <a:lnTo>
                  <a:pt x="6801" y="1944"/>
                </a:lnTo>
                <a:lnTo>
                  <a:pt x="6791" y="1937"/>
                </a:lnTo>
                <a:lnTo>
                  <a:pt x="6782" y="1931"/>
                </a:lnTo>
                <a:lnTo>
                  <a:pt x="6773" y="1924"/>
                </a:lnTo>
                <a:lnTo>
                  <a:pt x="6764" y="1916"/>
                </a:lnTo>
                <a:lnTo>
                  <a:pt x="6756" y="1908"/>
                </a:lnTo>
                <a:lnTo>
                  <a:pt x="6748" y="1899"/>
                </a:lnTo>
                <a:lnTo>
                  <a:pt x="6741" y="1890"/>
                </a:lnTo>
                <a:lnTo>
                  <a:pt x="6734" y="1880"/>
                </a:lnTo>
                <a:lnTo>
                  <a:pt x="6726" y="1870"/>
                </a:lnTo>
                <a:lnTo>
                  <a:pt x="6721" y="1860"/>
                </a:lnTo>
                <a:lnTo>
                  <a:pt x="6715" y="1849"/>
                </a:lnTo>
                <a:lnTo>
                  <a:pt x="6710" y="1838"/>
                </a:lnTo>
                <a:lnTo>
                  <a:pt x="6706" y="1826"/>
                </a:lnTo>
                <a:lnTo>
                  <a:pt x="6702" y="1814"/>
                </a:lnTo>
                <a:lnTo>
                  <a:pt x="6699" y="1801"/>
                </a:lnTo>
                <a:lnTo>
                  <a:pt x="6696" y="1788"/>
                </a:lnTo>
                <a:lnTo>
                  <a:pt x="6694" y="1775"/>
                </a:lnTo>
                <a:lnTo>
                  <a:pt x="6692" y="1761"/>
                </a:lnTo>
                <a:lnTo>
                  <a:pt x="6691" y="1747"/>
                </a:lnTo>
                <a:lnTo>
                  <a:pt x="6690" y="1732"/>
                </a:lnTo>
                <a:lnTo>
                  <a:pt x="6690" y="1717"/>
                </a:lnTo>
                <a:lnTo>
                  <a:pt x="6690" y="1701"/>
                </a:lnTo>
                <a:lnTo>
                  <a:pt x="6691" y="1686"/>
                </a:lnTo>
                <a:lnTo>
                  <a:pt x="6692" y="1671"/>
                </a:lnTo>
                <a:lnTo>
                  <a:pt x="6694" y="1657"/>
                </a:lnTo>
                <a:lnTo>
                  <a:pt x="6696" y="1643"/>
                </a:lnTo>
                <a:lnTo>
                  <a:pt x="6699" y="1630"/>
                </a:lnTo>
                <a:lnTo>
                  <a:pt x="6702" y="1617"/>
                </a:lnTo>
                <a:lnTo>
                  <a:pt x="6706" y="1604"/>
                </a:lnTo>
                <a:lnTo>
                  <a:pt x="6711" y="1591"/>
                </a:lnTo>
                <a:lnTo>
                  <a:pt x="6715" y="1579"/>
                </a:lnTo>
                <a:lnTo>
                  <a:pt x="6721" y="1568"/>
                </a:lnTo>
                <a:lnTo>
                  <a:pt x="6727" y="1557"/>
                </a:lnTo>
                <a:lnTo>
                  <a:pt x="6734" y="1547"/>
                </a:lnTo>
                <a:lnTo>
                  <a:pt x="6741" y="1537"/>
                </a:lnTo>
                <a:lnTo>
                  <a:pt x="6748" y="1528"/>
                </a:lnTo>
                <a:lnTo>
                  <a:pt x="6756" y="1519"/>
                </a:lnTo>
                <a:lnTo>
                  <a:pt x="6765" y="1510"/>
                </a:lnTo>
                <a:lnTo>
                  <a:pt x="6773" y="1502"/>
                </a:lnTo>
                <a:lnTo>
                  <a:pt x="6782" y="1495"/>
                </a:lnTo>
                <a:lnTo>
                  <a:pt x="6791" y="1488"/>
                </a:lnTo>
                <a:lnTo>
                  <a:pt x="6801" y="1482"/>
                </a:lnTo>
                <a:lnTo>
                  <a:pt x="6811" y="1476"/>
                </a:lnTo>
                <a:lnTo>
                  <a:pt x="6821" y="1471"/>
                </a:lnTo>
                <a:lnTo>
                  <a:pt x="6831" y="1466"/>
                </a:lnTo>
                <a:lnTo>
                  <a:pt x="6842" y="1462"/>
                </a:lnTo>
                <a:lnTo>
                  <a:pt x="6853" y="1458"/>
                </a:lnTo>
                <a:lnTo>
                  <a:pt x="6865" y="1455"/>
                </a:lnTo>
                <a:lnTo>
                  <a:pt x="6876" y="1453"/>
                </a:lnTo>
                <a:lnTo>
                  <a:pt x="6888" y="1451"/>
                </a:lnTo>
                <a:lnTo>
                  <a:pt x="6901" y="1450"/>
                </a:lnTo>
                <a:lnTo>
                  <a:pt x="6913" y="1449"/>
                </a:lnTo>
                <a:lnTo>
                  <a:pt x="6926" y="1449"/>
                </a:lnTo>
                <a:lnTo>
                  <a:pt x="6940" y="1449"/>
                </a:lnTo>
                <a:lnTo>
                  <a:pt x="6952" y="1450"/>
                </a:lnTo>
                <a:lnTo>
                  <a:pt x="6964" y="1451"/>
                </a:lnTo>
                <a:lnTo>
                  <a:pt x="6975" y="1453"/>
                </a:lnTo>
                <a:lnTo>
                  <a:pt x="6987" y="1455"/>
                </a:lnTo>
                <a:lnTo>
                  <a:pt x="6998" y="1458"/>
                </a:lnTo>
                <a:lnTo>
                  <a:pt x="7008" y="1462"/>
                </a:lnTo>
                <a:lnTo>
                  <a:pt x="7019" y="1466"/>
                </a:lnTo>
                <a:lnTo>
                  <a:pt x="7029" y="1470"/>
                </a:lnTo>
                <a:lnTo>
                  <a:pt x="7039" y="1475"/>
                </a:lnTo>
                <a:lnTo>
                  <a:pt x="7048" y="1481"/>
                </a:lnTo>
                <a:lnTo>
                  <a:pt x="7058" y="1487"/>
                </a:lnTo>
                <a:lnTo>
                  <a:pt x="7067" y="1494"/>
                </a:lnTo>
                <a:lnTo>
                  <a:pt x="7075" y="1501"/>
                </a:lnTo>
                <a:lnTo>
                  <a:pt x="7084" y="1509"/>
                </a:lnTo>
                <a:lnTo>
                  <a:pt x="7092" y="1517"/>
                </a:lnTo>
                <a:lnTo>
                  <a:pt x="7100" y="1526"/>
                </a:lnTo>
                <a:lnTo>
                  <a:pt x="7107" y="1535"/>
                </a:lnTo>
                <a:lnTo>
                  <a:pt x="7114" y="1545"/>
                </a:lnTo>
                <a:lnTo>
                  <a:pt x="7120" y="1555"/>
                </a:lnTo>
                <a:lnTo>
                  <a:pt x="7126" y="1566"/>
                </a:lnTo>
                <a:lnTo>
                  <a:pt x="7131" y="1577"/>
                </a:lnTo>
                <a:lnTo>
                  <a:pt x="7137" y="1588"/>
                </a:lnTo>
                <a:lnTo>
                  <a:pt x="7141" y="1600"/>
                </a:lnTo>
                <a:lnTo>
                  <a:pt x="7145" y="1613"/>
                </a:lnTo>
                <a:lnTo>
                  <a:pt x="7148" y="1626"/>
                </a:lnTo>
                <a:lnTo>
                  <a:pt x="7151" y="1639"/>
                </a:lnTo>
                <a:lnTo>
                  <a:pt x="7153" y="1653"/>
                </a:lnTo>
                <a:lnTo>
                  <a:pt x="7155" y="1667"/>
                </a:lnTo>
                <a:lnTo>
                  <a:pt x="7156" y="1682"/>
                </a:lnTo>
                <a:lnTo>
                  <a:pt x="7157" y="1696"/>
                </a:lnTo>
                <a:lnTo>
                  <a:pt x="7157" y="1712"/>
                </a:lnTo>
                <a:lnTo>
                  <a:pt x="7157" y="1721"/>
                </a:lnTo>
                <a:lnTo>
                  <a:pt x="7157" y="1735"/>
                </a:lnTo>
                <a:lnTo>
                  <a:pt x="6779" y="1735"/>
                </a:lnTo>
                <a:lnTo>
                  <a:pt x="6780" y="1755"/>
                </a:lnTo>
                <a:lnTo>
                  <a:pt x="6783" y="1774"/>
                </a:lnTo>
                <a:lnTo>
                  <a:pt x="6787" y="1791"/>
                </a:lnTo>
                <a:lnTo>
                  <a:pt x="6793" y="1808"/>
                </a:lnTo>
                <a:lnTo>
                  <a:pt x="6799" y="1823"/>
                </a:lnTo>
                <a:lnTo>
                  <a:pt x="6807" y="1837"/>
                </a:lnTo>
                <a:lnTo>
                  <a:pt x="6816" y="1850"/>
                </a:lnTo>
                <a:lnTo>
                  <a:pt x="6826" y="1862"/>
                </a:lnTo>
                <a:lnTo>
                  <a:pt x="6836" y="1872"/>
                </a:lnTo>
                <a:lnTo>
                  <a:pt x="6848" y="1881"/>
                </a:lnTo>
                <a:lnTo>
                  <a:pt x="6860" y="1888"/>
                </a:lnTo>
                <a:lnTo>
                  <a:pt x="6873" y="1895"/>
                </a:lnTo>
                <a:lnTo>
                  <a:pt x="6886" y="1900"/>
                </a:lnTo>
                <a:lnTo>
                  <a:pt x="6901" y="1903"/>
                </a:lnTo>
                <a:lnTo>
                  <a:pt x="6915" y="1905"/>
                </a:lnTo>
                <a:lnTo>
                  <a:pt x="6931" y="1906"/>
                </a:lnTo>
                <a:lnTo>
                  <a:pt x="6943" y="1905"/>
                </a:lnTo>
                <a:lnTo>
                  <a:pt x="6954" y="1904"/>
                </a:lnTo>
                <a:lnTo>
                  <a:pt x="6965" y="1902"/>
                </a:lnTo>
                <a:lnTo>
                  <a:pt x="6975" y="1900"/>
                </a:lnTo>
                <a:lnTo>
                  <a:pt x="6985" y="1896"/>
                </a:lnTo>
                <a:lnTo>
                  <a:pt x="6995" y="1892"/>
                </a:lnTo>
                <a:lnTo>
                  <a:pt x="7003" y="1887"/>
                </a:lnTo>
                <a:lnTo>
                  <a:pt x="7012" y="1881"/>
                </a:lnTo>
                <a:lnTo>
                  <a:pt x="7020" y="1874"/>
                </a:lnTo>
                <a:lnTo>
                  <a:pt x="7028" y="1867"/>
                </a:lnTo>
                <a:lnTo>
                  <a:pt x="7035" y="1858"/>
                </a:lnTo>
                <a:lnTo>
                  <a:pt x="7042" y="1849"/>
                </a:lnTo>
                <a:lnTo>
                  <a:pt x="7048" y="1838"/>
                </a:lnTo>
                <a:lnTo>
                  <a:pt x="7054" y="1827"/>
                </a:lnTo>
                <a:lnTo>
                  <a:pt x="7060" y="1815"/>
                </a:lnTo>
                <a:lnTo>
                  <a:pt x="7065" y="1802"/>
                </a:lnTo>
                <a:close/>
                <a:moveTo>
                  <a:pt x="6783" y="1665"/>
                </a:moveTo>
                <a:lnTo>
                  <a:pt x="7066" y="1665"/>
                </a:lnTo>
                <a:lnTo>
                  <a:pt x="7064" y="1649"/>
                </a:lnTo>
                <a:lnTo>
                  <a:pt x="7061" y="1635"/>
                </a:lnTo>
                <a:lnTo>
                  <a:pt x="7058" y="1621"/>
                </a:lnTo>
                <a:lnTo>
                  <a:pt x="7055" y="1609"/>
                </a:lnTo>
                <a:lnTo>
                  <a:pt x="7050" y="1596"/>
                </a:lnTo>
                <a:lnTo>
                  <a:pt x="7045" y="1586"/>
                </a:lnTo>
                <a:lnTo>
                  <a:pt x="7040" y="1576"/>
                </a:lnTo>
                <a:lnTo>
                  <a:pt x="7033" y="1568"/>
                </a:lnTo>
                <a:lnTo>
                  <a:pt x="7023" y="1556"/>
                </a:lnTo>
                <a:lnTo>
                  <a:pt x="7011" y="1546"/>
                </a:lnTo>
                <a:lnTo>
                  <a:pt x="6999" y="1538"/>
                </a:lnTo>
                <a:lnTo>
                  <a:pt x="6987" y="1531"/>
                </a:lnTo>
                <a:lnTo>
                  <a:pt x="6973" y="1526"/>
                </a:lnTo>
                <a:lnTo>
                  <a:pt x="6959" y="1522"/>
                </a:lnTo>
                <a:lnTo>
                  <a:pt x="6943" y="1519"/>
                </a:lnTo>
                <a:lnTo>
                  <a:pt x="6927" y="1519"/>
                </a:lnTo>
                <a:lnTo>
                  <a:pt x="6912" y="1519"/>
                </a:lnTo>
                <a:lnTo>
                  <a:pt x="6898" y="1521"/>
                </a:lnTo>
                <a:lnTo>
                  <a:pt x="6885" y="1524"/>
                </a:lnTo>
                <a:lnTo>
                  <a:pt x="6872" y="1528"/>
                </a:lnTo>
                <a:lnTo>
                  <a:pt x="6860" y="1534"/>
                </a:lnTo>
                <a:lnTo>
                  <a:pt x="6849" y="1541"/>
                </a:lnTo>
                <a:lnTo>
                  <a:pt x="6838" y="1549"/>
                </a:lnTo>
                <a:lnTo>
                  <a:pt x="6828" y="1558"/>
                </a:lnTo>
                <a:lnTo>
                  <a:pt x="6818" y="1568"/>
                </a:lnTo>
                <a:lnTo>
                  <a:pt x="6810" y="1579"/>
                </a:lnTo>
                <a:lnTo>
                  <a:pt x="6803" y="1591"/>
                </a:lnTo>
                <a:lnTo>
                  <a:pt x="6797" y="1605"/>
                </a:lnTo>
                <a:lnTo>
                  <a:pt x="6792" y="1619"/>
                </a:lnTo>
                <a:lnTo>
                  <a:pt x="6788" y="1633"/>
                </a:lnTo>
                <a:lnTo>
                  <a:pt x="6785" y="1648"/>
                </a:lnTo>
                <a:lnTo>
                  <a:pt x="6783" y="1665"/>
                </a:lnTo>
                <a:close/>
                <a:moveTo>
                  <a:pt x="6855" y="1397"/>
                </a:moveTo>
                <a:lnTo>
                  <a:pt x="6918" y="1264"/>
                </a:lnTo>
                <a:lnTo>
                  <a:pt x="7032" y="1264"/>
                </a:lnTo>
                <a:lnTo>
                  <a:pt x="6926" y="1397"/>
                </a:lnTo>
                <a:lnTo>
                  <a:pt x="6855" y="1397"/>
                </a:lnTo>
                <a:close/>
                <a:moveTo>
                  <a:pt x="7479" y="1965"/>
                </a:moveTo>
                <a:lnTo>
                  <a:pt x="7479" y="1459"/>
                </a:lnTo>
                <a:lnTo>
                  <a:pt x="7556" y="1459"/>
                </a:lnTo>
                <a:lnTo>
                  <a:pt x="7556" y="1537"/>
                </a:lnTo>
                <a:lnTo>
                  <a:pt x="7571" y="1512"/>
                </a:lnTo>
                <a:lnTo>
                  <a:pt x="7585" y="1492"/>
                </a:lnTo>
                <a:lnTo>
                  <a:pt x="7592" y="1484"/>
                </a:lnTo>
                <a:lnTo>
                  <a:pt x="7598" y="1477"/>
                </a:lnTo>
                <a:lnTo>
                  <a:pt x="7605" y="1471"/>
                </a:lnTo>
                <a:lnTo>
                  <a:pt x="7611" y="1466"/>
                </a:lnTo>
                <a:lnTo>
                  <a:pt x="7617" y="1462"/>
                </a:lnTo>
                <a:lnTo>
                  <a:pt x="7624" y="1458"/>
                </a:lnTo>
                <a:lnTo>
                  <a:pt x="7630" y="1455"/>
                </a:lnTo>
                <a:lnTo>
                  <a:pt x="7637" y="1453"/>
                </a:lnTo>
                <a:lnTo>
                  <a:pt x="7644" y="1451"/>
                </a:lnTo>
                <a:lnTo>
                  <a:pt x="7651" y="1450"/>
                </a:lnTo>
                <a:lnTo>
                  <a:pt x="7659" y="1449"/>
                </a:lnTo>
                <a:lnTo>
                  <a:pt x="7666" y="1449"/>
                </a:lnTo>
                <a:lnTo>
                  <a:pt x="7677" y="1449"/>
                </a:lnTo>
                <a:lnTo>
                  <a:pt x="7688" y="1450"/>
                </a:lnTo>
                <a:lnTo>
                  <a:pt x="7699" y="1452"/>
                </a:lnTo>
                <a:lnTo>
                  <a:pt x="7710" y="1455"/>
                </a:lnTo>
                <a:lnTo>
                  <a:pt x="7721" y="1459"/>
                </a:lnTo>
                <a:lnTo>
                  <a:pt x="7732" y="1464"/>
                </a:lnTo>
                <a:lnTo>
                  <a:pt x="7744" y="1469"/>
                </a:lnTo>
                <a:lnTo>
                  <a:pt x="7755" y="1476"/>
                </a:lnTo>
                <a:lnTo>
                  <a:pt x="7723" y="1555"/>
                </a:lnTo>
                <a:lnTo>
                  <a:pt x="7716" y="1550"/>
                </a:lnTo>
                <a:lnTo>
                  <a:pt x="7708" y="1547"/>
                </a:lnTo>
                <a:lnTo>
                  <a:pt x="7700" y="1544"/>
                </a:lnTo>
                <a:lnTo>
                  <a:pt x="7692" y="1541"/>
                </a:lnTo>
                <a:lnTo>
                  <a:pt x="7685" y="1540"/>
                </a:lnTo>
                <a:lnTo>
                  <a:pt x="7677" y="1538"/>
                </a:lnTo>
                <a:lnTo>
                  <a:pt x="7669" y="1537"/>
                </a:lnTo>
                <a:lnTo>
                  <a:pt x="7661" y="1537"/>
                </a:lnTo>
                <a:lnTo>
                  <a:pt x="7654" y="1537"/>
                </a:lnTo>
                <a:lnTo>
                  <a:pt x="7648" y="1538"/>
                </a:lnTo>
                <a:lnTo>
                  <a:pt x="7641" y="1539"/>
                </a:lnTo>
                <a:lnTo>
                  <a:pt x="7635" y="1541"/>
                </a:lnTo>
                <a:lnTo>
                  <a:pt x="7629" y="1544"/>
                </a:lnTo>
                <a:lnTo>
                  <a:pt x="7623" y="1547"/>
                </a:lnTo>
                <a:lnTo>
                  <a:pt x="7617" y="1550"/>
                </a:lnTo>
                <a:lnTo>
                  <a:pt x="7611" y="1554"/>
                </a:lnTo>
                <a:lnTo>
                  <a:pt x="7606" y="1558"/>
                </a:lnTo>
                <a:lnTo>
                  <a:pt x="7601" y="1563"/>
                </a:lnTo>
                <a:lnTo>
                  <a:pt x="7596" y="1568"/>
                </a:lnTo>
                <a:lnTo>
                  <a:pt x="7592" y="1574"/>
                </a:lnTo>
                <a:lnTo>
                  <a:pt x="7588" y="1580"/>
                </a:lnTo>
                <a:lnTo>
                  <a:pt x="7585" y="1586"/>
                </a:lnTo>
                <a:lnTo>
                  <a:pt x="7582" y="1593"/>
                </a:lnTo>
                <a:lnTo>
                  <a:pt x="7579" y="1601"/>
                </a:lnTo>
                <a:lnTo>
                  <a:pt x="7576" y="1613"/>
                </a:lnTo>
                <a:lnTo>
                  <a:pt x="7573" y="1625"/>
                </a:lnTo>
                <a:lnTo>
                  <a:pt x="7571" y="1637"/>
                </a:lnTo>
                <a:lnTo>
                  <a:pt x="7569" y="1649"/>
                </a:lnTo>
                <a:lnTo>
                  <a:pt x="7566" y="1675"/>
                </a:lnTo>
                <a:lnTo>
                  <a:pt x="7565" y="1701"/>
                </a:lnTo>
                <a:lnTo>
                  <a:pt x="7565" y="1965"/>
                </a:lnTo>
                <a:lnTo>
                  <a:pt x="7479" y="1965"/>
                </a:lnTo>
                <a:close/>
                <a:moveTo>
                  <a:pt x="8121" y="1802"/>
                </a:moveTo>
                <a:lnTo>
                  <a:pt x="8211" y="1813"/>
                </a:lnTo>
                <a:lnTo>
                  <a:pt x="8205" y="1832"/>
                </a:lnTo>
                <a:lnTo>
                  <a:pt x="8198" y="1850"/>
                </a:lnTo>
                <a:lnTo>
                  <a:pt x="8190" y="1866"/>
                </a:lnTo>
                <a:lnTo>
                  <a:pt x="8181" y="1882"/>
                </a:lnTo>
                <a:lnTo>
                  <a:pt x="8171" y="1896"/>
                </a:lnTo>
                <a:lnTo>
                  <a:pt x="8160" y="1910"/>
                </a:lnTo>
                <a:lnTo>
                  <a:pt x="8147" y="1922"/>
                </a:lnTo>
                <a:lnTo>
                  <a:pt x="8133" y="1933"/>
                </a:lnTo>
                <a:lnTo>
                  <a:pt x="8118" y="1943"/>
                </a:lnTo>
                <a:lnTo>
                  <a:pt x="8102" y="1952"/>
                </a:lnTo>
                <a:lnTo>
                  <a:pt x="8086" y="1959"/>
                </a:lnTo>
                <a:lnTo>
                  <a:pt x="8068" y="1965"/>
                </a:lnTo>
                <a:lnTo>
                  <a:pt x="8050" y="1970"/>
                </a:lnTo>
                <a:lnTo>
                  <a:pt x="8030" y="1973"/>
                </a:lnTo>
                <a:lnTo>
                  <a:pt x="8010" y="1975"/>
                </a:lnTo>
                <a:lnTo>
                  <a:pt x="7988" y="1976"/>
                </a:lnTo>
                <a:lnTo>
                  <a:pt x="7975" y="1976"/>
                </a:lnTo>
                <a:lnTo>
                  <a:pt x="7962" y="1975"/>
                </a:lnTo>
                <a:lnTo>
                  <a:pt x="7949" y="1973"/>
                </a:lnTo>
                <a:lnTo>
                  <a:pt x="7935" y="1972"/>
                </a:lnTo>
                <a:lnTo>
                  <a:pt x="7923" y="1969"/>
                </a:lnTo>
                <a:lnTo>
                  <a:pt x="7911" y="1966"/>
                </a:lnTo>
                <a:lnTo>
                  <a:pt x="7900" y="1963"/>
                </a:lnTo>
                <a:lnTo>
                  <a:pt x="7888" y="1959"/>
                </a:lnTo>
                <a:lnTo>
                  <a:pt x="7878" y="1954"/>
                </a:lnTo>
                <a:lnTo>
                  <a:pt x="7867" y="1949"/>
                </a:lnTo>
                <a:lnTo>
                  <a:pt x="7857" y="1944"/>
                </a:lnTo>
                <a:lnTo>
                  <a:pt x="7848" y="1937"/>
                </a:lnTo>
                <a:lnTo>
                  <a:pt x="7838" y="1931"/>
                </a:lnTo>
                <a:lnTo>
                  <a:pt x="7829" y="1924"/>
                </a:lnTo>
                <a:lnTo>
                  <a:pt x="7821" y="1916"/>
                </a:lnTo>
                <a:lnTo>
                  <a:pt x="7812" y="1908"/>
                </a:lnTo>
                <a:lnTo>
                  <a:pt x="7804" y="1899"/>
                </a:lnTo>
                <a:lnTo>
                  <a:pt x="7797" y="1890"/>
                </a:lnTo>
                <a:lnTo>
                  <a:pt x="7790" y="1880"/>
                </a:lnTo>
                <a:lnTo>
                  <a:pt x="7784" y="1870"/>
                </a:lnTo>
                <a:lnTo>
                  <a:pt x="7778" y="1860"/>
                </a:lnTo>
                <a:lnTo>
                  <a:pt x="7773" y="1849"/>
                </a:lnTo>
                <a:lnTo>
                  <a:pt x="7768" y="1838"/>
                </a:lnTo>
                <a:lnTo>
                  <a:pt x="7764" y="1826"/>
                </a:lnTo>
                <a:lnTo>
                  <a:pt x="7760" y="1814"/>
                </a:lnTo>
                <a:lnTo>
                  <a:pt x="7757" y="1801"/>
                </a:lnTo>
                <a:lnTo>
                  <a:pt x="7754" y="1788"/>
                </a:lnTo>
                <a:lnTo>
                  <a:pt x="7752" y="1775"/>
                </a:lnTo>
                <a:lnTo>
                  <a:pt x="7750" y="1761"/>
                </a:lnTo>
                <a:lnTo>
                  <a:pt x="7749" y="1747"/>
                </a:lnTo>
                <a:lnTo>
                  <a:pt x="7748" y="1732"/>
                </a:lnTo>
                <a:lnTo>
                  <a:pt x="7748" y="1717"/>
                </a:lnTo>
                <a:lnTo>
                  <a:pt x="7748" y="1701"/>
                </a:lnTo>
                <a:lnTo>
                  <a:pt x="7749" y="1686"/>
                </a:lnTo>
                <a:lnTo>
                  <a:pt x="7750" y="1671"/>
                </a:lnTo>
                <a:lnTo>
                  <a:pt x="7752" y="1657"/>
                </a:lnTo>
                <a:lnTo>
                  <a:pt x="7754" y="1643"/>
                </a:lnTo>
                <a:lnTo>
                  <a:pt x="7757" y="1630"/>
                </a:lnTo>
                <a:lnTo>
                  <a:pt x="7760" y="1617"/>
                </a:lnTo>
                <a:lnTo>
                  <a:pt x="7764" y="1604"/>
                </a:lnTo>
                <a:lnTo>
                  <a:pt x="7768" y="1591"/>
                </a:lnTo>
                <a:lnTo>
                  <a:pt x="7773" y="1579"/>
                </a:lnTo>
                <a:lnTo>
                  <a:pt x="7778" y="1568"/>
                </a:lnTo>
                <a:lnTo>
                  <a:pt x="7784" y="1557"/>
                </a:lnTo>
                <a:lnTo>
                  <a:pt x="7791" y="1547"/>
                </a:lnTo>
                <a:lnTo>
                  <a:pt x="7798" y="1537"/>
                </a:lnTo>
                <a:lnTo>
                  <a:pt x="7805" y="1528"/>
                </a:lnTo>
                <a:lnTo>
                  <a:pt x="7813" y="1519"/>
                </a:lnTo>
                <a:lnTo>
                  <a:pt x="7821" y="1510"/>
                </a:lnTo>
                <a:lnTo>
                  <a:pt x="7830" y="1502"/>
                </a:lnTo>
                <a:lnTo>
                  <a:pt x="7839" y="1495"/>
                </a:lnTo>
                <a:lnTo>
                  <a:pt x="7848" y="1488"/>
                </a:lnTo>
                <a:lnTo>
                  <a:pt x="7858" y="1482"/>
                </a:lnTo>
                <a:lnTo>
                  <a:pt x="7868" y="1476"/>
                </a:lnTo>
                <a:lnTo>
                  <a:pt x="7878" y="1471"/>
                </a:lnTo>
                <a:lnTo>
                  <a:pt x="7888" y="1466"/>
                </a:lnTo>
                <a:lnTo>
                  <a:pt x="7899" y="1462"/>
                </a:lnTo>
                <a:lnTo>
                  <a:pt x="7910" y="1458"/>
                </a:lnTo>
                <a:lnTo>
                  <a:pt x="7921" y="1455"/>
                </a:lnTo>
                <a:lnTo>
                  <a:pt x="7933" y="1453"/>
                </a:lnTo>
                <a:lnTo>
                  <a:pt x="7946" y="1451"/>
                </a:lnTo>
                <a:lnTo>
                  <a:pt x="7958" y="1450"/>
                </a:lnTo>
                <a:lnTo>
                  <a:pt x="7971" y="1449"/>
                </a:lnTo>
                <a:lnTo>
                  <a:pt x="7984" y="1449"/>
                </a:lnTo>
                <a:lnTo>
                  <a:pt x="7996" y="1449"/>
                </a:lnTo>
                <a:lnTo>
                  <a:pt x="8008" y="1450"/>
                </a:lnTo>
                <a:lnTo>
                  <a:pt x="8020" y="1451"/>
                </a:lnTo>
                <a:lnTo>
                  <a:pt x="8032" y="1453"/>
                </a:lnTo>
                <a:lnTo>
                  <a:pt x="8043" y="1455"/>
                </a:lnTo>
                <a:lnTo>
                  <a:pt x="8054" y="1458"/>
                </a:lnTo>
                <a:lnTo>
                  <a:pt x="8065" y="1462"/>
                </a:lnTo>
                <a:lnTo>
                  <a:pt x="8075" y="1466"/>
                </a:lnTo>
                <a:lnTo>
                  <a:pt x="8086" y="1470"/>
                </a:lnTo>
                <a:lnTo>
                  <a:pt x="8095" y="1475"/>
                </a:lnTo>
                <a:lnTo>
                  <a:pt x="8105" y="1481"/>
                </a:lnTo>
                <a:lnTo>
                  <a:pt x="8114" y="1487"/>
                </a:lnTo>
                <a:lnTo>
                  <a:pt x="8123" y="1494"/>
                </a:lnTo>
                <a:lnTo>
                  <a:pt x="8132" y="1501"/>
                </a:lnTo>
                <a:lnTo>
                  <a:pt x="8142" y="1509"/>
                </a:lnTo>
                <a:lnTo>
                  <a:pt x="8150" y="1517"/>
                </a:lnTo>
                <a:lnTo>
                  <a:pt x="8157" y="1526"/>
                </a:lnTo>
                <a:lnTo>
                  <a:pt x="8165" y="1535"/>
                </a:lnTo>
                <a:lnTo>
                  <a:pt x="8171" y="1545"/>
                </a:lnTo>
                <a:lnTo>
                  <a:pt x="8178" y="1555"/>
                </a:lnTo>
                <a:lnTo>
                  <a:pt x="8183" y="1566"/>
                </a:lnTo>
                <a:lnTo>
                  <a:pt x="8189" y="1577"/>
                </a:lnTo>
                <a:lnTo>
                  <a:pt x="8193" y="1588"/>
                </a:lnTo>
                <a:lnTo>
                  <a:pt x="8198" y="1600"/>
                </a:lnTo>
                <a:lnTo>
                  <a:pt x="8201" y="1613"/>
                </a:lnTo>
                <a:lnTo>
                  <a:pt x="8205" y="1626"/>
                </a:lnTo>
                <a:lnTo>
                  <a:pt x="8207" y="1639"/>
                </a:lnTo>
                <a:lnTo>
                  <a:pt x="8210" y="1653"/>
                </a:lnTo>
                <a:lnTo>
                  <a:pt x="8211" y="1667"/>
                </a:lnTo>
                <a:lnTo>
                  <a:pt x="8213" y="1682"/>
                </a:lnTo>
                <a:lnTo>
                  <a:pt x="8213" y="1696"/>
                </a:lnTo>
                <a:lnTo>
                  <a:pt x="8214" y="1712"/>
                </a:lnTo>
                <a:lnTo>
                  <a:pt x="8214" y="1721"/>
                </a:lnTo>
                <a:lnTo>
                  <a:pt x="8213" y="1735"/>
                </a:lnTo>
                <a:lnTo>
                  <a:pt x="7835" y="1735"/>
                </a:lnTo>
                <a:lnTo>
                  <a:pt x="7837" y="1755"/>
                </a:lnTo>
                <a:lnTo>
                  <a:pt x="7840" y="1774"/>
                </a:lnTo>
                <a:lnTo>
                  <a:pt x="7844" y="1791"/>
                </a:lnTo>
                <a:lnTo>
                  <a:pt x="7849" y="1808"/>
                </a:lnTo>
                <a:lnTo>
                  <a:pt x="7856" y="1823"/>
                </a:lnTo>
                <a:lnTo>
                  <a:pt x="7863" y="1837"/>
                </a:lnTo>
                <a:lnTo>
                  <a:pt x="7872" y="1850"/>
                </a:lnTo>
                <a:lnTo>
                  <a:pt x="7882" y="1862"/>
                </a:lnTo>
                <a:lnTo>
                  <a:pt x="7893" y="1872"/>
                </a:lnTo>
                <a:lnTo>
                  <a:pt x="7905" y="1881"/>
                </a:lnTo>
                <a:lnTo>
                  <a:pt x="7917" y="1888"/>
                </a:lnTo>
                <a:lnTo>
                  <a:pt x="7930" y="1895"/>
                </a:lnTo>
                <a:lnTo>
                  <a:pt x="7944" y="1900"/>
                </a:lnTo>
                <a:lnTo>
                  <a:pt x="7958" y="1903"/>
                </a:lnTo>
                <a:lnTo>
                  <a:pt x="7973" y="1905"/>
                </a:lnTo>
                <a:lnTo>
                  <a:pt x="7988" y="1906"/>
                </a:lnTo>
                <a:lnTo>
                  <a:pt x="8000" y="1905"/>
                </a:lnTo>
                <a:lnTo>
                  <a:pt x="8011" y="1904"/>
                </a:lnTo>
                <a:lnTo>
                  <a:pt x="8022" y="1902"/>
                </a:lnTo>
                <a:lnTo>
                  <a:pt x="8032" y="1900"/>
                </a:lnTo>
                <a:lnTo>
                  <a:pt x="8042" y="1896"/>
                </a:lnTo>
                <a:lnTo>
                  <a:pt x="8051" y="1892"/>
                </a:lnTo>
                <a:lnTo>
                  <a:pt x="8060" y="1887"/>
                </a:lnTo>
                <a:lnTo>
                  <a:pt x="8069" y="1881"/>
                </a:lnTo>
                <a:lnTo>
                  <a:pt x="8077" y="1874"/>
                </a:lnTo>
                <a:lnTo>
                  <a:pt x="8084" y="1867"/>
                </a:lnTo>
                <a:lnTo>
                  <a:pt x="8092" y="1858"/>
                </a:lnTo>
                <a:lnTo>
                  <a:pt x="8098" y="1849"/>
                </a:lnTo>
                <a:lnTo>
                  <a:pt x="8105" y="1838"/>
                </a:lnTo>
                <a:lnTo>
                  <a:pt x="8111" y="1827"/>
                </a:lnTo>
                <a:lnTo>
                  <a:pt x="8116" y="1815"/>
                </a:lnTo>
                <a:lnTo>
                  <a:pt x="8121" y="1802"/>
                </a:lnTo>
                <a:close/>
                <a:moveTo>
                  <a:pt x="7840" y="1665"/>
                </a:moveTo>
                <a:lnTo>
                  <a:pt x="8122" y="1665"/>
                </a:lnTo>
                <a:lnTo>
                  <a:pt x="8120" y="1649"/>
                </a:lnTo>
                <a:lnTo>
                  <a:pt x="8118" y="1635"/>
                </a:lnTo>
                <a:lnTo>
                  <a:pt x="8115" y="1621"/>
                </a:lnTo>
                <a:lnTo>
                  <a:pt x="8111" y="1609"/>
                </a:lnTo>
                <a:lnTo>
                  <a:pt x="8107" y="1596"/>
                </a:lnTo>
                <a:lnTo>
                  <a:pt x="8102" y="1586"/>
                </a:lnTo>
                <a:lnTo>
                  <a:pt x="8096" y="1576"/>
                </a:lnTo>
                <a:lnTo>
                  <a:pt x="8090" y="1568"/>
                </a:lnTo>
                <a:lnTo>
                  <a:pt x="8079" y="1556"/>
                </a:lnTo>
                <a:lnTo>
                  <a:pt x="8068" y="1546"/>
                </a:lnTo>
                <a:lnTo>
                  <a:pt x="8056" y="1538"/>
                </a:lnTo>
                <a:lnTo>
                  <a:pt x="8043" y="1531"/>
                </a:lnTo>
                <a:lnTo>
                  <a:pt x="8030" y="1526"/>
                </a:lnTo>
                <a:lnTo>
                  <a:pt x="8015" y="1522"/>
                </a:lnTo>
                <a:lnTo>
                  <a:pt x="8000" y="1519"/>
                </a:lnTo>
                <a:lnTo>
                  <a:pt x="7984" y="1519"/>
                </a:lnTo>
                <a:lnTo>
                  <a:pt x="7970" y="1519"/>
                </a:lnTo>
                <a:lnTo>
                  <a:pt x="7956" y="1521"/>
                </a:lnTo>
                <a:lnTo>
                  <a:pt x="7943" y="1524"/>
                </a:lnTo>
                <a:lnTo>
                  <a:pt x="7929" y="1528"/>
                </a:lnTo>
                <a:lnTo>
                  <a:pt x="7917" y="1534"/>
                </a:lnTo>
                <a:lnTo>
                  <a:pt x="7906" y="1541"/>
                </a:lnTo>
                <a:lnTo>
                  <a:pt x="7895" y="1549"/>
                </a:lnTo>
                <a:lnTo>
                  <a:pt x="7884" y="1558"/>
                </a:lnTo>
                <a:lnTo>
                  <a:pt x="7875" y="1568"/>
                </a:lnTo>
                <a:lnTo>
                  <a:pt x="7867" y="1579"/>
                </a:lnTo>
                <a:lnTo>
                  <a:pt x="7859" y="1591"/>
                </a:lnTo>
                <a:lnTo>
                  <a:pt x="7853" y="1605"/>
                </a:lnTo>
                <a:lnTo>
                  <a:pt x="7848" y="1619"/>
                </a:lnTo>
                <a:lnTo>
                  <a:pt x="7844" y="1633"/>
                </a:lnTo>
                <a:lnTo>
                  <a:pt x="7842" y="1648"/>
                </a:lnTo>
                <a:lnTo>
                  <a:pt x="7840" y="1665"/>
                </a:lnTo>
                <a:close/>
                <a:moveTo>
                  <a:pt x="8289" y="2160"/>
                </a:moveTo>
                <a:lnTo>
                  <a:pt x="8289" y="1459"/>
                </a:lnTo>
                <a:lnTo>
                  <a:pt x="8368" y="1459"/>
                </a:lnTo>
                <a:lnTo>
                  <a:pt x="8368" y="1526"/>
                </a:lnTo>
                <a:lnTo>
                  <a:pt x="8375" y="1516"/>
                </a:lnTo>
                <a:lnTo>
                  <a:pt x="8382" y="1508"/>
                </a:lnTo>
                <a:lnTo>
                  <a:pt x="8390" y="1499"/>
                </a:lnTo>
                <a:lnTo>
                  <a:pt x="8397" y="1492"/>
                </a:lnTo>
                <a:lnTo>
                  <a:pt x="8405" y="1485"/>
                </a:lnTo>
                <a:lnTo>
                  <a:pt x="8413" y="1479"/>
                </a:lnTo>
                <a:lnTo>
                  <a:pt x="8422" y="1473"/>
                </a:lnTo>
                <a:lnTo>
                  <a:pt x="8430" y="1468"/>
                </a:lnTo>
                <a:lnTo>
                  <a:pt x="8439" y="1463"/>
                </a:lnTo>
                <a:lnTo>
                  <a:pt x="8449" y="1459"/>
                </a:lnTo>
                <a:lnTo>
                  <a:pt x="8458" y="1456"/>
                </a:lnTo>
                <a:lnTo>
                  <a:pt x="8469" y="1453"/>
                </a:lnTo>
                <a:lnTo>
                  <a:pt x="8479" y="1451"/>
                </a:lnTo>
                <a:lnTo>
                  <a:pt x="8491" y="1450"/>
                </a:lnTo>
                <a:lnTo>
                  <a:pt x="8502" y="1449"/>
                </a:lnTo>
                <a:lnTo>
                  <a:pt x="8514" y="1449"/>
                </a:lnTo>
                <a:lnTo>
                  <a:pt x="8530" y="1449"/>
                </a:lnTo>
                <a:lnTo>
                  <a:pt x="8547" y="1451"/>
                </a:lnTo>
                <a:lnTo>
                  <a:pt x="8562" y="1453"/>
                </a:lnTo>
                <a:lnTo>
                  <a:pt x="8576" y="1457"/>
                </a:lnTo>
                <a:lnTo>
                  <a:pt x="8590" y="1461"/>
                </a:lnTo>
                <a:lnTo>
                  <a:pt x="8604" y="1467"/>
                </a:lnTo>
                <a:lnTo>
                  <a:pt x="8617" y="1474"/>
                </a:lnTo>
                <a:lnTo>
                  <a:pt x="8629" y="1482"/>
                </a:lnTo>
                <a:lnTo>
                  <a:pt x="8641" y="1490"/>
                </a:lnTo>
                <a:lnTo>
                  <a:pt x="8652" y="1500"/>
                </a:lnTo>
                <a:lnTo>
                  <a:pt x="8663" y="1510"/>
                </a:lnTo>
                <a:lnTo>
                  <a:pt x="8673" y="1522"/>
                </a:lnTo>
                <a:lnTo>
                  <a:pt x="8682" y="1534"/>
                </a:lnTo>
                <a:lnTo>
                  <a:pt x="8690" y="1547"/>
                </a:lnTo>
                <a:lnTo>
                  <a:pt x="8697" y="1561"/>
                </a:lnTo>
                <a:lnTo>
                  <a:pt x="8704" y="1575"/>
                </a:lnTo>
                <a:lnTo>
                  <a:pt x="8710" y="1591"/>
                </a:lnTo>
                <a:lnTo>
                  <a:pt x="8715" y="1607"/>
                </a:lnTo>
                <a:lnTo>
                  <a:pt x="8719" y="1623"/>
                </a:lnTo>
                <a:lnTo>
                  <a:pt x="8723" y="1640"/>
                </a:lnTo>
                <a:lnTo>
                  <a:pt x="8725" y="1656"/>
                </a:lnTo>
                <a:lnTo>
                  <a:pt x="8727" y="1674"/>
                </a:lnTo>
                <a:lnTo>
                  <a:pt x="8729" y="1691"/>
                </a:lnTo>
                <a:lnTo>
                  <a:pt x="8729" y="1709"/>
                </a:lnTo>
                <a:lnTo>
                  <a:pt x="8729" y="1728"/>
                </a:lnTo>
                <a:lnTo>
                  <a:pt x="8727" y="1747"/>
                </a:lnTo>
                <a:lnTo>
                  <a:pt x="8725" y="1765"/>
                </a:lnTo>
                <a:lnTo>
                  <a:pt x="8722" y="1782"/>
                </a:lnTo>
                <a:lnTo>
                  <a:pt x="8718" y="1799"/>
                </a:lnTo>
                <a:lnTo>
                  <a:pt x="8713" y="1816"/>
                </a:lnTo>
                <a:lnTo>
                  <a:pt x="8708" y="1832"/>
                </a:lnTo>
                <a:lnTo>
                  <a:pt x="8701" y="1848"/>
                </a:lnTo>
                <a:lnTo>
                  <a:pt x="8694" y="1863"/>
                </a:lnTo>
                <a:lnTo>
                  <a:pt x="8686" y="1877"/>
                </a:lnTo>
                <a:lnTo>
                  <a:pt x="8677" y="1890"/>
                </a:lnTo>
                <a:lnTo>
                  <a:pt x="8667" y="1903"/>
                </a:lnTo>
                <a:lnTo>
                  <a:pt x="8657" y="1914"/>
                </a:lnTo>
                <a:lnTo>
                  <a:pt x="8645" y="1925"/>
                </a:lnTo>
                <a:lnTo>
                  <a:pt x="8633" y="1934"/>
                </a:lnTo>
                <a:lnTo>
                  <a:pt x="8621" y="1943"/>
                </a:lnTo>
                <a:lnTo>
                  <a:pt x="8607" y="1951"/>
                </a:lnTo>
                <a:lnTo>
                  <a:pt x="8594" y="1957"/>
                </a:lnTo>
                <a:lnTo>
                  <a:pt x="8580" y="1963"/>
                </a:lnTo>
                <a:lnTo>
                  <a:pt x="8566" y="1968"/>
                </a:lnTo>
                <a:lnTo>
                  <a:pt x="8552" y="1971"/>
                </a:lnTo>
                <a:lnTo>
                  <a:pt x="8537" y="1974"/>
                </a:lnTo>
                <a:lnTo>
                  <a:pt x="8523" y="1975"/>
                </a:lnTo>
                <a:lnTo>
                  <a:pt x="8508" y="1976"/>
                </a:lnTo>
                <a:lnTo>
                  <a:pt x="8498" y="1976"/>
                </a:lnTo>
                <a:lnTo>
                  <a:pt x="8487" y="1975"/>
                </a:lnTo>
                <a:lnTo>
                  <a:pt x="8477" y="1973"/>
                </a:lnTo>
                <a:lnTo>
                  <a:pt x="8468" y="1971"/>
                </a:lnTo>
                <a:lnTo>
                  <a:pt x="8458" y="1969"/>
                </a:lnTo>
                <a:lnTo>
                  <a:pt x="8449" y="1966"/>
                </a:lnTo>
                <a:lnTo>
                  <a:pt x="8440" y="1962"/>
                </a:lnTo>
                <a:lnTo>
                  <a:pt x="8432" y="1958"/>
                </a:lnTo>
                <a:lnTo>
                  <a:pt x="8415" y="1948"/>
                </a:lnTo>
                <a:lnTo>
                  <a:pt x="8401" y="1937"/>
                </a:lnTo>
                <a:lnTo>
                  <a:pt x="8388" y="1926"/>
                </a:lnTo>
                <a:lnTo>
                  <a:pt x="8376" y="1912"/>
                </a:lnTo>
                <a:lnTo>
                  <a:pt x="8376" y="2160"/>
                </a:lnTo>
                <a:lnTo>
                  <a:pt x="8289" y="2160"/>
                </a:lnTo>
                <a:close/>
                <a:moveTo>
                  <a:pt x="8368" y="1716"/>
                </a:moveTo>
                <a:lnTo>
                  <a:pt x="8369" y="1739"/>
                </a:lnTo>
                <a:lnTo>
                  <a:pt x="8371" y="1761"/>
                </a:lnTo>
                <a:lnTo>
                  <a:pt x="8374" y="1781"/>
                </a:lnTo>
                <a:lnTo>
                  <a:pt x="8378" y="1800"/>
                </a:lnTo>
                <a:lnTo>
                  <a:pt x="8383" y="1817"/>
                </a:lnTo>
                <a:lnTo>
                  <a:pt x="8390" y="1833"/>
                </a:lnTo>
                <a:lnTo>
                  <a:pt x="8398" y="1847"/>
                </a:lnTo>
                <a:lnTo>
                  <a:pt x="8407" y="1859"/>
                </a:lnTo>
                <a:lnTo>
                  <a:pt x="8417" y="1870"/>
                </a:lnTo>
                <a:lnTo>
                  <a:pt x="8428" y="1880"/>
                </a:lnTo>
                <a:lnTo>
                  <a:pt x="8439" y="1888"/>
                </a:lnTo>
                <a:lnTo>
                  <a:pt x="8451" y="1894"/>
                </a:lnTo>
                <a:lnTo>
                  <a:pt x="8463" y="1899"/>
                </a:lnTo>
                <a:lnTo>
                  <a:pt x="8476" y="1903"/>
                </a:lnTo>
                <a:lnTo>
                  <a:pt x="8489" y="1905"/>
                </a:lnTo>
                <a:lnTo>
                  <a:pt x="8503" y="1906"/>
                </a:lnTo>
                <a:lnTo>
                  <a:pt x="8517" y="1905"/>
                </a:lnTo>
                <a:lnTo>
                  <a:pt x="8530" y="1903"/>
                </a:lnTo>
                <a:lnTo>
                  <a:pt x="8544" y="1899"/>
                </a:lnTo>
                <a:lnTo>
                  <a:pt x="8556" y="1894"/>
                </a:lnTo>
                <a:lnTo>
                  <a:pt x="8568" y="1887"/>
                </a:lnTo>
                <a:lnTo>
                  <a:pt x="8580" y="1879"/>
                </a:lnTo>
                <a:lnTo>
                  <a:pt x="8591" y="1869"/>
                </a:lnTo>
                <a:lnTo>
                  <a:pt x="8601" y="1858"/>
                </a:lnTo>
                <a:lnTo>
                  <a:pt x="8610" y="1845"/>
                </a:lnTo>
                <a:lnTo>
                  <a:pt x="8619" y="1830"/>
                </a:lnTo>
                <a:lnTo>
                  <a:pt x="8626" y="1814"/>
                </a:lnTo>
                <a:lnTo>
                  <a:pt x="8631" y="1796"/>
                </a:lnTo>
                <a:lnTo>
                  <a:pt x="8636" y="1777"/>
                </a:lnTo>
                <a:lnTo>
                  <a:pt x="8639" y="1756"/>
                </a:lnTo>
                <a:lnTo>
                  <a:pt x="8641" y="1733"/>
                </a:lnTo>
                <a:lnTo>
                  <a:pt x="8641" y="1709"/>
                </a:lnTo>
                <a:lnTo>
                  <a:pt x="8641" y="1685"/>
                </a:lnTo>
                <a:lnTo>
                  <a:pt x="8639" y="1663"/>
                </a:lnTo>
                <a:lnTo>
                  <a:pt x="8636" y="1643"/>
                </a:lnTo>
                <a:lnTo>
                  <a:pt x="8632" y="1624"/>
                </a:lnTo>
                <a:lnTo>
                  <a:pt x="8626" y="1607"/>
                </a:lnTo>
                <a:lnTo>
                  <a:pt x="8619" y="1590"/>
                </a:lnTo>
                <a:lnTo>
                  <a:pt x="8611" y="1576"/>
                </a:lnTo>
                <a:lnTo>
                  <a:pt x="8602" y="1563"/>
                </a:lnTo>
                <a:lnTo>
                  <a:pt x="8592" y="1552"/>
                </a:lnTo>
                <a:lnTo>
                  <a:pt x="8581" y="1543"/>
                </a:lnTo>
                <a:lnTo>
                  <a:pt x="8570" y="1534"/>
                </a:lnTo>
                <a:lnTo>
                  <a:pt x="8558" y="1528"/>
                </a:lnTo>
                <a:lnTo>
                  <a:pt x="8546" y="1522"/>
                </a:lnTo>
                <a:lnTo>
                  <a:pt x="8533" y="1519"/>
                </a:lnTo>
                <a:lnTo>
                  <a:pt x="8520" y="1516"/>
                </a:lnTo>
                <a:lnTo>
                  <a:pt x="8506" y="1516"/>
                </a:lnTo>
                <a:lnTo>
                  <a:pt x="8493" y="1516"/>
                </a:lnTo>
                <a:lnTo>
                  <a:pt x="8480" y="1519"/>
                </a:lnTo>
                <a:lnTo>
                  <a:pt x="8467" y="1523"/>
                </a:lnTo>
                <a:lnTo>
                  <a:pt x="8455" y="1528"/>
                </a:lnTo>
                <a:lnTo>
                  <a:pt x="8443" y="1536"/>
                </a:lnTo>
                <a:lnTo>
                  <a:pt x="8432" y="1544"/>
                </a:lnTo>
                <a:lnTo>
                  <a:pt x="8421" y="1555"/>
                </a:lnTo>
                <a:lnTo>
                  <a:pt x="8410" y="1567"/>
                </a:lnTo>
                <a:lnTo>
                  <a:pt x="8400" y="1580"/>
                </a:lnTo>
                <a:lnTo>
                  <a:pt x="8392" y="1595"/>
                </a:lnTo>
                <a:lnTo>
                  <a:pt x="8384" y="1612"/>
                </a:lnTo>
                <a:lnTo>
                  <a:pt x="8379" y="1630"/>
                </a:lnTo>
                <a:lnTo>
                  <a:pt x="8374" y="1649"/>
                </a:lnTo>
                <a:lnTo>
                  <a:pt x="8371" y="1670"/>
                </a:lnTo>
                <a:lnTo>
                  <a:pt x="8369" y="1692"/>
                </a:lnTo>
                <a:lnTo>
                  <a:pt x="8368" y="1716"/>
                </a:lnTo>
                <a:close/>
                <a:moveTo>
                  <a:pt x="9134" y="1965"/>
                </a:moveTo>
                <a:lnTo>
                  <a:pt x="9134" y="1890"/>
                </a:lnTo>
                <a:lnTo>
                  <a:pt x="9127" y="1900"/>
                </a:lnTo>
                <a:lnTo>
                  <a:pt x="9119" y="1910"/>
                </a:lnTo>
                <a:lnTo>
                  <a:pt x="9111" y="1919"/>
                </a:lnTo>
                <a:lnTo>
                  <a:pt x="9102" y="1928"/>
                </a:lnTo>
                <a:lnTo>
                  <a:pt x="9094" y="1935"/>
                </a:lnTo>
                <a:lnTo>
                  <a:pt x="9084" y="1942"/>
                </a:lnTo>
                <a:lnTo>
                  <a:pt x="9075" y="1949"/>
                </a:lnTo>
                <a:lnTo>
                  <a:pt x="9065" y="1954"/>
                </a:lnTo>
                <a:lnTo>
                  <a:pt x="9055" y="1959"/>
                </a:lnTo>
                <a:lnTo>
                  <a:pt x="9044" y="1964"/>
                </a:lnTo>
                <a:lnTo>
                  <a:pt x="9034" y="1967"/>
                </a:lnTo>
                <a:lnTo>
                  <a:pt x="9023" y="1970"/>
                </a:lnTo>
                <a:lnTo>
                  <a:pt x="9011" y="1973"/>
                </a:lnTo>
                <a:lnTo>
                  <a:pt x="8999" y="1974"/>
                </a:lnTo>
                <a:lnTo>
                  <a:pt x="8987" y="1975"/>
                </a:lnTo>
                <a:lnTo>
                  <a:pt x="8975" y="1976"/>
                </a:lnTo>
                <a:lnTo>
                  <a:pt x="8964" y="1976"/>
                </a:lnTo>
                <a:lnTo>
                  <a:pt x="8953" y="1975"/>
                </a:lnTo>
                <a:lnTo>
                  <a:pt x="8941" y="1973"/>
                </a:lnTo>
                <a:lnTo>
                  <a:pt x="8931" y="1972"/>
                </a:lnTo>
                <a:lnTo>
                  <a:pt x="8920" y="1969"/>
                </a:lnTo>
                <a:lnTo>
                  <a:pt x="8910" y="1966"/>
                </a:lnTo>
                <a:lnTo>
                  <a:pt x="8900" y="1963"/>
                </a:lnTo>
                <a:lnTo>
                  <a:pt x="8891" y="1959"/>
                </a:lnTo>
                <a:lnTo>
                  <a:pt x="8881" y="1954"/>
                </a:lnTo>
                <a:lnTo>
                  <a:pt x="8872" y="1950"/>
                </a:lnTo>
                <a:lnTo>
                  <a:pt x="8864" y="1945"/>
                </a:lnTo>
                <a:lnTo>
                  <a:pt x="8857" y="1939"/>
                </a:lnTo>
                <a:lnTo>
                  <a:pt x="8850" y="1934"/>
                </a:lnTo>
                <a:lnTo>
                  <a:pt x="8844" y="1928"/>
                </a:lnTo>
                <a:lnTo>
                  <a:pt x="8838" y="1922"/>
                </a:lnTo>
                <a:lnTo>
                  <a:pt x="8833" y="1916"/>
                </a:lnTo>
                <a:lnTo>
                  <a:pt x="8824" y="1902"/>
                </a:lnTo>
                <a:lnTo>
                  <a:pt x="8817" y="1887"/>
                </a:lnTo>
                <a:lnTo>
                  <a:pt x="8811" y="1870"/>
                </a:lnTo>
                <a:lnTo>
                  <a:pt x="8807" y="1852"/>
                </a:lnTo>
                <a:lnTo>
                  <a:pt x="8805" y="1838"/>
                </a:lnTo>
                <a:lnTo>
                  <a:pt x="8803" y="1820"/>
                </a:lnTo>
                <a:lnTo>
                  <a:pt x="8802" y="1798"/>
                </a:lnTo>
                <a:lnTo>
                  <a:pt x="8802" y="1773"/>
                </a:lnTo>
                <a:lnTo>
                  <a:pt x="8802" y="1459"/>
                </a:lnTo>
                <a:lnTo>
                  <a:pt x="8887" y="1459"/>
                </a:lnTo>
                <a:lnTo>
                  <a:pt x="8887" y="1740"/>
                </a:lnTo>
                <a:lnTo>
                  <a:pt x="8888" y="1770"/>
                </a:lnTo>
                <a:lnTo>
                  <a:pt x="8889" y="1796"/>
                </a:lnTo>
                <a:lnTo>
                  <a:pt x="8890" y="1815"/>
                </a:lnTo>
                <a:lnTo>
                  <a:pt x="8892" y="1830"/>
                </a:lnTo>
                <a:lnTo>
                  <a:pt x="8895" y="1838"/>
                </a:lnTo>
                <a:lnTo>
                  <a:pt x="8898" y="1846"/>
                </a:lnTo>
                <a:lnTo>
                  <a:pt x="8901" y="1853"/>
                </a:lnTo>
                <a:lnTo>
                  <a:pt x="8905" y="1860"/>
                </a:lnTo>
                <a:lnTo>
                  <a:pt x="8910" y="1866"/>
                </a:lnTo>
                <a:lnTo>
                  <a:pt x="8915" y="1872"/>
                </a:lnTo>
                <a:lnTo>
                  <a:pt x="8920" y="1878"/>
                </a:lnTo>
                <a:lnTo>
                  <a:pt x="8927" y="1883"/>
                </a:lnTo>
                <a:lnTo>
                  <a:pt x="8933" y="1887"/>
                </a:lnTo>
                <a:lnTo>
                  <a:pt x="8940" y="1891"/>
                </a:lnTo>
                <a:lnTo>
                  <a:pt x="8949" y="1894"/>
                </a:lnTo>
                <a:lnTo>
                  <a:pt x="8957" y="1897"/>
                </a:lnTo>
                <a:lnTo>
                  <a:pt x="8965" y="1899"/>
                </a:lnTo>
                <a:lnTo>
                  <a:pt x="8974" y="1901"/>
                </a:lnTo>
                <a:lnTo>
                  <a:pt x="8983" y="1902"/>
                </a:lnTo>
                <a:lnTo>
                  <a:pt x="8992" y="1902"/>
                </a:lnTo>
                <a:lnTo>
                  <a:pt x="9002" y="1902"/>
                </a:lnTo>
                <a:lnTo>
                  <a:pt x="9011" y="1901"/>
                </a:lnTo>
                <a:lnTo>
                  <a:pt x="9020" y="1899"/>
                </a:lnTo>
                <a:lnTo>
                  <a:pt x="9029" y="1897"/>
                </a:lnTo>
                <a:lnTo>
                  <a:pt x="9038" y="1894"/>
                </a:lnTo>
                <a:lnTo>
                  <a:pt x="9047" y="1891"/>
                </a:lnTo>
                <a:lnTo>
                  <a:pt x="9056" y="1887"/>
                </a:lnTo>
                <a:lnTo>
                  <a:pt x="9064" y="1882"/>
                </a:lnTo>
                <a:lnTo>
                  <a:pt x="9072" y="1877"/>
                </a:lnTo>
                <a:lnTo>
                  <a:pt x="9080" y="1871"/>
                </a:lnTo>
                <a:lnTo>
                  <a:pt x="9086" y="1865"/>
                </a:lnTo>
                <a:lnTo>
                  <a:pt x="9093" y="1859"/>
                </a:lnTo>
                <a:lnTo>
                  <a:pt x="9098" y="1852"/>
                </a:lnTo>
                <a:lnTo>
                  <a:pt x="9103" y="1845"/>
                </a:lnTo>
                <a:lnTo>
                  <a:pt x="9108" y="1837"/>
                </a:lnTo>
                <a:lnTo>
                  <a:pt x="9112" y="1829"/>
                </a:lnTo>
                <a:lnTo>
                  <a:pt x="9115" y="1820"/>
                </a:lnTo>
                <a:lnTo>
                  <a:pt x="9118" y="1810"/>
                </a:lnTo>
                <a:lnTo>
                  <a:pt x="9120" y="1799"/>
                </a:lnTo>
                <a:lnTo>
                  <a:pt x="9122" y="1787"/>
                </a:lnTo>
                <a:lnTo>
                  <a:pt x="9125" y="1760"/>
                </a:lnTo>
                <a:lnTo>
                  <a:pt x="9126" y="1730"/>
                </a:lnTo>
                <a:lnTo>
                  <a:pt x="9126" y="1459"/>
                </a:lnTo>
                <a:lnTo>
                  <a:pt x="9212" y="1459"/>
                </a:lnTo>
                <a:lnTo>
                  <a:pt x="9212" y="1965"/>
                </a:lnTo>
                <a:lnTo>
                  <a:pt x="9134" y="1965"/>
                </a:lnTo>
                <a:close/>
                <a:moveTo>
                  <a:pt x="9397" y="1965"/>
                </a:moveTo>
                <a:lnTo>
                  <a:pt x="9316" y="1965"/>
                </a:lnTo>
                <a:lnTo>
                  <a:pt x="9316" y="1268"/>
                </a:lnTo>
                <a:lnTo>
                  <a:pt x="9403" y="1268"/>
                </a:lnTo>
                <a:lnTo>
                  <a:pt x="9403" y="1516"/>
                </a:lnTo>
                <a:lnTo>
                  <a:pt x="9410" y="1508"/>
                </a:lnTo>
                <a:lnTo>
                  <a:pt x="9417" y="1500"/>
                </a:lnTo>
                <a:lnTo>
                  <a:pt x="9424" y="1493"/>
                </a:lnTo>
                <a:lnTo>
                  <a:pt x="9432" y="1487"/>
                </a:lnTo>
                <a:lnTo>
                  <a:pt x="9439" y="1480"/>
                </a:lnTo>
                <a:lnTo>
                  <a:pt x="9447" y="1475"/>
                </a:lnTo>
                <a:lnTo>
                  <a:pt x="9456" y="1470"/>
                </a:lnTo>
                <a:lnTo>
                  <a:pt x="9464" y="1465"/>
                </a:lnTo>
                <a:lnTo>
                  <a:pt x="9473" y="1461"/>
                </a:lnTo>
                <a:lnTo>
                  <a:pt x="9482" y="1458"/>
                </a:lnTo>
                <a:lnTo>
                  <a:pt x="9491" y="1455"/>
                </a:lnTo>
                <a:lnTo>
                  <a:pt x="9501" y="1453"/>
                </a:lnTo>
                <a:lnTo>
                  <a:pt x="9510" y="1451"/>
                </a:lnTo>
                <a:lnTo>
                  <a:pt x="9520" y="1450"/>
                </a:lnTo>
                <a:lnTo>
                  <a:pt x="9531" y="1449"/>
                </a:lnTo>
                <a:lnTo>
                  <a:pt x="9541" y="1449"/>
                </a:lnTo>
                <a:lnTo>
                  <a:pt x="9553" y="1449"/>
                </a:lnTo>
                <a:lnTo>
                  <a:pt x="9565" y="1450"/>
                </a:lnTo>
                <a:lnTo>
                  <a:pt x="9576" y="1451"/>
                </a:lnTo>
                <a:lnTo>
                  <a:pt x="9587" y="1453"/>
                </a:lnTo>
                <a:lnTo>
                  <a:pt x="9598" y="1456"/>
                </a:lnTo>
                <a:lnTo>
                  <a:pt x="9609" y="1459"/>
                </a:lnTo>
                <a:lnTo>
                  <a:pt x="9620" y="1463"/>
                </a:lnTo>
                <a:lnTo>
                  <a:pt x="9630" y="1467"/>
                </a:lnTo>
                <a:lnTo>
                  <a:pt x="9640" y="1472"/>
                </a:lnTo>
                <a:lnTo>
                  <a:pt x="9650" y="1478"/>
                </a:lnTo>
                <a:lnTo>
                  <a:pt x="9659" y="1483"/>
                </a:lnTo>
                <a:lnTo>
                  <a:pt x="9668" y="1490"/>
                </a:lnTo>
                <a:lnTo>
                  <a:pt x="9676" y="1497"/>
                </a:lnTo>
                <a:lnTo>
                  <a:pt x="9684" y="1504"/>
                </a:lnTo>
                <a:lnTo>
                  <a:pt x="9692" y="1512"/>
                </a:lnTo>
                <a:lnTo>
                  <a:pt x="9699" y="1520"/>
                </a:lnTo>
                <a:lnTo>
                  <a:pt x="9705" y="1529"/>
                </a:lnTo>
                <a:lnTo>
                  <a:pt x="9711" y="1538"/>
                </a:lnTo>
                <a:lnTo>
                  <a:pt x="9717" y="1547"/>
                </a:lnTo>
                <a:lnTo>
                  <a:pt x="9723" y="1557"/>
                </a:lnTo>
                <a:lnTo>
                  <a:pt x="9728" y="1568"/>
                </a:lnTo>
                <a:lnTo>
                  <a:pt x="9732" y="1579"/>
                </a:lnTo>
                <a:lnTo>
                  <a:pt x="9737" y="1590"/>
                </a:lnTo>
                <a:lnTo>
                  <a:pt x="9741" y="1603"/>
                </a:lnTo>
                <a:lnTo>
                  <a:pt x="9744" y="1615"/>
                </a:lnTo>
                <a:lnTo>
                  <a:pt x="9747" y="1627"/>
                </a:lnTo>
                <a:lnTo>
                  <a:pt x="9751" y="1639"/>
                </a:lnTo>
                <a:lnTo>
                  <a:pt x="9753" y="1652"/>
                </a:lnTo>
                <a:lnTo>
                  <a:pt x="9756" y="1678"/>
                </a:lnTo>
                <a:lnTo>
                  <a:pt x="9757" y="1705"/>
                </a:lnTo>
                <a:lnTo>
                  <a:pt x="9757" y="1721"/>
                </a:lnTo>
                <a:lnTo>
                  <a:pt x="9756" y="1736"/>
                </a:lnTo>
                <a:lnTo>
                  <a:pt x="9755" y="1751"/>
                </a:lnTo>
                <a:lnTo>
                  <a:pt x="9753" y="1766"/>
                </a:lnTo>
                <a:lnTo>
                  <a:pt x="9751" y="1780"/>
                </a:lnTo>
                <a:lnTo>
                  <a:pt x="9747" y="1794"/>
                </a:lnTo>
                <a:lnTo>
                  <a:pt x="9744" y="1807"/>
                </a:lnTo>
                <a:lnTo>
                  <a:pt x="9740" y="1820"/>
                </a:lnTo>
                <a:lnTo>
                  <a:pt x="9736" y="1832"/>
                </a:lnTo>
                <a:lnTo>
                  <a:pt x="9731" y="1844"/>
                </a:lnTo>
                <a:lnTo>
                  <a:pt x="9726" y="1855"/>
                </a:lnTo>
                <a:lnTo>
                  <a:pt x="9720" y="1866"/>
                </a:lnTo>
                <a:lnTo>
                  <a:pt x="9714" y="1877"/>
                </a:lnTo>
                <a:lnTo>
                  <a:pt x="9707" y="1887"/>
                </a:lnTo>
                <a:lnTo>
                  <a:pt x="9700" y="1896"/>
                </a:lnTo>
                <a:lnTo>
                  <a:pt x="9692" y="1905"/>
                </a:lnTo>
                <a:lnTo>
                  <a:pt x="9684" y="1914"/>
                </a:lnTo>
                <a:lnTo>
                  <a:pt x="9675" y="1922"/>
                </a:lnTo>
                <a:lnTo>
                  <a:pt x="9667" y="1929"/>
                </a:lnTo>
                <a:lnTo>
                  <a:pt x="9658" y="1936"/>
                </a:lnTo>
                <a:lnTo>
                  <a:pt x="9649" y="1942"/>
                </a:lnTo>
                <a:lnTo>
                  <a:pt x="9640" y="1948"/>
                </a:lnTo>
                <a:lnTo>
                  <a:pt x="9631" y="1953"/>
                </a:lnTo>
                <a:lnTo>
                  <a:pt x="9621" y="1958"/>
                </a:lnTo>
                <a:lnTo>
                  <a:pt x="9611" y="1962"/>
                </a:lnTo>
                <a:lnTo>
                  <a:pt x="9602" y="1966"/>
                </a:lnTo>
                <a:lnTo>
                  <a:pt x="9591" y="1969"/>
                </a:lnTo>
                <a:lnTo>
                  <a:pt x="9581" y="1971"/>
                </a:lnTo>
                <a:lnTo>
                  <a:pt x="9571" y="1973"/>
                </a:lnTo>
                <a:lnTo>
                  <a:pt x="9560" y="1975"/>
                </a:lnTo>
                <a:lnTo>
                  <a:pt x="9549" y="1976"/>
                </a:lnTo>
                <a:lnTo>
                  <a:pt x="9537" y="1976"/>
                </a:lnTo>
                <a:lnTo>
                  <a:pt x="9526" y="1975"/>
                </a:lnTo>
                <a:lnTo>
                  <a:pt x="9515" y="1975"/>
                </a:lnTo>
                <a:lnTo>
                  <a:pt x="9505" y="1973"/>
                </a:lnTo>
                <a:lnTo>
                  <a:pt x="9495" y="1971"/>
                </a:lnTo>
                <a:lnTo>
                  <a:pt x="9485" y="1969"/>
                </a:lnTo>
                <a:lnTo>
                  <a:pt x="9475" y="1965"/>
                </a:lnTo>
                <a:lnTo>
                  <a:pt x="9466" y="1962"/>
                </a:lnTo>
                <a:lnTo>
                  <a:pt x="9457" y="1957"/>
                </a:lnTo>
                <a:lnTo>
                  <a:pt x="9449" y="1952"/>
                </a:lnTo>
                <a:lnTo>
                  <a:pt x="9440" y="1947"/>
                </a:lnTo>
                <a:lnTo>
                  <a:pt x="9432" y="1941"/>
                </a:lnTo>
                <a:lnTo>
                  <a:pt x="9425" y="1934"/>
                </a:lnTo>
                <a:lnTo>
                  <a:pt x="9417" y="1927"/>
                </a:lnTo>
                <a:lnTo>
                  <a:pt x="9410" y="1919"/>
                </a:lnTo>
                <a:lnTo>
                  <a:pt x="9403" y="1911"/>
                </a:lnTo>
                <a:lnTo>
                  <a:pt x="9397" y="1902"/>
                </a:lnTo>
                <a:lnTo>
                  <a:pt x="9397" y="1965"/>
                </a:lnTo>
                <a:close/>
                <a:moveTo>
                  <a:pt x="9396" y="1709"/>
                </a:moveTo>
                <a:lnTo>
                  <a:pt x="9396" y="1731"/>
                </a:lnTo>
                <a:lnTo>
                  <a:pt x="9397" y="1751"/>
                </a:lnTo>
                <a:lnTo>
                  <a:pt x="9399" y="1770"/>
                </a:lnTo>
                <a:lnTo>
                  <a:pt x="9402" y="1787"/>
                </a:lnTo>
                <a:lnTo>
                  <a:pt x="9405" y="1802"/>
                </a:lnTo>
                <a:lnTo>
                  <a:pt x="9410" y="1816"/>
                </a:lnTo>
                <a:lnTo>
                  <a:pt x="9415" y="1829"/>
                </a:lnTo>
                <a:lnTo>
                  <a:pt x="9420" y="1840"/>
                </a:lnTo>
                <a:lnTo>
                  <a:pt x="9431" y="1855"/>
                </a:lnTo>
                <a:lnTo>
                  <a:pt x="9442" y="1869"/>
                </a:lnTo>
                <a:lnTo>
                  <a:pt x="9448" y="1875"/>
                </a:lnTo>
                <a:lnTo>
                  <a:pt x="9455" y="1880"/>
                </a:lnTo>
                <a:lnTo>
                  <a:pt x="9461" y="1885"/>
                </a:lnTo>
                <a:lnTo>
                  <a:pt x="9468" y="1889"/>
                </a:lnTo>
                <a:lnTo>
                  <a:pt x="9475" y="1893"/>
                </a:lnTo>
                <a:lnTo>
                  <a:pt x="9482" y="1896"/>
                </a:lnTo>
                <a:lnTo>
                  <a:pt x="9489" y="1899"/>
                </a:lnTo>
                <a:lnTo>
                  <a:pt x="9497" y="1902"/>
                </a:lnTo>
                <a:lnTo>
                  <a:pt x="9505" y="1903"/>
                </a:lnTo>
                <a:lnTo>
                  <a:pt x="9513" y="1905"/>
                </a:lnTo>
                <a:lnTo>
                  <a:pt x="9521" y="1905"/>
                </a:lnTo>
                <a:lnTo>
                  <a:pt x="9530" y="1906"/>
                </a:lnTo>
                <a:lnTo>
                  <a:pt x="9543" y="1905"/>
                </a:lnTo>
                <a:lnTo>
                  <a:pt x="9558" y="1903"/>
                </a:lnTo>
                <a:lnTo>
                  <a:pt x="9571" y="1899"/>
                </a:lnTo>
                <a:lnTo>
                  <a:pt x="9583" y="1894"/>
                </a:lnTo>
                <a:lnTo>
                  <a:pt x="9595" y="1887"/>
                </a:lnTo>
                <a:lnTo>
                  <a:pt x="9606" y="1878"/>
                </a:lnTo>
                <a:lnTo>
                  <a:pt x="9617" y="1869"/>
                </a:lnTo>
                <a:lnTo>
                  <a:pt x="9627" y="1857"/>
                </a:lnTo>
                <a:lnTo>
                  <a:pt x="9637" y="1844"/>
                </a:lnTo>
                <a:lnTo>
                  <a:pt x="9645" y="1830"/>
                </a:lnTo>
                <a:lnTo>
                  <a:pt x="9652" y="1814"/>
                </a:lnTo>
                <a:lnTo>
                  <a:pt x="9658" y="1797"/>
                </a:lnTo>
                <a:lnTo>
                  <a:pt x="9663" y="1778"/>
                </a:lnTo>
                <a:lnTo>
                  <a:pt x="9666" y="1757"/>
                </a:lnTo>
                <a:lnTo>
                  <a:pt x="9668" y="1736"/>
                </a:lnTo>
                <a:lnTo>
                  <a:pt x="9668" y="1712"/>
                </a:lnTo>
                <a:lnTo>
                  <a:pt x="9668" y="1688"/>
                </a:lnTo>
                <a:lnTo>
                  <a:pt x="9666" y="1666"/>
                </a:lnTo>
                <a:lnTo>
                  <a:pt x="9663" y="1645"/>
                </a:lnTo>
                <a:lnTo>
                  <a:pt x="9659" y="1626"/>
                </a:lnTo>
                <a:lnTo>
                  <a:pt x="9653" y="1609"/>
                </a:lnTo>
                <a:lnTo>
                  <a:pt x="9646" y="1592"/>
                </a:lnTo>
                <a:lnTo>
                  <a:pt x="9638" y="1578"/>
                </a:lnTo>
                <a:lnTo>
                  <a:pt x="9629" y="1566"/>
                </a:lnTo>
                <a:lnTo>
                  <a:pt x="9619" y="1555"/>
                </a:lnTo>
                <a:lnTo>
                  <a:pt x="9609" y="1545"/>
                </a:lnTo>
                <a:lnTo>
                  <a:pt x="9597" y="1537"/>
                </a:lnTo>
                <a:lnTo>
                  <a:pt x="9586" y="1530"/>
                </a:lnTo>
                <a:lnTo>
                  <a:pt x="9574" y="1525"/>
                </a:lnTo>
                <a:lnTo>
                  <a:pt x="9561" y="1522"/>
                </a:lnTo>
                <a:lnTo>
                  <a:pt x="9548" y="1519"/>
                </a:lnTo>
                <a:lnTo>
                  <a:pt x="9533" y="1519"/>
                </a:lnTo>
                <a:lnTo>
                  <a:pt x="9520" y="1519"/>
                </a:lnTo>
                <a:lnTo>
                  <a:pt x="9506" y="1522"/>
                </a:lnTo>
                <a:lnTo>
                  <a:pt x="9494" y="1525"/>
                </a:lnTo>
                <a:lnTo>
                  <a:pt x="9481" y="1531"/>
                </a:lnTo>
                <a:lnTo>
                  <a:pt x="9469" y="1538"/>
                </a:lnTo>
                <a:lnTo>
                  <a:pt x="9458" y="1546"/>
                </a:lnTo>
                <a:lnTo>
                  <a:pt x="9447" y="1556"/>
                </a:lnTo>
                <a:lnTo>
                  <a:pt x="9437" y="1567"/>
                </a:lnTo>
                <a:lnTo>
                  <a:pt x="9427" y="1580"/>
                </a:lnTo>
                <a:lnTo>
                  <a:pt x="9419" y="1594"/>
                </a:lnTo>
                <a:lnTo>
                  <a:pt x="9412" y="1611"/>
                </a:lnTo>
                <a:lnTo>
                  <a:pt x="9406" y="1628"/>
                </a:lnTo>
                <a:lnTo>
                  <a:pt x="9402" y="1646"/>
                </a:lnTo>
                <a:lnTo>
                  <a:pt x="9398" y="1666"/>
                </a:lnTo>
                <a:lnTo>
                  <a:pt x="9396" y="1687"/>
                </a:lnTo>
                <a:lnTo>
                  <a:pt x="9396" y="1709"/>
                </a:lnTo>
                <a:close/>
                <a:moveTo>
                  <a:pt x="9829" y="1965"/>
                </a:moveTo>
                <a:lnTo>
                  <a:pt x="9829" y="1268"/>
                </a:lnTo>
                <a:lnTo>
                  <a:pt x="9915" y="1268"/>
                </a:lnTo>
                <a:lnTo>
                  <a:pt x="9915" y="1965"/>
                </a:lnTo>
                <a:lnTo>
                  <a:pt x="9829" y="1965"/>
                </a:lnTo>
                <a:close/>
                <a:moveTo>
                  <a:pt x="10019" y="1365"/>
                </a:moveTo>
                <a:lnTo>
                  <a:pt x="10019" y="1268"/>
                </a:lnTo>
                <a:lnTo>
                  <a:pt x="10104" y="1268"/>
                </a:lnTo>
                <a:lnTo>
                  <a:pt x="10104" y="1365"/>
                </a:lnTo>
                <a:lnTo>
                  <a:pt x="10019" y="1365"/>
                </a:lnTo>
                <a:close/>
                <a:moveTo>
                  <a:pt x="10019" y="1965"/>
                </a:moveTo>
                <a:lnTo>
                  <a:pt x="10019" y="1459"/>
                </a:lnTo>
                <a:lnTo>
                  <a:pt x="10104" y="1459"/>
                </a:lnTo>
                <a:lnTo>
                  <a:pt x="10104" y="1965"/>
                </a:lnTo>
                <a:lnTo>
                  <a:pt x="10019" y="1965"/>
                </a:lnTo>
                <a:close/>
                <a:moveTo>
                  <a:pt x="10207" y="1965"/>
                </a:moveTo>
                <a:lnTo>
                  <a:pt x="10207" y="1268"/>
                </a:lnTo>
                <a:lnTo>
                  <a:pt x="10292" y="1268"/>
                </a:lnTo>
                <a:lnTo>
                  <a:pt x="10292" y="1665"/>
                </a:lnTo>
                <a:lnTo>
                  <a:pt x="10496" y="1459"/>
                </a:lnTo>
                <a:lnTo>
                  <a:pt x="10607" y="1459"/>
                </a:lnTo>
                <a:lnTo>
                  <a:pt x="10413" y="1648"/>
                </a:lnTo>
                <a:lnTo>
                  <a:pt x="10627" y="1965"/>
                </a:lnTo>
                <a:lnTo>
                  <a:pt x="10520" y="1965"/>
                </a:lnTo>
                <a:lnTo>
                  <a:pt x="10352" y="1707"/>
                </a:lnTo>
                <a:lnTo>
                  <a:pt x="10292" y="1765"/>
                </a:lnTo>
                <a:lnTo>
                  <a:pt x="10292" y="1965"/>
                </a:lnTo>
                <a:lnTo>
                  <a:pt x="10207" y="1965"/>
                </a:lnTo>
                <a:close/>
                <a:moveTo>
                  <a:pt x="10661" y="2160"/>
                </a:moveTo>
                <a:lnTo>
                  <a:pt x="10651" y="2081"/>
                </a:lnTo>
                <a:lnTo>
                  <a:pt x="10665" y="2084"/>
                </a:lnTo>
                <a:lnTo>
                  <a:pt x="10678" y="2087"/>
                </a:lnTo>
                <a:lnTo>
                  <a:pt x="10689" y="2088"/>
                </a:lnTo>
                <a:lnTo>
                  <a:pt x="10700" y="2089"/>
                </a:lnTo>
                <a:lnTo>
                  <a:pt x="10714" y="2088"/>
                </a:lnTo>
                <a:lnTo>
                  <a:pt x="10726" y="2086"/>
                </a:lnTo>
                <a:lnTo>
                  <a:pt x="10737" y="2083"/>
                </a:lnTo>
                <a:lnTo>
                  <a:pt x="10746" y="2079"/>
                </a:lnTo>
                <a:lnTo>
                  <a:pt x="10755" y="2074"/>
                </a:lnTo>
                <a:lnTo>
                  <a:pt x="10763" y="2068"/>
                </a:lnTo>
                <a:lnTo>
                  <a:pt x="10769" y="2061"/>
                </a:lnTo>
                <a:lnTo>
                  <a:pt x="10775" y="2051"/>
                </a:lnTo>
                <a:lnTo>
                  <a:pt x="10780" y="2043"/>
                </a:lnTo>
                <a:lnTo>
                  <a:pt x="10786" y="2029"/>
                </a:lnTo>
                <a:lnTo>
                  <a:pt x="10793" y="2011"/>
                </a:lnTo>
                <a:lnTo>
                  <a:pt x="10801" y="1988"/>
                </a:lnTo>
                <a:lnTo>
                  <a:pt x="10804" y="1979"/>
                </a:lnTo>
                <a:lnTo>
                  <a:pt x="10809" y="1967"/>
                </a:lnTo>
                <a:lnTo>
                  <a:pt x="10616" y="1459"/>
                </a:lnTo>
                <a:lnTo>
                  <a:pt x="10708" y="1459"/>
                </a:lnTo>
                <a:lnTo>
                  <a:pt x="10814" y="1752"/>
                </a:lnTo>
                <a:lnTo>
                  <a:pt x="10824" y="1780"/>
                </a:lnTo>
                <a:lnTo>
                  <a:pt x="10834" y="1808"/>
                </a:lnTo>
                <a:lnTo>
                  <a:pt x="10843" y="1838"/>
                </a:lnTo>
                <a:lnTo>
                  <a:pt x="10851" y="1868"/>
                </a:lnTo>
                <a:lnTo>
                  <a:pt x="10859" y="1840"/>
                </a:lnTo>
                <a:lnTo>
                  <a:pt x="10867" y="1811"/>
                </a:lnTo>
                <a:lnTo>
                  <a:pt x="10876" y="1783"/>
                </a:lnTo>
                <a:lnTo>
                  <a:pt x="10886" y="1755"/>
                </a:lnTo>
                <a:lnTo>
                  <a:pt x="10995" y="1459"/>
                </a:lnTo>
                <a:lnTo>
                  <a:pt x="11080" y="1459"/>
                </a:lnTo>
                <a:lnTo>
                  <a:pt x="10888" y="1974"/>
                </a:lnTo>
                <a:lnTo>
                  <a:pt x="10874" y="2012"/>
                </a:lnTo>
                <a:lnTo>
                  <a:pt x="10861" y="2044"/>
                </a:lnTo>
                <a:lnTo>
                  <a:pt x="10850" y="2070"/>
                </a:lnTo>
                <a:lnTo>
                  <a:pt x="10840" y="2089"/>
                </a:lnTo>
                <a:lnTo>
                  <a:pt x="10834" y="2099"/>
                </a:lnTo>
                <a:lnTo>
                  <a:pt x="10828" y="2109"/>
                </a:lnTo>
                <a:lnTo>
                  <a:pt x="10822" y="2117"/>
                </a:lnTo>
                <a:lnTo>
                  <a:pt x="10816" y="2125"/>
                </a:lnTo>
                <a:lnTo>
                  <a:pt x="10809" y="2133"/>
                </a:lnTo>
                <a:lnTo>
                  <a:pt x="10802" y="2139"/>
                </a:lnTo>
                <a:lnTo>
                  <a:pt x="10795" y="2145"/>
                </a:lnTo>
                <a:lnTo>
                  <a:pt x="10788" y="2151"/>
                </a:lnTo>
                <a:lnTo>
                  <a:pt x="10780" y="2155"/>
                </a:lnTo>
                <a:lnTo>
                  <a:pt x="10772" y="2159"/>
                </a:lnTo>
                <a:lnTo>
                  <a:pt x="10764" y="2163"/>
                </a:lnTo>
                <a:lnTo>
                  <a:pt x="10755" y="2165"/>
                </a:lnTo>
                <a:lnTo>
                  <a:pt x="10745" y="2168"/>
                </a:lnTo>
                <a:lnTo>
                  <a:pt x="10736" y="2169"/>
                </a:lnTo>
                <a:lnTo>
                  <a:pt x="10726" y="2170"/>
                </a:lnTo>
                <a:lnTo>
                  <a:pt x="10716" y="2170"/>
                </a:lnTo>
                <a:lnTo>
                  <a:pt x="10704" y="2170"/>
                </a:lnTo>
                <a:lnTo>
                  <a:pt x="10690" y="2168"/>
                </a:lnTo>
                <a:lnTo>
                  <a:pt x="10676" y="2165"/>
                </a:lnTo>
                <a:lnTo>
                  <a:pt x="10661" y="216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cxnSp>
        <p:nvCxnSpPr>
          <p:cNvPr id="15" name="Přímá spojnice 14"/>
          <p:cNvCxnSpPr/>
          <p:nvPr userDrawn="1"/>
        </p:nvCxnSpPr>
        <p:spPr>
          <a:xfrm>
            <a:off x="536448" y="4452176"/>
            <a:ext cx="11655552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ovnoramenný trojúhelník 15"/>
          <p:cNvSpPr/>
          <p:nvPr userDrawn="1"/>
        </p:nvSpPr>
        <p:spPr>
          <a:xfrm>
            <a:off x="11557077" y="6214657"/>
            <a:ext cx="540000" cy="540000"/>
          </a:xfrm>
          <a:prstGeom prst="triangle">
            <a:avLst>
              <a:gd name="adj" fmla="val 99999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55276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OVÁ 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877824"/>
          </a:xfrm>
          <a:solidFill>
            <a:schemeClr val="tx2"/>
          </a:solidFill>
        </p:spPr>
        <p:txBody>
          <a:bodyPr lIns="360000" tIns="0" rIns="360000" bIns="0" anchor="b" anchorCtr="0">
            <a:noAutofit/>
          </a:bodyPr>
          <a:lstStyle>
            <a:lvl1pPr>
              <a:defRPr sz="3600" b="1">
                <a:solidFill>
                  <a:schemeClr val="bg1"/>
                </a:solidFill>
                <a:latin typeface="Arial" panose="020B0604020202020204" pitchFamily="34" charset="0"/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7" name="Zástupný symbol pro obsah 6"/>
          <p:cNvSpPr>
            <a:spLocks noGrp="1"/>
          </p:cNvSpPr>
          <p:nvPr>
            <p:ph sz="quarter" idx="10"/>
          </p:nvPr>
        </p:nvSpPr>
        <p:spPr>
          <a:xfrm>
            <a:off x="0" y="877825"/>
            <a:ext cx="12192000" cy="5834125"/>
          </a:xfrm>
        </p:spPr>
        <p:txBody>
          <a:bodyPr lIns="360000" tIns="180000" rIns="360000" bIns="0">
            <a:no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1"/>
            <a:r>
              <a:rPr lang="cs-CZ" dirty="0"/>
              <a:t>Třetí úroveň</a:t>
            </a:r>
          </a:p>
          <a:p>
            <a:pPr lvl="1"/>
            <a:r>
              <a:rPr lang="cs-CZ" dirty="0"/>
              <a:t>Čtvrtá úroveň</a:t>
            </a:r>
          </a:p>
          <a:p>
            <a:pPr lvl="1"/>
            <a:r>
              <a:rPr lang="cs-CZ" dirty="0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39647351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OVÁ 01 pokračov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877824"/>
          </a:xfrm>
          <a:solidFill>
            <a:schemeClr val="tx2"/>
          </a:solidFill>
        </p:spPr>
        <p:txBody>
          <a:bodyPr lIns="360000" tIns="0" rIns="360000" bIns="0" anchor="b" anchorCtr="0">
            <a:noAutofit/>
          </a:bodyPr>
          <a:lstStyle>
            <a:lvl1pPr>
              <a:defRPr sz="3600" b="1">
                <a:solidFill>
                  <a:schemeClr val="bg1"/>
                </a:solidFill>
                <a:latin typeface="Arial" panose="020B0604020202020204" pitchFamily="34" charset="0"/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7" name="Zástupný symbol pro obsah 6"/>
          <p:cNvSpPr>
            <a:spLocks noGrp="1"/>
          </p:cNvSpPr>
          <p:nvPr>
            <p:ph sz="quarter" idx="10"/>
          </p:nvPr>
        </p:nvSpPr>
        <p:spPr>
          <a:xfrm>
            <a:off x="0" y="877825"/>
            <a:ext cx="12192000" cy="5834125"/>
          </a:xfrm>
        </p:spPr>
        <p:txBody>
          <a:bodyPr lIns="360000" tIns="180000" rIns="360000" bIns="0">
            <a:no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1"/>
            <a:r>
              <a:rPr lang="cs-CZ" dirty="0"/>
              <a:t>Třetí úroveň</a:t>
            </a:r>
          </a:p>
          <a:p>
            <a:pPr lvl="1"/>
            <a:r>
              <a:rPr lang="cs-CZ" dirty="0"/>
              <a:t>Čtvrtá úroveň</a:t>
            </a:r>
          </a:p>
          <a:p>
            <a:pPr lvl="1"/>
            <a:r>
              <a:rPr lang="cs-CZ" dirty="0"/>
              <a:t>Pátá úroveň</a:t>
            </a:r>
          </a:p>
        </p:txBody>
      </p:sp>
      <p:sp>
        <p:nvSpPr>
          <p:cNvPr id="4" name="Rovnoramenný trojúhelník 3"/>
          <p:cNvSpPr/>
          <p:nvPr userDrawn="1"/>
        </p:nvSpPr>
        <p:spPr>
          <a:xfrm>
            <a:off x="11557077" y="6214657"/>
            <a:ext cx="540000" cy="540000"/>
          </a:xfrm>
          <a:prstGeom prst="triangle">
            <a:avLst>
              <a:gd name="adj" fmla="val 99999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65403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Á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872396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KONY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0" y="1"/>
            <a:ext cx="12192000" cy="877824"/>
          </a:xfrm>
          <a:solidFill>
            <a:schemeClr val="accent1"/>
          </a:solidFill>
          <a:ln>
            <a:noFill/>
          </a:ln>
        </p:spPr>
        <p:txBody>
          <a:bodyPr lIns="360000" tIns="0" rIns="360000" bIns="0" anchor="b" anchorCtr="0">
            <a:noAutofit/>
          </a:bodyPr>
          <a:lstStyle>
            <a:lvl1pPr>
              <a:defRPr sz="3600" b="1">
                <a:solidFill>
                  <a:schemeClr val="bg1"/>
                </a:solidFill>
                <a:latin typeface="Arial" panose="020B0604020202020204" pitchFamily="34" charset="0"/>
              </a:defRPr>
            </a:lvl1pPr>
          </a:lstStyle>
          <a:p>
            <a:r>
              <a:rPr lang="cs-CZ" dirty="0"/>
              <a:t>IKONY</a:t>
            </a:r>
          </a:p>
        </p:txBody>
      </p:sp>
    </p:spTree>
    <p:extLst>
      <p:ext uri="{BB962C8B-B14F-4D97-AF65-F5344CB8AC3E}">
        <p14:creationId xmlns:p14="http://schemas.microsoft.com/office/powerpoint/2010/main" val="29218855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ÝM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/>
          <p:cNvSpPr>
            <a:spLocks noEditPoints="1"/>
          </p:cNvSpPr>
          <p:nvPr userDrawn="1"/>
        </p:nvSpPr>
        <p:spPr bwMode="auto">
          <a:xfrm>
            <a:off x="676720" y="548894"/>
            <a:ext cx="3190875" cy="454025"/>
          </a:xfrm>
          <a:custGeom>
            <a:avLst/>
            <a:gdLst>
              <a:gd name="T0" fmla="*/ 3236 w 16080"/>
              <a:gd name="T1" fmla="*/ 552 h 2288"/>
              <a:gd name="T2" fmla="*/ 1953 w 16080"/>
              <a:gd name="T3" fmla="*/ 480 h 2288"/>
              <a:gd name="T4" fmla="*/ 2084 w 16080"/>
              <a:gd name="T5" fmla="*/ 1626 h 2288"/>
              <a:gd name="T6" fmla="*/ 2325 w 16080"/>
              <a:gd name="T7" fmla="*/ 586 h 2288"/>
              <a:gd name="T8" fmla="*/ 2283 w 16080"/>
              <a:gd name="T9" fmla="*/ 1544 h 2288"/>
              <a:gd name="T10" fmla="*/ 462 w 16080"/>
              <a:gd name="T11" fmla="*/ 464 h 2288"/>
              <a:gd name="T12" fmla="*/ 837 w 16080"/>
              <a:gd name="T13" fmla="*/ 1585 h 2288"/>
              <a:gd name="T14" fmla="*/ 5172 w 16080"/>
              <a:gd name="T15" fmla="*/ 322 h 2288"/>
              <a:gd name="T16" fmla="*/ 5558 w 16080"/>
              <a:gd name="T17" fmla="*/ 585 h 2288"/>
              <a:gd name="T18" fmla="*/ 5703 w 16080"/>
              <a:gd name="T19" fmla="*/ 958 h 2288"/>
              <a:gd name="T20" fmla="*/ 5912 w 16080"/>
              <a:gd name="T21" fmla="*/ 538 h 2288"/>
              <a:gd name="T22" fmla="*/ 6327 w 16080"/>
              <a:gd name="T23" fmla="*/ 504 h 2288"/>
              <a:gd name="T24" fmla="*/ 6076 w 16080"/>
              <a:gd name="T25" fmla="*/ 867 h 2288"/>
              <a:gd name="T26" fmla="*/ 6903 w 16080"/>
              <a:gd name="T27" fmla="*/ 994 h 2288"/>
              <a:gd name="T28" fmla="*/ 6938 w 16080"/>
              <a:gd name="T29" fmla="*/ 1019 h 2288"/>
              <a:gd name="T30" fmla="*/ 7290 w 16080"/>
              <a:gd name="T31" fmla="*/ 514 h 2288"/>
              <a:gd name="T32" fmla="*/ 7640 w 16080"/>
              <a:gd name="T33" fmla="*/ 451 h 2288"/>
              <a:gd name="T34" fmla="*/ 8278 w 16080"/>
              <a:gd name="T35" fmla="*/ 1016 h 2288"/>
              <a:gd name="T36" fmla="*/ 9036 w 16080"/>
              <a:gd name="T37" fmla="*/ 950 h 2288"/>
              <a:gd name="T38" fmla="*/ 8897 w 16080"/>
              <a:gd name="T39" fmla="*/ 507 h 2288"/>
              <a:gd name="T40" fmla="*/ 8880 w 16080"/>
              <a:gd name="T41" fmla="*/ 576 h 2288"/>
              <a:gd name="T42" fmla="*/ 9263 w 16080"/>
              <a:gd name="T43" fmla="*/ 515 h 2288"/>
              <a:gd name="T44" fmla="*/ 9281 w 16080"/>
              <a:gd name="T45" fmla="*/ 592 h 2288"/>
              <a:gd name="T46" fmla="*/ 9984 w 16080"/>
              <a:gd name="T47" fmla="*/ 623 h 2288"/>
              <a:gd name="T48" fmla="*/ 10081 w 16080"/>
              <a:gd name="T49" fmla="*/ 861 h 2288"/>
              <a:gd name="T50" fmla="*/ 10260 w 16080"/>
              <a:gd name="T51" fmla="*/ 1106 h 2288"/>
              <a:gd name="T52" fmla="*/ 10154 w 16080"/>
              <a:gd name="T53" fmla="*/ 712 h 2288"/>
              <a:gd name="T54" fmla="*/ 10184 w 16080"/>
              <a:gd name="T55" fmla="*/ 1140 h 2288"/>
              <a:gd name="T56" fmla="*/ 10675 w 16080"/>
              <a:gd name="T57" fmla="*/ 671 h 2288"/>
              <a:gd name="T58" fmla="*/ 10840 w 16080"/>
              <a:gd name="T59" fmla="*/ 1023 h 2288"/>
              <a:gd name="T60" fmla="*/ 10857 w 16080"/>
              <a:gd name="T61" fmla="*/ 580 h 2288"/>
              <a:gd name="T62" fmla="*/ 11266 w 16080"/>
              <a:gd name="T63" fmla="*/ 977 h 2288"/>
              <a:gd name="T64" fmla="*/ 11465 w 16080"/>
              <a:gd name="T65" fmla="*/ 1217 h 2288"/>
              <a:gd name="T66" fmla="*/ 11350 w 16080"/>
              <a:gd name="T67" fmla="*/ 585 h 2288"/>
              <a:gd name="T68" fmla="*/ 11907 w 16080"/>
              <a:gd name="T69" fmla="*/ 640 h 2288"/>
              <a:gd name="T70" fmla="*/ 12072 w 16080"/>
              <a:gd name="T71" fmla="*/ 953 h 2288"/>
              <a:gd name="T72" fmla="*/ 12945 w 16080"/>
              <a:gd name="T73" fmla="*/ 1209 h 2288"/>
              <a:gd name="T74" fmla="*/ 14034 w 16080"/>
              <a:gd name="T75" fmla="*/ 621 h 2288"/>
              <a:gd name="T76" fmla="*/ 14455 w 16080"/>
              <a:gd name="T77" fmla="*/ 813 h 2288"/>
              <a:gd name="T78" fmla="*/ 14397 w 16080"/>
              <a:gd name="T79" fmla="*/ 573 h 2288"/>
              <a:gd name="T80" fmla="*/ 14270 w 16080"/>
              <a:gd name="T81" fmla="*/ 989 h 2288"/>
              <a:gd name="T82" fmla="*/ 15260 w 16080"/>
              <a:gd name="T83" fmla="*/ 1026 h 2288"/>
              <a:gd name="T84" fmla="*/ 15421 w 16080"/>
              <a:gd name="T85" fmla="*/ 993 h 2288"/>
              <a:gd name="T86" fmla="*/ 15921 w 16080"/>
              <a:gd name="T87" fmla="*/ 994 h 2288"/>
              <a:gd name="T88" fmla="*/ 4677 w 16080"/>
              <a:gd name="T89" fmla="*/ 1875 h 2288"/>
              <a:gd name="T90" fmla="*/ 4764 w 16080"/>
              <a:gd name="T91" fmla="*/ 1394 h 2288"/>
              <a:gd name="T92" fmla="*/ 5520 w 16080"/>
              <a:gd name="T93" fmla="*/ 1975 h 2288"/>
              <a:gd name="T94" fmla="*/ 5644 w 16080"/>
              <a:gd name="T95" fmla="*/ 1501 h 2288"/>
              <a:gd name="T96" fmla="*/ 5396 w 16080"/>
              <a:gd name="T97" fmla="*/ 1558 h 2288"/>
              <a:gd name="T98" fmla="*/ 5805 w 16080"/>
              <a:gd name="T99" fmla="*/ 1517 h 2288"/>
              <a:gd name="T100" fmla="*/ 5955 w 16080"/>
              <a:gd name="T101" fmla="*/ 1651 h 2288"/>
              <a:gd name="T102" fmla="*/ 7133 w 16080"/>
              <a:gd name="T103" fmla="*/ 1866 h 2288"/>
              <a:gd name="T104" fmla="*/ 6952 w 16080"/>
              <a:gd name="T105" fmla="*/ 1450 h 2288"/>
              <a:gd name="T106" fmla="*/ 6987 w 16080"/>
              <a:gd name="T107" fmla="*/ 1531 h 2288"/>
              <a:gd name="T108" fmla="*/ 7571 w 16080"/>
              <a:gd name="T109" fmla="*/ 1637 h 2288"/>
              <a:gd name="T110" fmla="*/ 7888 w 16080"/>
              <a:gd name="T111" fmla="*/ 1466 h 2288"/>
              <a:gd name="T112" fmla="*/ 8118 w 16080"/>
              <a:gd name="T113" fmla="*/ 1635 h 2288"/>
              <a:gd name="T114" fmla="*/ 8718 w 16080"/>
              <a:gd name="T115" fmla="*/ 1799 h 2288"/>
              <a:gd name="T116" fmla="*/ 8546 w 16080"/>
              <a:gd name="T117" fmla="*/ 1522 h 2288"/>
              <a:gd name="T118" fmla="*/ 8949 w 16080"/>
              <a:gd name="T119" fmla="*/ 1894 h 2288"/>
              <a:gd name="T120" fmla="*/ 9751 w 16080"/>
              <a:gd name="T121" fmla="*/ 1639 h 2288"/>
              <a:gd name="T122" fmla="*/ 9583 w 16080"/>
              <a:gd name="T123" fmla="*/ 1894 h 2288"/>
              <a:gd name="T124" fmla="*/ 10714 w 16080"/>
              <a:gd name="T125" fmla="*/ 2088 h 22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16080" h="2288">
                <a:moveTo>
                  <a:pt x="2894" y="311"/>
                </a:moveTo>
                <a:lnTo>
                  <a:pt x="2881" y="297"/>
                </a:lnTo>
                <a:lnTo>
                  <a:pt x="2870" y="283"/>
                </a:lnTo>
                <a:lnTo>
                  <a:pt x="2861" y="268"/>
                </a:lnTo>
                <a:lnTo>
                  <a:pt x="2854" y="252"/>
                </a:lnTo>
                <a:lnTo>
                  <a:pt x="2848" y="236"/>
                </a:lnTo>
                <a:lnTo>
                  <a:pt x="2844" y="218"/>
                </a:lnTo>
                <a:lnTo>
                  <a:pt x="2841" y="200"/>
                </a:lnTo>
                <a:lnTo>
                  <a:pt x="2840" y="182"/>
                </a:lnTo>
                <a:lnTo>
                  <a:pt x="2841" y="163"/>
                </a:lnTo>
                <a:lnTo>
                  <a:pt x="2844" y="145"/>
                </a:lnTo>
                <a:lnTo>
                  <a:pt x="2848" y="128"/>
                </a:lnTo>
                <a:lnTo>
                  <a:pt x="2854" y="112"/>
                </a:lnTo>
                <a:lnTo>
                  <a:pt x="2861" y="96"/>
                </a:lnTo>
                <a:lnTo>
                  <a:pt x="2870" y="81"/>
                </a:lnTo>
                <a:lnTo>
                  <a:pt x="2881" y="67"/>
                </a:lnTo>
                <a:lnTo>
                  <a:pt x="2894" y="53"/>
                </a:lnTo>
                <a:lnTo>
                  <a:pt x="2907" y="41"/>
                </a:lnTo>
                <a:lnTo>
                  <a:pt x="2923" y="30"/>
                </a:lnTo>
                <a:lnTo>
                  <a:pt x="2938" y="21"/>
                </a:lnTo>
                <a:lnTo>
                  <a:pt x="2953" y="13"/>
                </a:lnTo>
                <a:lnTo>
                  <a:pt x="2970" y="7"/>
                </a:lnTo>
                <a:lnTo>
                  <a:pt x="2987" y="3"/>
                </a:lnTo>
                <a:lnTo>
                  <a:pt x="3004" y="1"/>
                </a:lnTo>
                <a:lnTo>
                  <a:pt x="3023" y="0"/>
                </a:lnTo>
                <a:lnTo>
                  <a:pt x="3041" y="1"/>
                </a:lnTo>
                <a:lnTo>
                  <a:pt x="3059" y="3"/>
                </a:lnTo>
                <a:lnTo>
                  <a:pt x="3076" y="7"/>
                </a:lnTo>
                <a:lnTo>
                  <a:pt x="3093" y="13"/>
                </a:lnTo>
                <a:lnTo>
                  <a:pt x="3108" y="21"/>
                </a:lnTo>
                <a:lnTo>
                  <a:pt x="3124" y="30"/>
                </a:lnTo>
                <a:lnTo>
                  <a:pt x="3139" y="41"/>
                </a:lnTo>
                <a:lnTo>
                  <a:pt x="3152" y="53"/>
                </a:lnTo>
                <a:lnTo>
                  <a:pt x="3165" y="67"/>
                </a:lnTo>
                <a:lnTo>
                  <a:pt x="3176" y="81"/>
                </a:lnTo>
                <a:lnTo>
                  <a:pt x="3185" y="96"/>
                </a:lnTo>
                <a:lnTo>
                  <a:pt x="3192" y="112"/>
                </a:lnTo>
                <a:lnTo>
                  <a:pt x="3198" y="128"/>
                </a:lnTo>
                <a:lnTo>
                  <a:pt x="3202" y="145"/>
                </a:lnTo>
                <a:lnTo>
                  <a:pt x="3205" y="163"/>
                </a:lnTo>
                <a:lnTo>
                  <a:pt x="3205" y="182"/>
                </a:lnTo>
                <a:lnTo>
                  <a:pt x="3205" y="200"/>
                </a:lnTo>
                <a:lnTo>
                  <a:pt x="3202" y="218"/>
                </a:lnTo>
                <a:lnTo>
                  <a:pt x="3198" y="236"/>
                </a:lnTo>
                <a:lnTo>
                  <a:pt x="3192" y="252"/>
                </a:lnTo>
                <a:lnTo>
                  <a:pt x="3185" y="268"/>
                </a:lnTo>
                <a:lnTo>
                  <a:pt x="3176" y="283"/>
                </a:lnTo>
                <a:lnTo>
                  <a:pt x="3165" y="297"/>
                </a:lnTo>
                <a:lnTo>
                  <a:pt x="3152" y="311"/>
                </a:lnTo>
                <a:lnTo>
                  <a:pt x="3139" y="324"/>
                </a:lnTo>
                <a:lnTo>
                  <a:pt x="3124" y="334"/>
                </a:lnTo>
                <a:lnTo>
                  <a:pt x="3108" y="343"/>
                </a:lnTo>
                <a:lnTo>
                  <a:pt x="3093" y="351"/>
                </a:lnTo>
                <a:lnTo>
                  <a:pt x="3076" y="357"/>
                </a:lnTo>
                <a:lnTo>
                  <a:pt x="3059" y="361"/>
                </a:lnTo>
                <a:lnTo>
                  <a:pt x="3041" y="363"/>
                </a:lnTo>
                <a:lnTo>
                  <a:pt x="3023" y="364"/>
                </a:lnTo>
                <a:lnTo>
                  <a:pt x="3004" y="363"/>
                </a:lnTo>
                <a:lnTo>
                  <a:pt x="2987" y="361"/>
                </a:lnTo>
                <a:lnTo>
                  <a:pt x="2970" y="357"/>
                </a:lnTo>
                <a:lnTo>
                  <a:pt x="2953" y="351"/>
                </a:lnTo>
                <a:lnTo>
                  <a:pt x="2938" y="343"/>
                </a:lnTo>
                <a:lnTo>
                  <a:pt x="2923" y="334"/>
                </a:lnTo>
                <a:lnTo>
                  <a:pt x="2907" y="324"/>
                </a:lnTo>
                <a:lnTo>
                  <a:pt x="2894" y="311"/>
                </a:lnTo>
                <a:close/>
                <a:moveTo>
                  <a:pt x="2679" y="447"/>
                </a:moveTo>
                <a:lnTo>
                  <a:pt x="3149" y="447"/>
                </a:lnTo>
                <a:lnTo>
                  <a:pt x="3160" y="448"/>
                </a:lnTo>
                <a:lnTo>
                  <a:pt x="3171" y="450"/>
                </a:lnTo>
                <a:lnTo>
                  <a:pt x="3181" y="453"/>
                </a:lnTo>
                <a:lnTo>
                  <a:pt x="3190" y="459"/>
                </a:lnTo>
                <a:lnTo>
                  <a:pt x="3198" y="465"/>
                </a:lnTo>
                <a:lnTo>
                  <a:pt x="3206" y="473"/>
                </a:lnTo>
                <a:lnTo>
                  <a:pt x="3213" y="483"/>
                </a:lnTo>
                <a:lnTo>
                  <a:pt x="3219" y="493"/>
                </a:lnTo>
                <a:lnTo>
                  <a:pt x="3224" y="506"/>
                </a:lnTo>
                <a:lnTo>
                  <a:pt x="3229" y="520"/>
                </a:lnTo>
                <a:lnTo>
                  <a:pt x="3233" y="535"/>
                </a:lnTo>
                <a:lnTo>
                  <a:pt x="3236" y="552"/>
                </a:lnTo>
                <a:lnTo>
                  <a:pt x="3239" y="570"/>
                </a:lnTo>
                <a:lnTo>
                  <a:pt x="3241" y="589"/>
                </a:lnTo>
                <a:lnTo>
                  <a:pt x="3242" y="610"/>
                </a:lnTo>
                <a:lnTo>
                  <a:pt x="3242" y="633"/>
                </a:lnTo>
                <a:lnTo>
                  <a:pt x="3242" y="1428"/>
                </a:lnTo>
                <a:lnTo>
                  <a:pt x="3243" y="1448"/>
                </a:lnTo>
                <a:lnTo>
                  <a:pt x="3246" y="1466"/>
                </a:lnTo>
                <a:lnTo>
                  <a:pt x="3250" y="1483"/>
                </a:lnTo>
                <a:lnTo>
                  <a:pt x="3256" y="1499"/>
                </a:lnTo>
                <a:lnTo>
                  <a:pt x="3263" y="1514"/>
                </a:lnTo>
                <a:lnTo>
                  <a:pt x="3272" y="1527"/>
                </a:lnTo>
                <a:lnTo>
                  <a:pt x="3283" y="1539"/>
                </a:lnTo>
                <a:lnTo>
                  <a:pt x="3295" y="1550"/>
                </a:lnTo>
                <a:lnTo>
                  <a:pt x="3309" y="1559"/>
                </a:lnTo>
                <a:lnTo>
                  <a:pt x="3325" y="1567"/>
                </a:lnTo>
                <a:lnTo>
                  <a:pt x="3341" y="1574"/>
                </a:lnTo>
                <a:lnTo>
                  <a:pt x="3359" y="1580"/>
                </a:lnTo>
                <a:lnTo>
                  <a:pt x="3378" y="1585"/>
                </a:lnTo>
                <a:lnTo>
                  <a:pt x="3398" y="1588"/>
                </a:lnTo>
                <a:lnTo>
                  <a:pt x="3419" y="1590"/>
                </a:lnTo>
                <a:lnTo>
                  <a:pt x="3442" y="1590"/>
                </a:lnTo>
                <a:lnTo>
                  <a:pt x="3442" y="1615"/>
                </a:lnTo>
                <a:lnTo>
                  <a:pt x="2679" y="1615"/>
                </a:lnTo>
                <a:lnTo>
                  <a:pt x="2679" y="1590"/>
                </a:lnTo>
                <a:lnTo>
                  <a:pt x="2702" y="1590"/>
                </a:lnTo>
                <a:lnTo>
                  <a:pt x="2724" y="1588"/>
                </a:lnTo>
                <a:lnTo>
                  <a:pt x="2744" y="1585"/>
                </a:lnTo>
                <a:lnTo>
                  <a:pt x="2762" y="1580"/>
                </a:lnTo>
                <a:lnTo>
                  <a:pt x="2779" y="1574"/>
                </a:lnTo>
                <a:lnTo>
                  <a:pt x="2794" y="1567"/>
                </a:lnTo>
                <a:lnTo>
                  <a:pt x="2808" y="1559"/>
                </a:lnTo>
                <a:lnTo>
                  <a:pt x="2820" y="1550"/>
                </a:lnTo>
                <a:lnTo>
                  <a:pt x="2831" y="1539"/>
                </a:lnTo>
                <a:lnTo>
                  <a:pt x="2841" y="1527"/>
                </a:lnTo>
                <a:lnTo>
                  <a:pt x="2849" y="1514"/>
                </a:lnTo>
                <a:lnTo>
                  <a:pt x="2855" y="1499"/>
                </a:lnTo>
                <a:lnTo>
                  <a:pt x="2860" y="1483"/>
                </a:lnTo>
                <a:lnTo>
                  <a:pt x="2864" y="1466"/>
                </a:lnTo>
                <a:lnTo>
                  <a:pt x="2866" y="1448"/>
                </a:lnTo>
                <a:lnTo>
                  <a:pt x="2867" y="1428"/>
                </a:lnTo>
                <a:lnTo>
                  <a:pt x="2867" y="633"/>
                </a:lnTo>
                <a:lnTo>
                  <a:pt x="2866" y="613"/>
                </a:lnTo>
                <a:lnTo>
                  <a:pt x="2864" y="595"/>
                </a:lnTo>
                <a:lnTo>
                  <a:pt x="2860" y="578"/>
                </a:lnTo>
                <a:lnTo>
                  <a:pt x="2855" y="562"/>
                </a:lnTo>
                <a:lnTo>
                  <a:pt x="2849" y="547"/>
                </a:lnTo>
                <a:lnTo>
                  <a:pt x="2841" y="534"/>
                </a:lnTo>
                <a:lnTo>
                  <a:pt x="2831" y="522"/>
                </a:lnTo>
                <a:lnTo>
                  <a:pt x="2820" y="511"/>
                </a:lnTo>
                <a:lnTo>
                  <a:pt x="2808" y="502"/>
                </a:lnTo>
                <a:lnTo>
                  <a:pt x="2794" y="493"/>
                </a:lnTo>
                <a:lnTo>
                  <a:pt x="2779" y="486"/>
                </a:lnTo>
                <a:lnTo>
                  <a:pt x="2762" y="481"/>
                </a:lnTo>
                <a:lnTo>
                  <a:pt x="2744" y="476"/>
                </a:lnTo>
                <a:lnTo>
                  <a:pt x="2724" y="473"/>
                </a:lnTo>
                <a:lnTo>
                  <a:pt x="2702" y="471"/>
                </a:lnTo>
                <a:lnTo>
                  <a:pt x="2679" y="471"/>
                </a:lnTo>
                <a:lnTo>
                  <a:pt x="2679" y="447"/>
                </a:lnTo>
                <a:close/>
                <a:moveTo>
                  <a:pt x="1811" y="446"/>
                </a:moveTo>
                <a:lnTo>
                  <a:pt x="1818" y="446"/>
                </a:lnTo>
                <a:lnTo>
                  <a:pt x="1824" y="447"/>
                </a:lnTo>
                <a:lnTo>
                  <a:pt x="1831" y="448"/>
                </a:lnTo>
                <a:lnTo>
                  <a:pt x="1837" y="450"/>
                </a:lnTo>
                <a:lnTo>
                  <a:pt x="1842" y="452"/>
                </a:lnTo>
                <a:lnTo>
                  <a:pt x="1848" y="455"/>
                </a:lnTo>
                <a:lnTo>
                  <a:pt x="1853" y="459"/>
                </a:lnTo>
                <a:lnTo>
                  <a:pt x="1858" y="463"/>
                </a:lnTo>
                <a:lnTo>
                  <a:pt x="1862" y="467"/>
                </a:lnTo>
                <a:lnTo>
                  <a:pt x="1867" y="472"/>
                </a:lnTo>
                <a:lnTo>
                  <a:pt x="1871" y="477"/>
                </a:lnTo>
                <a:lnTo>
                  <a:pt x="1874" y="483"/>
                </a:lnTo>
                <a:lnTo>
                  <a:pt x="1881" y="497"/>
                </a:lnTo>
                <a:lnTo>
                  <a:pt x="1887" y="513"/>
                </a:lnTo>
                <a:lnTo>
                  <a:pt x="1890" y="515"/>
                </a:lnTo>
                <a:lnTo>
                  <a:pt x="1892" y="516"/>
                </a:lnTo>
                <a:lnTo>
                  <a:pt x="1907" y="506"/>
                </a:lnTo>
                <a:lnTo>
                  <a:pt x="1923" y="497"/>
                </a:lnTo>
                <a:lnTo>
                  <a:pt x="1938" y="488"/>
                </a:lnTo>
                <a:lnTo>
                  <a:pt x="1953" y="480"/>
                </a:lnTo>
                <a:lnTo>
                  <a:pt x="1968" y="473"/>
                </a:lnTo>
                <a:lnTo>
                  <a:pt x="1982" y="466"/>
                </a:lnTo>
                <a:lnTo>
                  <a:pt x="1997" y="460"/>
                </a:lnTo>
                <a:lnTo>
                  <a:pt x="2012" y="455"/>
                </a:lnTo>
                <a:lnTo>
                  <a:pt x="2026" y="450"/>
                </a:lnTo>
                <a:lnTo>
                  <a:pt x="2041" y="446"/>
                </a:lnTo>
                <a:lnTo>
                  <a:pt x="2055" y="442"/>
                </a:lnTo>
                <a:lnTo>
                  <a:pt x="2069" y="439"/>
                </a:lnTo>
                <a:lnTo>
                  <a:pt x="2084" y="437"/>
                </a:lnTo>
                <a:lnTo>
                  <a:pt x="2098" y="435"/>
                </a:lnTo>
                <a:lnTo>
                  <a:pt x="2113" y="435"/>
                </a:lnTo>
                <a:lnTo>
                  <a:pt x="2127" y="434"/>
                </a:lnTo>
                <a:lnTo>
                  <a:pt x="2160" y="435"/>
                </a:lnTo>
                <a:lnTo>
                  <a:pt x="2192" y="437"/>
                </a:lnTo>
                <a:lnTo>
                  <a:pt x="2223" y="440"/>
                </a:lnTo>
                <a:lnTo>
                  <a:pt x="2253" y="444"/>
                </a:lnTo>
                <a:lnTo>
                  <a:pt x="2282" y="450"/>
                </a:lnTo>
                <a:lnTo>
                  <a:pt x="2312" y="457"/>
                </a:lnTo>
                <a:lnTo>
                  <a:pt x="2339" y="465"/>
                </a:lnTo>
                <a:lnTo>
                  <a:pt x="2366" y="474"/>
                </a:lnTo>
                <a:lnTo>
                  <a:pt x="2392" y="484"/>
                </a:lnTo>
                <a:lnTo>
                  <a:pt x="2418" y="496"/>
                </a:lnTo>
                <a:lnTo>
                  <a:pt x="2442" y="509"/>
                </a:lnTo>
                <a:lnTo>
                  <a:pt x="2466" y="523"/>
                </a:lnTo>
                <a:lnTo>
                  <a:pt x="2488" y="539"/>
                </a:lnTo>
                <a:lnTo>
                  <a:pt x="2510" y="556"/>
                </a:lnTo>
                <a:lnTo>
                  <a:pt x="2533" y="574"/>
                </a:lnTo>
                <a:lnTo>
                  <a:pt x="2553" y="593"/>
                </a:lnTo>
                <a:lnTo>
                  <a:pt x="2572" y="613"/>
                </a:lnTo>
                <a:lnTo>
                  <a:pt x="2590" y="634"/>
                </a:lnTo>
                <a:lnTo>
                  <a:pt x="2607" y="657"/>
                </a:lnTo>
                <a:lnTo>
                  <a:pt x="2622" y="680"/>
                </a:lnTo>
                <a:lnTo>
                  <a:pt x="2637" y="705"/>
                </a:lnTo>
                <a:lnTo>
                  <a:pt x="2650" y="730"/>
                </a:lnTo>
                <a:lnTo>
                  <a:pt x="2662" y="756"/>
                </a:lnTo>
                <a:lnTo>
                  <a:pt x="2672" y="783"/>
                </a:lnTo>
                <a:lnTo>
                  <a:pt x="2681" y="811"/>
                </a:lnTo>
                <a:lnTo>
                  <a:pt x="2690" y="840"/>
                </a:lnTo>
                <a:lnTo>
                  <a:pt x="2696" y="869"/>
                </a:lnTo>
                <a:lnTo>
                  <a:pt x="2702" y="900"/>
                </a:lnTo>
                <a:lnTo>
                  <a:pt x="2706" y="932"/>
                </a:lnTo>
                <a:lnTo>
                  <a:pt x="2709" y="964"/>
                </a:lnTo>
                <a:lnTo>
                  <a:pt x="2711" y="998"/>
                </a:lnTo>
                <a:lnTo>
                  <a:pt x="2712" y="1032"/>
                </a:lnTo>
                <a:lnTo>
                  <a:pt x="2711" y="1067"/>
                </a:lnTo>
                <a:lnTo>
                  <a:pt x="2709" y="1100"/>
                </a:lnTo>
                <a:lnTo>
                  <a:pt x="2706" y="1132"/>
                </a:lnTo>
                <a:lnTo>
                  <a:pt x="2702" y="1165"/>
                </a:lnTo>
                <a:lnTo>
                  <a:pt x="2696" y="1196"/>
                </a:lnTo>
                <a:lnTo>
                  <a:pt x="2690" y="1225"/>
                </a:lnTo>
                <a:lnTo>
                  <a:pt x="2682" y="1254"/>
                </a:lnTo>
                <a:lnTo>
                  <a:pt x="2672" y="1282"/>
                </a:lnTo>
                <a:lnTo>
                  <a:pt x="2662" y="1309"/>
                </a:lnTo>
                <a:lnTo>
                  <a:pt x="2650" y="1334"/>
                </a:lnTo>
                <a:lnTo>
                  <a:pt x="2637" y="1359"/>
                </a:lnTo>
                <a:lnTo>
                  <a:pt x="2623" y="1383"/>
                </a:lnTo>
                <a:lnTo>
                  <a:pt x="2608" y="1406"/>
                </a:lnTo>
                <a:lnTo>
                  <a:pt x="2591" y="1429"/>
                </a:lnTo>
                <a:lnTo>
                  <a:pt x="2573" y="1450"/>
                </a:lnTo>
                <a:lnTo>
                  <a:pt x="2554" y="1470"/>
                </a:lnTo>
                <a:lnTo>
                  <a:pt x="2534" y="1489"/>
                </a:lnTo>
                <a:lnTo>
                  <a:pt x="2513" y="1507"/>
                </a:lnTo>
                <a:lnTo>
                  <a:pt x="2490" y="1524"/>
                </a:lnTo>
                <a:lnTo>
                  <a:pt x="2467" y="1539"/>
                </a:lnTo>
                <a:lnTo>
                  <a:pt x="2444" y="1553"/>
                </a:lnTo>
                <a:lnTo>
                  <a:pt x="2419" y="1566"/>
                </a:lnTo>
                <a:lnTo>
                  <a:pt x="2394" y="1578"/>
                </a:lnTo>
                <a:lnTo>
                  <a:pt x="2368" y="1588"/>
                </a:lnTo>
                <a:lnTo>
                  <a:pt x="2341" y="1598"/>
                </a:lnTo>
                <a:lnTo>
                  <a:pt x="2313" y="1607"/>
                </a:lnTo>
                <a:lnTo>
                  <a:pt x="2283" y="1613"/>
                </a:lnTo>
                <a:lnTo>
                  <a:pt x="2254" y="1619"/>
                </a:lnTo>
                <a:lnTo>
                  <a:pt x="2223" y="1623"/>
                </a:lnTo>
                <a:lnTo>
                  <a:pt x="2192" y="1626"/>
                </a:lnTo>
                <a:lnTo>
                  <a:pt x="2160" y="1628"/>
                </a:lnTo>
                <a:lnTo>
                  <a:pt x="2127" y="1629"/>
                </a:lnTo>
                <a:lnTo>
                  <a:pt x="2113" y="1628"/>
                </a:lnTo>
                <a:lnTo>
                  <a:pt x="2098" y="1628"/>
                </a:lnTo>
                <a:lnTo>
                  <a:pt x="2084" y="1626"/>
                </a:lnTo>
                <a:lnTo>
                  <a:pt x="2070" y="1624"/>
                </a:lnTo>
                <a:lnTo>
                  <a:pt x="2056" y="1621"/>
                </a:lnTo>
                <a:lnTo>
                  <a:pt x="2042" y="1618"/>
                </a:lnTo>
                <a:lnTo>
                  <a:pt x="2028" y="1614"/>
                </a:lnTo>
                <a:lnTo>
                  <a:pt x="2014" y="1610"/>
                </a:lnTo>
                <a:lnTo>
                  <a:pt x="2000" y="1605"/>
                </a:lnTo>
                <a:lnTo>
                  <a:pt x="1986" y="1598"/>
                </a:lnTo>
                <a:lnTo>
                  <a:pt x="1972" y="1592"/>
                </a:lnTo>
                <a:lnTo>
                  <a:pt x="1958" y="1586"/>
                </a:lnTo>
                <a:lnTo>
                  <a:pt x="1944" y="1578"/>
                </a:lnTo>
                <a:lnTo>
                  <a:pt x="1930" y="1570"/>
                </a:lnTo>
                <a:lnTo>
                  <a:pt x="1916" y="1562"/>
                </a:lnTo>
                <a:lnTo>
                  <a:pt x="1901" y="1553"/>
                </a:lnTo>
                <a:lnTo>
                  <a:pt x="1901" y="2140"/>
                </a:lnTo>
                <a:lnTo>
                  <a:pt x="1902" y="2159"/>
                </a:lnTo>
                <a:lnTo>
                  <a:pt x="1904" y="2176"/>
                </a:lnTo>
                <a:lnTo>
                  <a:pt x="1907" y="2191"/>
                </a:lnTo>
                <a:lnTo>
                  <a:pt x="1913" y="2204"/>
                </a:lnTo>
                <a:lnTo>
                  <a:pt x="1919" y="2216"/>
                </a:lnTo>
                <a:lnTo>
                  <a:pt x="1927" y="2226"/>
                </a:lnTo>
                <a:lnTo>
                  <a:pt x="1936" y="2235"/>
                </a:lnTo>
                <a:lnTo>
                  <a:pt x="1947" y="2242"/>
                </a:lnTo>
                <a:lnTo>
                  <a:pt x="1959" y="2248"/>
                </a:lnTo>
                <a:lnTo>
                  <a:pt x="1972" y="2253"/>
                </a:lnTo>
                <a:lnTo>
                  <a:pt x="1987" y="2257"/>
                </a:lnTo>
                <a:lnTo>
                  <a:pt x="2003" y="2260"/>
                </a:lnTo>
                <a:lnTo>
                  <a:pt x="2020" y="2262"/>
                </a:lnTo>
                <a:lnTo>
                  <a:pt x="2039" y="2264"/>
                </a:lnTo>
                <a:lnTo>
                  <a:pt x="2060" y="2265"/>
                </a:lnTo>
                <a:lnTo>
                  <a:pt x="2081" y="2265"/>
                </a:lnTo>
                <a:lnTo>
                  <a:pt x="2081" y="2288"/>
                </a:lnTo>
                <a:lnTo>
                  <a:pt x="1361" y="2288"/>
                </a:lnTo>
                <a:lnTo>
                  <a:pt x="1361" y="2265"/>
                </a:lnTo>
                <a:lnTo>
                  <a:pt x="1383" y="2265"/>
                </a:lnTo>
                <a:lnTo>
                  <a:pt x="1403" y="2264"/>
                </a:lnTo>
                <a:lnTo>
                  <a:pt x="1422" y="2262"/>
                </a:lnTo>
                <a:lnTo>
                  <a:pt x="1439" y="2260"/>
                </a:lnTo>
                <a:lnTo>
                  <a:pt x="1456" y="2257"/>
                </a:lnTo>
                <a:lnTo>
                  <a:pt x="1470" y="2253"/>
                </a:lnTo>
                <a:lnTo>
                  <a:pt x="1484" y="2248"/>
                </a:lnTo>
                <a:lnTo>
                  <a:pt x="1495" y="2242"/>
                </a:lnTo>
                <a:lnTo>
                  <a:pt x="1506" y="2234"/>
                </a:lnTo>
                <a:lnTo>
                  <a:pt x="1516" y="2226"/>
                </a:lnTo>
                <a:lnTo>
                  <a:pt x="1524" y="2215"/>
                </a:lnTo>
                <a:lnTo>
                  <a:pt x="1530" y="2204"/>
                </a:lnTo>
                <a:lnTo>
                  <a:pt x="1535" y="2190"/>
                </a:lnTo>
                <a:lnTo>
                  <a:pt x="1538" y="2175"/>
                </a:lnTo>
                <a:lnTo>
                  <a:pt x="1541" y="2159"/>
                </a:lnTo>
                <a:lnTo>
                  <a:pt x="1541" y="2140"/>
                </a:lnTo>
                <a:lnTo>
                  <a:pt x="1541" y="626"/>
                </a:lnTo>
                <a:lnTo>
                  <a:pt x="1541" y="607"/>
                </a:lnTo>
                <a:lnTo>
                  <a:pt x="1538" y="589"/>
                </a:lnTo>
                <a:lnTo>
                  <a:pt x="1535" y="573"/>
                </a:lnTo>
                <a:lnTo>
                  <a:pt x="1530" y="557"/>
                </a:lnTo>
                <a:lnTo>
                  <a:pt x="1524" y="543"/>
                </a:lnTo>
                <a:lnTo>
                  <a:pt x="1516" y="530"/>
                </a:lnTo>
                <a:lnTo>
                  <a:pt x="1506" y="519"/>
                </a:lnTo>
                <a:lnTo>
                  <a:pt x="1495" y="508"/>
                </a:lnTo>
                <a:lnTo>
                  <a:pt x="1484" y="499"/>
                </a:lnTo>
                <a:lnTo>
                  <a:pt x="1470" y="491"/>
                </a:lnTo>
                <a:lnTo>
                  <a:pt x="1456" y="484"/>
                </a:lnTo>
                <a:lnTo>
                  <a:pt x="1439" y="479"/>
                </a:lnTo>
                <a:lnTo>
                  <a:pt x="1422" y="474"/>
                </a:lnTo>
                <a:lnTo>
                  <a:pt x="1403" y="471"/>
                </a:lnTo>
                <a:lnTo>
                  <a:pt x="1383" y="469"/>
                </a:lnTo>
                <a:lnTo>
                  <a:pt x="1361" y="469"/>
                </a:lnTo>
                <a:lnTo>
                  <a:pt x="1361" y="446"/>
                </a:lnTo>
                <a:lnTo>
                  <a:pt x="1811" y="446"/>
                </a:lnTo>
                <a:close/>
                <a:moveTo>
                  <a:pt x="2352" y="1032"/>
                </a:moveTo>
                <a:lnTo>
                  <a:pt x="2352" y="941"/>
                </a:lnTo>
                <a:lnTo>
                  <a:pt x="2351" y="861"/>
                </a:lnTo>
                <a:lnTo>
                  <a:pt x="2348" y="790"/>
                </a:lnTo>
                <a:lnTo>
                  <a:pt x="2346" y="729"/>
                </a:lnTo>
                <a:lnTo>
                  <a:pt x="2342" y="678"/>
                </a:lnTo>
                <a:lnTo>
                  <a:pt x="2337" y="637"/>
                </a:lnTo>
                <a:lnTo>
                  <a:pt x="2335" y="620"/>
                </a:lnTo>
                <a:lnTo>
                  <a:pt x="2332" y="606"/>
                </a:lnTo>
                <a:lnTo>
                  <a:pt x="2329" y="595"/>
                </a:lnTo>
                <a:lnTo>
                  <a:pt x="2325" y="586"/>
                </a:lnTo>
                <a:lnTo>
                  <a:pt x="2318" y="570"/>
                </a:lnTo>
                <a:lnTo>
                  <a:pt x="2310" y="555"/>
                </a:lnTo>
                <a:lnTo>
                  <a:pt x="2301" y="542"/>
                </a:lnTo>
                <a:lnTo>
                  <a:pt x="2292" y="529"/>
                </a:lnTo>
                <a:lnTo>
                  <a:pt x="2282" y="518"/>
                </a:lnTo>
                <a:lnTo>
                  <a:pt x="2271" y="507"/>
                </a:lnTo>
                <a:lnTo>
                  <a:pt x="2260" y="498"/>
                </a:lnTo>
                <a:lnTo>
                  <a:pt x="2248" y="489"/>
                </a:lnTo>
                <a:lnTo>
                  <a:pt x="2235" y="482"/>
                </a:lnTo>
                <a:lnTo>
                  <a:pt x="2222" y="475"/>
                </a:lnTo>
                <a:lnTo>
                  <a:pt x="2208" y="470"/>
                </a:lnTo>
                <a:lnTo>
                  <a:pt x="2193" y="465"/>
                </a:lnTo>
                <a:lnTo>
                  <a:pt x="2178" y="462"/>
                </a:lnTo>
                <a:lnTo>
                  <a:pt x="2162" y="459"/>
                </a:lnTo>
                <a:lnTo>
                  <a:pt x="2145" y="458"/>
                </a:lnTo>
                <a:lnTo>
                  <a:pt x="2127" y="457"/>
                </a:lnTo>
                <a:lnTo>
                  <a:pt x="2113" y="458"/>
                </a:lnTo>
                <a:lnTo>
                  <a:pt x="2097" y="459"/>
                </a:lnTo>
                <a:lnTo>
                  <a:pt x="2082" y="460"/>
                </a:lnTo>
                <a:lnTo>
                  <a:pt x="2068" y="462"/>
                </a:lnTo>
                <a:lnTo>
                  <a:pt x="2054" y="465"/>
                </a:lnTo>
                <a:lnTo>
                  <a:pt x="2039" y="469"/>
                </a:lnTo>
                <a:lnTo>
                  <a:pt x="2025" y="473"/>
                </a:lnTo>
                <a:lnTo>
                  <a:pt x="2011" y="478"/>
                </a:lnTo>
                <a:lnTo>
                  <a:pt x="1996" y="484"/>
                </a:lnTo>
                <a:lnTo>
                  <a:pt x="1982" y="490"/>
                </a:lnTo>
                <a:lnTo>
                  <a:pt x="1968" y="497"/>
                </a:lnTo>
                <a:lnTo>
                  <a:pt x="1954" y="504"/>
                </a:lnTo>
                <a:lnTo>
                  <a:pt x="1940" y="512"/>
                </a:lnTo>
                <a:lnTo>
                  <a:pt x="1925" y="521"/>
                </a:lnTo>
                <a:lnTo>
                  <a:pt x="1911" y="530"/>
                </a:lnTo>
                <a:lnTo>
                  <a:pt x="1896" y="541"/>
                </a:lnTo>
                <a:lnTo>
                  <a:pt x="1898" y="560"/>
                </a:lnTo>
                <a:lnTo>
                  <a:pt x="1900" y="579"/>
                </a:lnTo>
                <a:lnTo>
                  <a:pt x="1900" y="599"/>
                </a:lnTo>
                <a:lnTo>
                  <a:pt x="1901" y="619"/>
                </a:lnTo>
                <a:lnTo>
                  <a:pt x="1901" y="676"/>
                </a:lnTo>
                <a:lnTo>
                  <a:pt x="1902" y="733"/>
                </a:lnTo>
                <a:lnTo>
                  <a:pt x="1902" y="789"/>
                </a:lnTo>
                <a:lnTo>
                  <a:pt x="1902" y="846"/>
                </a:lnTo>
                <a:lnTo>
                  <a:pt x="1902" y="902"/>
                </a:lnTo>
                <a:lnTo>
                  <a:pt x="1902" y="959"/>
                </a:lnTo>
                <a:lnTo>
                  <a:pt x="1902" y="1015"/>
                </a:lnTo>
                <a:lnTo>
                  <a:pt x="1902" y="1071"/>
                </a:lnTo>
                <a:lnTo>
                  <a:pt x="1902" y="1128"/>
                </a:lnTo>
                <a:lnTo>
                  <a:pt x="1902" y="1185"/>
                </a:lnTo>
                <a:lnTo>
                  <a:pt x="1901" y="1242"/>
                </a:lnTo>
                <a:lnTo>
                  <a:pt x="1901" y="1298"/>
                </a:lnTo>
                <a:lnTo>
                  <a:pt x="1901" y="1355"/>
                </a:lnTo>
                <a:lnTo>
                  <a:pt x="1901" y="1411"/>
                </a:lnTo>
                <a:lnTo>
                  <a:pt x="1901" y="1467"/>
                </a:lnTo>
                <a:lnTo>
                  <a:pt x="1901" y="1524"/>
                </a:lnTo>
                <a:lnTo>
                  <a:pt x="1916" y="1533"/>
                </a:lnTo>
                <a:lnTo>
                  <a:pt x="1929" y="1543"/>
                </a:lnTo>
                <a:lnTo>
                  <a:pt x="1943" y="1551"/>
                </a:lnTo>
                <a:lnTo>
                  <a:pt x="1957" y="1559"/>
                </a:lnTo>
                <a:lnTo>
                  <a:pt x="1971" y="1566"/>
                </a:lnTo>
                <a:lnTo>
                  <a:pt x="1985" y="1573"/>
                </a:lnTo>
                <a:lnTo>
                  <a:pt x="1999" y="1579"/>
                </a:lnTo>
                <a:lnTo>
                  <a:pt x="2013" y="1584"/>
                </a:lnTo>
                <a:lnTo>
                  <a:pt x="2027" y="1589"/>
                </a:lnTo>
                <a:lnTo>
                  <a:pt x="2041" y="1593"/>
                </a:lnTo>
                <a:lnTo>
                  <a:pt x="2055" y="1597"/>
                </a:lnTo>
                <a:lnTo>
                  <a:pt x="2069" y="1600"/>
                </a:lnTo>
                <a:lnTo>
                  <a:pt x="2083" y="1603"/>
                </a:lnTo>
                <a:lnTo>
                  <a:pt x="2098" y="1604"/>
                </a:lnTo>
                <a:lnTo>
                  <a:pt x="2113" y="1605"/>
                </a:lnTo>
                <a:lnTo>
                  <a:pt x="2127" y="1606"/>
                </a:lnTo>
                <a:lnTo>
                  <a:pt x="2145" y="1605"/>
                </a:lnTo>
                <a:lnTo>
                  <a:pt x="2162" y="1604"/>
                </a:lnTo>
                <a:lnTo>
                  <a:pt x="2178" y="1600"/>
                </a:lnTo>
                <a:lnTo>
                  <a:pt x="2194" y="1597"/>
                </a:lnTo>
                <a:lnTo>
                  <a:pt x="2209" y="1592"/>
                </a:lnTo>
                <a:lnTo>
                  <a:pt x="2223" y="1587"/>
                </a:lnTo>
                <a:lnTo>
                  <a:pt x="2237" y="1580"/>
                </a:lnTo>
                <a:lnTo>
                  <a:pt x="2249" y="1573"/>
                </a:lnTo>
                <a:lnTo>
                  <a:pt x="2261" y="1564"/>
                </a:lnTo>
                <a:lnTo>
                  <a:pt x="2272" y="1555"/>
                </a:lnTo>
                <a:lnTo>
                  <a:pt x="2283" y="1544"/>
                </a:lnTo>
                <a:lnTo>
                  <a:pt x="2293" y="1533"/>
                </a:lnTo>
                <a:lnTo>
                  <a:pt x="2302" y="1520"/>
                </a:lnTo>
                <a:lnTo>
                  <a:pt x="2310" y="1507"/>
                </a:lnTo>
                <a:lnTo>
                  <a:pt x="2319" y="1492"/>
                </a:lnTo>
                <a:lnTo>
                  <a:pt x="2325" y="1476"/>
                </a:lnTo>
                <a:lnTo>
                  <a:pt x="2329" y="1466"/>
                </a:lnTo>
                <a:lnTo>
                  <a:pt x="2332" y="1454"/>
                </a:lnTo>
                <a:lnTo>
                  <a:pt x="2335" y="1439"/>
                </a:lnTo>
                <a:lnTo>
                  <a:pt x="2337" y="1422"/>
                </a:lnTo>
                <a:lnTo>
                  <a:pt x="2342" y="1380"/>
                </a:lnTo>
                <a:lnTo>
                  <a:pt x="2346" y="1330"/>
                </a:lnTo>
                <a:lnTo>
                  <a:pt x="2348" y="1270"/>
                </a:lnTo>
                <a:lnTo>
                  <a:pt x="2351" y="1200"/>
                </a:lnTo>
                <a:lnTo>
                  <a:pt x="2352" y="1120"/>
                </a:lnTo>
                <a:lnTo>
                  <a:pt x="2352" y="1032"/>
                </a:lnTo>
                <a:close/>
                <a:moveTo>
                  <a:pt x="506" y="734"/>
                </a:moveTo>
                <a:lnTo>
                  <a:pt x="506" y="1428"/>
                </a:lnTo>
                <a:lnTo>
                  <a:pt x="507" y="1448"/>
                </a:lnTo>
                <a:lnTo>
                  <a:pt x="509" y="1466"/>
                </a:lnTo>
                <a:lnTo>
                  <a:pt x="513" y="1483"/>
                </a:lnTo>
                <a:lnTo>
                  <a:pt x="518" y="1499"/>
                </a:lnTo>
                <a:lnTo>
                  <a:pt x="524" y="1514"/>
                </a:lnTo>
                <a:lnTo>
                  <a:pt x="532" y="1527"/>
                </a:lnTo>
                <a:lnTo>
                  <a:pt x="541" y="1539"/>
                </a:lnTo>
                <a:lnTo>
                  <a:pt x="551" y="1550"/>
                </a:lnTo>
                <a:lnTo>
                  <a:pt x="563" y="1559"/>
                </a:lnTo>
                <a:lnTo>
                  <a:pt x="576" y="1568"/>
                </a:lnTo>
                <a:lnTo>
                  <a:pt x="591" y="1575"/>
                </a:lnTo>
                <a:lnTo>
                  <a:pt x="607" y="1580"/>
                </a:lnTo>
                <a:lnTo>
                  <a:pt x="625" y="1585"/>
                </a:lnTo>
                <a:lnTo>
                  <a:pt x="644" y="1588"/>
                </a:lnTo>
                <a:lnTo>
                  <a:pt x="664" y="1590"/>
                </a:lnTo>
                <a:lnTo>
                  <a:pt x="686" y="1590"/>
                </a:lnTo>
                <a:lnTo>
                  <a:pt x="686" y="1615"/>
                </a:lnTo>
                <a:lnTo>
                  <a:pt x="0" y="1615"/>
                </a:lnTo>
                <a:lnTo>
                  <a:pt x="0" y="1590"/>
                </a:lnTo>
                <a:lnTo>
                  <a:pt x="18" y="1588"/>
                </a:lnTo>
                <a:lnTo>
                  <a:pt x="34" y="1585"/>
                </a:lnTo>
                <a:lnTo>
                  <a:pt x="49" y="1580"/>
                </a:lnTo>
                <a:lnTo>
                  <a:pt x="63" y="1575"/>
                </a:lnTo>
                <a:lnTo>
                  <a:pt x="77" y="1568"/>
                </a:lnTo>
                <a:lnTo>
                  <a:pt x="88" y="1561"/>
                </a:lnTo>
                <a:lnTo>
                  <a:pt x="99" y="1552"/>
                </a:lnTo>
                <a:lnTo>
                  <a:pt x="110" y="1543"/>
                </a:lnTo>
                <a:lnTo>
                  <a:pt x="118" y="1532"/>
                </a:lnTo>
                <a:lnTo>
                  <a:pt x="126" y="1521"/>
                </a:lnTo>
                <a:lnTo>
                  <a:pt x="132" y="1508"/>
                </a:lnTo>
                <a:lnTo>
                  <a:pt x="137" y="1495"/>
                </a:lnTo>
                <a:lnTo>
                  <a:pt x="141" y="1480"/>
                </a:lnTo>
                <a:lnTo>
                  <a:pt x="144" y="1464"/>
                </a:lnTo>
                <a:lnTo>
                  <a:pt x="146" y="1448"/>
                </a:lnTo>
                <a:lnTo>
                  <a:pt x="146" y="1430"/>
                </a:lnTo>
                <a:lnTo>
                  <a:pt x="146" y="633"/>
                </a:lnTo>
                <a:lnTo>
                  <a:pt x="146" y="618"/>
                </a:lnTo>
                <a:lnTo>
                  <a:pt x="144" y="603"/>
                </a:lnTo>
                <a:lnTo>
                  <a:pt x="142" y="590"/>
                </a:lnTo>
                <a:lnTo>
                  <a:pt x="140" y="577"/>
                </a:lnTo>
                <a:lnTo>
                  <a:pt x="136" y="564"/>
                </a:lnTo>
                <a:lnTo>
                  <a:pt x="131" y="553"/>
                </a:lnTo>
                <a:lnTo>
                  <a:pt x="126" y="542"/>
                </a:lnTo>
                <a:lnTo>
                  <a:pt x="120" y="532"/>
                </a:lnTo>
                <a:lnTo>
                  <a:pt x="113" y="523"/>
                </a:lnTo>
                <a:lnTo>
                  <a:pt x="105" y="515"/>
                </a:lnTo>
                <a:lnTo>
                  <a:pt x="95" y="507"/>
                </a:lnTo>
                <a:lnTo>
                  <a:pt x="86" y="500"/>
                </a:lnTo>
                <a:lnTo>
                  <a:pt x="75" y="494"/>
                </a:lnTo>
                <a:lnTo>
                  <a:pt x="64" y="488"/>
                </a:lnTo>
                <a:lnTo>
                  <a:pt x="52" y="484"/>
                </a:lnTo>
                <a:lnTo>
                  <a:pt x="40" y="480"/>
                </a:lnTo>
                <a:lnTo>
                  <a:pt x="40" y="447"/>
                </a:lnTo>
                <a:lnTo>
                  <a:pt x="416" y="447"/>
                </a:lnTo>
                <a:lnTo>
                  <a:pt x="423" y="447"/>
                </a:lnTo>
                <a:lnTo>
                  <a:pt x="429" y="448"/>
                </a:lnTo>
                <a:lnTo>
                  <a:pt x="435" y="450"/>
                </a:lnTo>
                <a:lnTo>
                  <a:pt x="441" y="451"/>
                </a:lnTo>
                <a:lnTo>
                  <a:pt x="447" y="454"/>
                </a:lnTo>
                <a:lnTo>
                  <a:pt x="452" y="457"/>
                </a:lnTo>
                <a:lnTo>
                  <a:pt x="457" y="460"/>
                </a:lnTo>
                <a:lnTo>
                  <a:pt x="462" y="464"/>
                </a:lnTo>
                <a:lnTo>
                  <a:pt x="467" y="469"/>
                </a:lnTo>
                <a:lnTo>
                  <a:pt x="471" y="474"/>
                </a:lnTo>
                <a:lnTo>
                  <a:pt x="475" y="480"/>
                </a:lnTo>
                <a:lnTo>
                  <a:pt x="479" y="486"/>
                </a:lnTo>
                <a:lnTo>
                  <a:pt x="486" y="500"/>
                </a:lnTo>
                <a:lnTo>
                  <a:pt x="492" y="516"/>
                </a:lnTo>
                <a:lnTo>
                  <a:pt x="495" y="519"/>
                </a:lnTo>
                <a:lnTo>
                  <a:pt x="497" y="519"/>
                </a:lnTo>
                <a:lnTo>
                  <a:pt x="513" y="509"/>
                </a:lnTo>
                <a:lnTo>
                  <a:pt x="528" y="500"/>
                </a:lnTo>
                <a:lnTo>
                  <a:pt x="543" y="491"/>
                </a:lnTo>
                <a:lnTo>
                  <a:pt x="557" y="483"/>
                </a:lnTo>
                <a:lnTo>
                  <a:pt x="572" y="475"/>
                </a:lnTo>
                <a:lnTo>
                  <a:pt x="587" y="468"/>
                </a:lnTo>
                <a:lnTo>
                  <a:pt x="602" y="462"/>
                </a:lnTo>
                <a:lnTo>
                  <a:pt x="616" y="456"/>
                </a:lnTo>
                <a:lnTo>
                  <a:pt x="631" y="451"/>
                </a:lnTo>
                <a:lnTo>
                  <a:pt x="645" y="447"/>
                </a:lnTo>
                <a:lnTo>
                  <a:pt x="660" y="443"/>
                </a:lnTo>
                <a:lnTo>
                  <a:pt x="674" y="440"/>
                </a:lnTo>
                <a:lnTo>
                  <a:pt x="688" y="438"/>
                </a:lnTo>
                <a:lnTo>
                  <a:pt x="702" y="437"/>
                </a:lnTo>
                <a:lnTo>
                  <a:pt x="717" y="436"/>
                </a:lnTo>
                <a:lnTo>
                  <a:pt x="731" y="435"/>
                </a:lnTo>
                <a:lnTo>
                  <a:pt x="767" y="436"/>
                </a:lnTo>
                <a:lnTo>
                  <a:pt x="802" y="437"/>
                </a:lnTo>
                <a:lnTo>
                  <a:pt x="835" y="439"/>
                </a:lnTo>
                <a:lnTo>
                  <a:pt x="868" y="442"/>
                </a:lnTo>
                <a:lnTo>
                  <a:pt x="899" y="446"/>
                </a:lnTo>
                <a:lnTo>
                  <a:pt x="930" y="450"/>
                </a:lnTo>
                <a:lnTo>
                  <a:pt x="959" y="456"/>
                </a:lnTo>
                <a:lnTo>
                  <a:pt x="987" y="462"/>
                </a:lnTo>
                <a:lnTo>
                  <a:pt x="1014" y="469"/>
                </a:lnTo>
                <a:lnTo>
                  <a:pt x="1039" y="477"/>
                </a:lnTo>
                <a:lnTo>
                  <a:pt x="1064" y="486"/>
                </a:lnTo>
                <a:lnTo>
                  <a:pt x="1087" y="496"/>
                </a:lnTo>
                <a:lnTo>
                  <a:pt x="1110" y="506"/>
                </a:lnTo>
                <a:lnTo>
                  <a:pt x="1131" y="517"/>
                </a:lnTo>
                <a:lnTo>
                  <a:pt x="1151" y="530"/>
                </a:lnTo>
                <a:lnTo>
                  <a:pt x="1170" y="543"/>
                </a:lnTo>
                <a:lnTo>
                  <a:pt x="1188" y="556"/>
                </a:lnTo>
                <a:lnTo>
                  <a:pt x="1204" y="571"/>
                </a:lnTo>
                <a:lnTo>
                  <a:pt x="1220" y="587"/>
                </a:lnTo>
                <a:lnTo>
                  <a:pt x="1234" y="603"/>
                </a:lnTo>
                <a:lnTo>
                  <a:pt x="1247" y="620"/>
                </a:lnTo>
                <a:lnTo>
                  <a:pt x="1259" y="638"/>
                </a:lnTo>
                <a:lnTo>
                  <a:pt x="1270" y="657"/>
                </a:lnTo>
                <a:lnTo>
                  <a:pt x="1279" y="677"/>
                </a:lnTo>
                <a:lnTo>
                  <a:pt x="1288" y="698"/>
                </a:lnTo>
                <a:lnTo>
                  <a:pt x="1295" y="720"/>
                </a:lnTo>
                <a:lnTo>
                  <a:pt x="1301" y="742"/>
                </a:lnTo>
                <a:lnTo>
                  <a:pt x="1308" y="765"/>
                </a:lnTo>
                <a:lnTo>
                  <a:pt x="1312" y="789"/>
                </a:lnTo>
                <a:lnTo>
                  <a:pt x="1314" y="813"/>
                </a:lnTo>
                <a:lnTo>
                  <a:pt x="1316" y="839"/>
                </a:lnTo>
                <a:lnTo>
                  <a:pt x="1317" y="865"/>
                </a:lnTo>
                <a:lnTo>
                  <a:pt x="1317" y="1430"/>
                </a:lnTo>
                <a:lnTo>
                  <a:pt x="1317" y="1447"/>
                </a:lnTo>
                <a:lnTo>
                  <a:pt x="1319" y="1464"/>
                </a:lnTo>
                <a:lnTo>
                  <a:pt x="1322" y="1480"/>
                </a:lnTo>
                <a:lnTo>
                  <a:pt x="1326" y="1495"/>
                </a:lnTo>
                <a:lnTo>
                  <a:pt x="1331" y="1508"/>
                </a:lnTo>
                <a:lnTo>
                  <a:pt x="1337" y="1521"/>
                </a:lnTo>
                <a:lnTo>
                  <a:pt x="1345" y="1533"/>
                </a:lnTo>
                <a:lnTo>
                  <a:pt x="1354" y="1543"/>
                </a:lnTo>
                <a:lnTo>
                  <a:pt x="1363" y="1553"/>
                </a:lnTo>
                <a:lnTo>
                  <a:pt x="1374" y="1561"/>
                </a:lnTo>
                <a:lnTo>
                  <a:pt x="1386" y="1569"/>
                </a:lnTo>
                <a:lnTo>
                  <a:pt x="1400" y="1575"/>
                </a:lnTo>
                <a:lnTo>
                  <a:pt x="1414" y="1580"/>
                </a:lnTo>
                <a:lnTo>
                  <a:pt x="1429" y="1585"/>
                </a:lnTo>
                <a:lnTo>
                  <a:pt x="1446" y="1588"/>
                </a:lnTo>
                <a:lnTo>
                  <a:pt x="1464" y="1590"/>
                </a:lnTo>
                <a:lnTo>
                  <a:pt x="1464" y="1615"/>
                </a:lnTo>
                <a:lnTo>
                  <a:pt x="776" y="1615"/>
                </a:lnTo>
                <a:lnTo>
                  <a:pt x="776" y="1590"/>
                </a:lnTo>
                <a:lnTo>
                  <a:pt x="798" y="1590"/>
                </a:lnTo>
                <a:lnTo>
                  <a:pt x="818" y="1588"/>
                </a:lnTo>
                <a:lnTo>
                  <a:pt x="837" y="1585"/>
                </a:lnTo>
                <a:lnTo>
                  <a:pt x="855" y="1580"/>
                </a:lnTo>
                <a:lnTo>
                  <a:pt x="871" y="1575"/>
                </a:lnTo>
                <a:lnTo>
                  <a:pt x="885" y="1568"/>
                </a:lnTo>
                <a:lnTo>
                  <a:pt x="899" y="1559"/>
                </a:lnTo>
                <a:lnTo>
                  <a:pt x="912" y="1550"/>
                </a:lnTo>
                <a:lnTo>
                  <a:pt x="922" y="1539"/>
                </a:lnTo>
                <a:lnTo>
                  <a:pt x="931" y="1527"/>
                </a:lnTo>
                <a:lnTo>
                  <a:pt x="939" y="1514"/>
                </a:lnTo>
                <a:lnTo>
                  <a:pt x="945" y="1499"/>
                </a:lnTo>
                <a:lnTo>
                  <a:pt x="950" y="1483"/>
                </a:lnTo>
                <a:lnTo>
                  <a:pt x="954" y="1466"/>
                </a:lnTo>
                <a:lnTo>
                  <a:pt x="956" y="1448"/>
                </a:lnTo>
                <a:lnTo>
                  <a:pt x="956" y="1428"/>
                </a:lnTo>
                <a:lnTo>
                  <a:pt x="956" y="888"/>
                </a:lnTo>
                <a:lnTo>
                  <a:pt x="956" y="836"/>
                </a:lnTo>
                <a:lnTo>
                  <a:pt x="953" y="788"/>
                </a:lnTo>
                <a:lnTo>
                  <a:pt x="951" y="765"/>
                </a:lnTo>
                <a:lnTo>
                  <a:pt x="949" y="743"/>
                </a:lnTo>
                <a:lnTo>
                  <a:pt x="946" y="721"/>
                </a:lnTo>
                <a:lnTo>
                  <a:pt x="942" y="701"/>
                </a:lnTo>
                <a:lnTo>
                  <a:pt x="939" y="680"/>
                </a:lnTo>
                <a:lnTo>
                  <a:pt x="934" y="661"/>
                </a:lnTo>
                <a:lnTo>
                  <a:pt x="930" y="643"/>
                </a:lnTo>
                <a:lnTo>
                  <a:pt x="925" y="626"/>
                </a:lnTo>
                <a:lnTo>
                  <a:pt x="919" y="610"/>
                </a:lnTo>
                <a:lnTo>
                  <a:pt x="914" y="594"/>
                </a:lnTo>
                <a:lnTo>
                  <a:pt x="907" y="580"/>
                </a:lnTo>
                <a:lnTo>
                  <a:pt x="899" y="566"/>
                </a:lnTo>
                <a:lnTo>
                  <a:pt x="892" y="553"/>
                </a:lnTo>
                <a:lnTo>
                  <a:pt x="885" y="541"/>
                </a:lnTo>
                <a:lnTo>
                  <a:pt x="876" y="530"/>
                </a:lnTo>
                <a:lnTo>
                  <a:pt x="868" y="519"/>
                </a:lnTo>
                <a:lnTo>
                  <a:pt x="859" y="510"/>
                </a:lnTo>
                <a:lnTo>
                  <a:pt x="850" y="501"/>
                </a:lnTo>
                <a:lnTo>
                  <a:pt x="840" y="493"/>
                </a:lnTo>
                <a:lnTo>
                  <a:pt x="829" y="486"/>
                </a:lnTo>
                <a:lnTo>
                  <a:pt x="819" y="479"/>
                </a:lnTo>
                <a:lnTo>
                  <a:pt x="808" y="474"/>
                </a:lnTo>
                <a:lnTo>
                  <a:pt x="796" y="469"/>
                </a:lnTo>
                <a:lnTo>
                  <a:pt x="784" y="466"/>
                </a:lnTo>
                <a:lnTo>
                  <a:pt x="771" y="463"/>
                </a:lnTo>
                <a:lnTo>
                  <a:pt x="759" y="461"/>
                </a:lnTo>
                <a:lnTo>
                  <a:pt x="745" y="459"/>
                </a:lnTo>
                <a:lnTo>
                  <a:pt x="731" y="459"/>
                </a:lnTo>
                <a:lnTo>
                  <a:pt x="717" y="459"/>
                </a:lnTo>
                <a:lnTo>
                  <a:pt x="701" y="460"/>
                </a:lnTo>
                <a:lnTo>
                  <a:pt x="687" y="462"/>
                </a:lnTo>
                <a:lnTo>
                  <a:pt x="672" y="464"/>
                </a:lnTo>
                <a:lnTo>
                  <a:pt x="658" y="467"/>
                </a:lnTo>
                <a:lnTo>
                  <a:pt x="644" y="471"/>
                </a:lnTo>
                <a:lnTo>
                  <a:pt x="629" y="475"/>
                </a:lnTo>
                <a:lnTo>
                  <a:pt x="615" y="480"/>
                </a:lnTo>
                <a:lnTo>
                  <a:pt x="601" y="486"/>
                </a:lnTo>
                <a:lnTo>
                  <a:pt x="586" y="492"/>
                </a:lnTo>
                <a:lnTo>
                  <a:pt x="572" y="499"/>
                </a:lnTo>
                <a:lnTo>
                  <a:pt x="558" y="507"/>
                </a:lnTo>
                <a:lnTo>
                  <a:pt x="544" y="515"/>
                </a:lnTo>
                <a:lnTo>
                  <a:pt x="530" y="525"/>
                </a:lnTo>
                <a:lnTo>
                  <a:pt x="516" y="534"/>
                </a:lnTo>
                <a:lnTo>
                  <a:pt x="501" y="545"/>
                </a:lnTo>
                <a:lnTo>
                  <a:pt x="504" y="564"/>
                </a:lnTo>
                <a:lnTo>
                  <a:pt x="505" y="584"/>
                </a:lnTo>
                <a:lnTo>
                  <a:pt x="506" y="605"/>
                </a:lnTo>
                <a:lnTo>
                  <a:pt x="506" y="626"/>
                </a:lnTo>
                <a:lnTo>
                  <a:pt x="507" y="652"/>
                </a:lnTo>
                <a:lnTo>
                  <a:pt x="507" y="679"/>
                </a:lnTo>
                <a:lnTo>
                  <a:pt x="506" y="707"/>
                </a:lnTo>
                <a:lnTo>
                  <a:pt x="506" y="734"/>
                </a:lnTo>
                <a:close/>
                <a:moveTo>
                  <a:pt x="4052" y="0"/>
                </a:moveTo>
                <a:lnTo>
                  <a:pt x="4052" y="2288"/>
                </a:lnTo>
                <a:lnTo>
                  <a:pt x="3976" y="2288"/>
                </a:lnTo>
                <a:lnTo>
                  <a:pt x="3976" y="0"/>
                </a:lnTo>
                <a:lnTo>
                  <a:pt x="4052" y="0"/>
                </a:lnTo>
                <a:close/>
                <a:moveTo>
                  <a:pt x="4620" y="1019"/>
                </a:moveTo>
                <a:lnTo>
                  <a:pt x="4620" y="322"/>
                </a:lnTo>
                <a:lnTo>
                  <a:pt x="4715" y="322"/>
                </a:lnTo>
                <a:lnTo>
                  <a:pt x="5082" y="869"/>
                </a:lnTo>
                <a:lnTo>
                  <a:pt x="5082" y="322"/>
                </a:lnTo>
                <a:lnTo>
                  <a:pt x="5172" y="322"/>
                </a:lnTo>
                <a:lnTo>
                  <a:pt x="5172" y="1019"/>
                </a:lnTo>
                <a:lnTo>
                  <a:pt x="5076" y="1019"/>
                </a:lnTo>
                <a:lnTo>
                  <a:pt x="4709" y="471"/>
                </a:lnTo>
                <a:lnTo>
                  <a:pt x="4709" y="1019"/>
                </a:lnTo>
                <a:lnTo>
                  <a:pt x="4620" y="1019"/>
                </a:lnTo>
                <a:close/>
                <a:moveTo>
                  <a:pt x="5618" y="956"/>
                </a:moveTo>
                <a:lnTo>
                  <a:pt x="5606" y="966"/>
                </a:lnTo>
                <a:lnTo>
                  <a:pt x="5595" y="975"/>
                </a:lnTo>
                <a:lnTo>
                  <a:pt x="5583" y="983"/>
                </a:lnTo>
                <a:lnTo>
                  <a:pt x="5571" y="990"/>
                </a:lnTo>
                <a:lnTo>
                  <a:pt x="5560" y="997"/>
                </a:lnTo>
                <a:lnTo>
                  <a:pt x="5549" y="1003"/>
                </a:lnTo>
                <a:lnTo>
                  <a:pt x="5537" y="1009"/>
                </a:lnTo>
                <a:lnTo>
                  <a:pt x="5525" y="1013"/>
                </a:lnTo>
                <a:lnTo>
                  <a:pt x="5514" y="1017"/>
                </a:lnTo>
                <a:lnTo>
                  <a:pt x="5503" y="1020"/>
                </a:lnTo>
                <a:lnTo>
                  <a:pt x="5491" y="1023"/>
                </a:lnTo>
                <a:lnTo>
                  <a:pt x="5480" y="1026"/>
                </a:lnTo>
                <a:lnTo>
                  <a:pt x="5468" y="1027"/>
                </a:lnTo>
                <a:lnTo>
                  <a:pt x="5456" y="1029"/>
                </a:lnTo>
                <a:lnTo>
                  <a:pt x="5443" y="1030"/>
                </a:lnTo>
                <a:lnTo>
                  <a:pt x="5431" y="1030"/>
                </a:lnTo>
                <a:lnTo>
                  <a:pt x="5411" y="1029"/>
                </a:lnTo>
                <a:lnTo>
                  <a:pt x="5392" y="1027"/>
                </a:lnTo>
                <a:lnTo>
                  <a:pt x="5374" y="1024"/>
                </a:lnTo>
                <a:lnTo>
                  <a:pt x="5357" y="1020"/>
                </a:lnTo>
                <a:lnTo>
                  <a:pt x="5342" y="1014"/>
                </a:lnTo>
                <a:lnTo>
                  <a:pt x="5328" y="1007"/>
                </a:lnTo>
                <a:lnTo>
                  <a:pt x="5314" y="999"/>
                </a:lnTo>
                <a:lnTo>
                  <a:pt x="5302" y="989"/>
                </a:lnTo>
                <a:lnTo>
                  <a:pt x="5291" y="979"/>
                </a:lnTo>
                <a:lnTo>
                  <a:pt x="5282" y="968"/>
                </a:lnTo>
                <a:lnTo>
                  <a:pt x="5275" y="956"/>
                </a:lnTo>
                <a:lnTo>
                  <a:pt x="5268" y="943"/>
                </a:lnTo>
                <a:lnTo>
                  <a:pt x="5263" y="930"/>
                </a:lnTo>
                <a:lnTo>
                  <a:pt x="5260" y="916"/>
                </a:lnTo>
                <a:lnTo>
                  <a:pt x="5258" y="901"/>
                </a:lnTo>
                <a:lnTo>
                  <a:pt x="5257" y="886"/>
                </a:lnTo>
                <a:lnTo>
                  <a:pt x="5257" y="877"/>
                </a:lnTo>
                <a:lnTo>
                  <a:pt x="5258" y="868"/>
                </a:lnTo>
                <a:lnTo>
                  <a:pt x="5260" y="859"/>
                </a:lnTo>
                <a:lnTo>
                  <a:pt x="5261" y="850"/>
                </a:lnTo>
                <a:lnTo>
                  <a:pt x="5264" y="842"/>
                </a:lnTo>
                <a:lnTo>
                  <a:pt x="5267" y="834"/>
                </a:lnTo>
                <a:lnTo>
                  <a:pt x="5270" y="826"/>
                </a:lnTo>
                <a:lnTo>
                  <a:pt x="5274" y="818"/>
                </a:lnTo>
                <a:lnTo>
                  <a:pt x="5283" y="804"/>
                </a:lnTo>
                <a:lnTo>
                  <a:pt x="5294" y="791"/>
                </a:lnTo>
                <a:lnTo>
                  <a:pt x="5305" y="779"/>
                </a:lnTo>
                <a:lnTo>
                  <a:pt x="5318" y="769"/>
                </a:lnTo>
                <a:lnTo>
                  <a:pt x="5333" y="761"/>
                </a:lnTo>
                <a:lnTo>
                  <a:pt x="5348" y="753"/>
                </a:lnTo>
                <a:lnTo>
                  <a:pt x="5364" y="747"/>
                </a:lnTo>
                <a:lnTo>
                  <a:pt x="5381" y="741"/>
                </a:lnTo>
                <a:lnTo>
                  <a:pt x="5395" y="738"/>
                </a:lnTo>
                <a:lnTo>
                  <a:pt x="5413" y="735"/>
                </a:lnTo>
                <a:lnTo>
                  <a:pt x="5433" y="732"/>
                </a:lnTo>
                <a:lnTo>
                  <a:pt x="5457" y="728"/>
                </a:lnTo>
                <a:lnTo>
                  <a:pt x="5482" y="725"/>
                </a:lnTo>
                <a:lnTo>
                  <a:pt x="5506" y="722"/>
                </a:lnTo>
                <a:lnTo>
                  <a:pt x="5528" y="719"/>
                </a:lnTo>
                <a:lnTo>
                  <a:pt x="5548" y="715"/>
                </a:lnTo>
                <a:lnTo>
                  <a:pt x="5566" y="711"/>
                </a:lnTo>
                <a:lnTo>
                  <a:pt x="5583" y="707"/>
                </a:lnTo>
                <a:lnTo>
                  <a:pt x="5598" y="703"/>
                </a:lnTo>
                <a:lnTo>
                  <a:pt x="5611" y="699"/>
                </a:lnTo>
                <a:lnTo>
                  <a:pt x="5611" y="684"/>
                </a:lnTo>
                <a:lnTo>
                  <a:pt x="5611" y="676"/>
                </a:lnTo>
                <a:lnTo>
                  <a:pt x="5611" y="663"/>
                </a:lnTo>
                <a:lnTo>
                  <a:pt x="5610" y="652"/>
                </a:lnTo>
                <a:lnTo>
                  <a:pt x="5608" y="641"/>
                </a:lnTo>
                <a:lnTo>
                  <a:pt x="5605" y="631"/>
                </a:lnTo>
                <a:lnTo>
                  <a:pt x="5602" y="623"/>
                </a:lnTo>
                <a:lnTo>
                  <a:pt x="5598" y="615"/>
                </a:lnTo>
                <a:lnTo>
                  <a:pt x="5593" y="608"/>
                </a:lnTo>
                <a:lnTo>
                  <a:pt x="5587" y="602"/>
                </a:lnTo>
                <a:lnTo>
                  <a:pt x="5578" y="596"/>
                </a:lnTo>
                <a:lnTo>
                  <a:pt x="5569" y="590"/>
                </a:lnTo>
                <a:lnTo>
                  <a:pt x="5558" y="585"/>
                </a:lnTo>
                <a:lnTo>
                  <a:pt x="5546" y="581"/>
                </a:lnTo>
                <a:lnTo>
                  <a:pt x="5533" y="578"/>
                </a:lnTo>
                <a:lnTo>
                  <a:pt x="5519" y="575"/>
                </a:lnTo>
                <a:lnTo>
                  <a:pt x="5504" y="574"/>
                </a:lnTo>
                <a:lnTo>
                  <a:pt x="5488" y="574"/>
                </a:lnTo>
                <a:lnTo>
                  <a:pt x="5474" y="574"/>
                </a:lnTo>
                <a:lnTo>
                  <a:pt x="5460" y="575"/>
                </a:lnTo>
                <a:lnTo>
                  <a:pt x="5447" y="577"/>
                </a:lnTo>
                <a:lnTo>
                  <a:pt x="5436" y="579"/>
                </a:lnTo>
                <a:lnTo>
                  <a:pt x="5425" y="582"/>
                </a:lnTo>
                <a:lnTo>
                  <a:pt x="5415" y="586"/>
                </a:lnTo>
                <a:lnTo>
                  <a:pt x="5407" y="590"/>
                </a:lnTo>
                <a:lnTo>
                  <a:pt x="5399" y="595"/>
                </a:lnTo>
                <a:lnTo>
                  <a:pt x="5392" y="601"/>
                </a:lnTo>
                <a:lnTo>
                  <a:pt x="5386" y="607"/>
                </a:lnTo>
                <a:lnTo>
                  <a:pt x="5380" y="615"/>
                </a:lnTo>
                <a:lnTo>
                  <a:pt x="5374" y="624"/>
                </a:lnTo>
                <a:lnTo>
                  <a:pt x="5369" y="634"/>
                </a:lnTo>
                <a:lnTo>
                  <a:pt x="5364" y="645"/>
                </a:lnTo>
                <a:lnTo>
                  <a:pt x="5360" y="657"/>
                </a:lnTo>
                <a:lnTo>
                  <a:pt x="5356" y="670"/>
                </a:lnTo>
                <a:lnTo>
                  <a:pt x="5272" y="658"/>
                </a:lnTo>
                <a:lnTo>
                  <a:pt x="5275" y="645"/>
                </a:lnTo>
                <a:lnTo>
                  <a:pt x="5278" y="633"/>
                </a:lnTo>
                <a:lnTo>
                  <a:pt x="5282" y="621"/>
                </a:lnTo>
                <a:lnTo>
                  <a:pt x="5287" y="610"/>
                </a:lnTo>
                <a:lnTo>
                  <a:pt x="5292" y="599"/>
                </a:lnTo>
                <a:lnTo>
                  <a:pt x="5297" y="589"/>
                </a:lnTo>
                <a:lnTo>
                  <a:pt x="5303" y="580"/>
                </a:lnTo>
                <a:lnTo>
                  <a:pt x="5309" y="571"/>
                </a:lnTo>
                <a:lnTo>
                  <a:pt x="5316" y="563"/>
                </a:lnTo>
                <a:lnTo>
                  <a:pt x="5324" y="556"/>
                </a:lnTo>
                <a:lnTo>
                  <a:pt x="5333" y="549"/>
                </a:lnTo>
                <a:lnTo>
                  <a:pt x="5342" y="542"/>
                </a:lnTo>
                <a:lnTo>
                  <a:pt x="5352" y="536"/>
                </a:lnTo>
                <a:lnTo>
                  <a:pt x="5363" y="530"/>
                </a:lnTo>
                <a:lnTo>
                  <a:pt x="5374" y="525"/>
                </a:lnTo>
                <a:lnTo>
                  <a:pt x="5386" y="520"/>
                </a:lnTo>
                <a:lnTo>
                  <a:pt x="5399" y="516"/>
                </a:lnTo>
                <a:lnTo>
                  <a:pt x="5412" y="513"/>
                </a:lnTo>
                <a:lnTo>
                  <a:pt x="5426" y="510"/>
                </a:lnTo>
                <a:lnTo>
                  <a:pt x="5440" y="507"/>
                </a:lnTo>
                <a:lnTo>
                  <a:pt x="5454" y="505"/>
                </a:lnTo>
                <a:lnTo>
                  <a:pt x="5469" y="504"/>
                </a:lnTo>
                <a:lnTo>
                  <a:pt x="5485" y="503"/>
                </a:lnTo>
                <a:lnTo>
                  <a:pt x="5501" y="503"/>
                </a:lnTo>
                <a:lnTo>
                  <a:pt x="5517" y="503"/>
                </a:lnTo>
                <a:lnTo>
                  <a:pt x="5533" y="503"/>
                </a:lnTo>
                <a:lnTo>
                  <a:pt x="5547" y="505"/>
                </a:lnTo>
                <a:lnTo>
                  <a:pt x="5561" y="506"/>
                </a:lnTo>
                <a:lnTo>
                  <a:pt x="5574" y="508"/>
                </a:lnTo>
                <a:lnTo>
                  <a:pt x="5586" y="511"/>
                </a:lnTo>
                <a:lnTo>
                  <a:pt x="5597" y="514"/>
                </a:lnTo>
                <a:lnTo>
                  <a:pt x="5607" y="518"/>
                </a:lnTo>
                <a:lnTo>
                  <a:pt x="5617" y="522"/>
                </a:lnTo>
                <a:lnTo>
                  <a:pt x="5626" y="526"/>
                </a:lnTo>
                <a:lnTo>
                  <a:pt x="5635" y="530"/>
                </a:lnTo>
                <a:lnTo>
                  <a:pt x="5643" y="535"/>
                </a:lnTo>
                <a:lnTo>
                  <a:pt x="5650" y="540"/>
                </a:lnTo>
                <a:lnTo>
                  <a:pt x="5656" y="545"/>
                </a:lnTo>
                <a:lnTo>
                  <a:pt x="5662" y="550"/>
                </a:lnTo>
                <a:lnTo>
                  <a:pt x="5667" y="556"/>
                </a:lnTo>
                <a:lnTo>
                  <a:pt x="5676" y="568"/>
                </a:lnTo>
                <a:lnTo>
                  <a:pt x="5683" y="582"/>
                </a:lnTo>
                <a:lnTo>
                  <a:pt x="5689" y="598"/>
                </a:lnTo>
                <a:lnTo>
                  <a:pt x="5694" y="614"/>
                </a:lnTo>
                <a:lnTo>
                  <a:pt x="5696" y="628"/>
                </a:lnTo>
                <a:lnTo>
                  <a:pt x="5697" y="645"/>
                </a:lnTo>
                <a:lnTo>
                  <a:pt x="5698" y="667"/>
                </a:lnTo>
                <a:lnTo>
                  <a:pt x="5698" y="694"/>
                </a:lnTo>
                <a:lnTo>
                  <a:pt x="5698" y="808"/>
                </a:lnTo>
                <a:lnTo>
                  <a:pt x="5698" y="836"/>
                </a:lnTo>
                <a:lnTo>
                  <a:pt x="5698" y="861"/>
                </a:lnTo>
                <a:lnTo>
                  <a:pt x="5699" y="884"/>
                </a:lnTo>
                <a:lnTo>
                  <a:pt x="5699" y="905"/>
                </a:lnTo>
                <a:lnTo>
                  <a:pt x="5700" y="922"/>
                </a:lnTo>
                <a:lnTo>
                  <a:pt x="5701" y="937"/>
                </a:lnTo>
                <a:lnTo>
                  <a:pt x="5702" y="949"/>
                </a:lnTo>
                <a:lnTo>
                  <a:pt x="5703" y="958"/>
                </a:lnTo>
                <a:lnTo>
                  <a:pt x="5707" y="974"/>
                </a:lnTo>
                <a:lnTo>
                  <a:pt x="5711" y="989"/>
                </a:lnTo>
                <a:lnTo>
                  <a:pt x="5717" y="1004"/>
                </a:lnTo>
                <a:lnTo>
                  <a:pt x="5724" y="1019"/>
                </a:lnTo>
                <a:lnTo>
                  <a:pt x="5635" y="1019"/>
                </a:lnTo>
                <a:lnTo>
                  <a:pt x="5629" y="1005"/>
                </a:lnTo>
                <a:lnTo>
                  <a:pt x="5624" y="990"/>
                </a:lnTo>
                <a:lnTo>
                  <a:pt x="5621" y="973"/>
                </a:lnTo>
                <a:lnTo>
                  <a:pt x="5618" y="956"/>
                </a:lnTo>
                <a:close/>
                <a:moveTo>
                  <a:pt x="5611" y="766"/>
                </a:moveTo>
                <a:lnTo>
                  <a:pt x="5599" y="771"/>
                </a:lnTo>
                <a:lnTo>
                  <a:pt x="5585" y="775"/>
                </a:lnTo>
                <a:lnTo>
                  <a:pt x="5570" y="780"/>
                </a:lnTo>
                <a:lnTo>
                  <a:pt x="5553" y="784"/>
                </a:lnTo>
                <a:lnTo>
                  <a:pt x="5514" y="791"/>
                </a:lnTo>
                <a:lnTo>
                  <a:pt x="5470" y="798"/>
                </a:lnTo>
                <a:lnTo>
                  <a:pt x="5446" y="802"/>
                </a:lnTo>
                <a:lnTo>
                  <a:pt x="5425" y="806"/>
                </a:lnTo>
                <a:lnTo>
                  <a:pt x="5408" y="811"/>
                </a:lnTo>
                <a:lnTo>
                  <a:pt x="5395" y="815"/>
                </a:lnTo>
                <a:lnTo>
                  <a:pt x="5385" y="821"/>
                </a:lnTo>
                <a:lnTo>
                  <a:pt x="5376" y="827"/>
                </a:lnTo>
                <a:lnTo>
                  <a:pt x="5368" y="834"/>
                </a:lnTo>
                <a:lnTo>
                  <a:pt x="5362" y="843"/>
                </a:lnTo>
                <a:lnTo>
                  <a:pt x="5356" y="852"/>
                </a:lnTo>
                <a:lnTo>
                  <a:pt x="5353" y="862"/>
                </a:lnTo>
                <a:lnTo>
                  <a:pt x="5350" y="872"/>
                </a:lnTo>
                <a:lnTo>
                  <a:pt x="5350" y="883"/>
                </a:lnTo>
                <a:lnTo>
                  <a:pt x="5350" y="892"/>
                </a:lnTo>
                <a:lnTo>
                  <a:pt x="5351" y="900"/>
                </a:lnTo>
                <a:lnTo>
                  <a:pt x="5353" y="907"/>
                </a:lnTo>
                <a:lnTo>
                  <a:pt x="5356" y="914"/>
                </a:lnTo>
                <a:lnTo>
                  <a:pt x="5360" y="921"/>
                </a:lnTo>
                <a:lnTo>
                  <a:pt x="5364" y="928"/>
                </a:lnTo>
                <a:lnTo>
                  <a:pt x="5369" y="934"/>
                </a:lnTo>
                <a:lnTo>
                  <a:pt x="5376" y="940"/>
                </a:lnTo>
                <a:lnTo>
                  <a:pt x="5382" y="945"/>
                </a:lnTo>
                <a:lnTo>
                  <a:pt x="5390" y="950"/>
                </a:lnTo>
                <a:lnTo>
                  <a:pt x="5398" y="954"/>
                </a:lnTo>
                <a:lnTo>
                  <a:pt x="5408" y="957"/>
                </a:lnTo>
                <a:lnTo>
                  <a:pt x="5417" y="959"/>
                </a:lnTo>
                <a:lnTo>
                  <a:pt x="5428" y="961"/>
                </a:lnTo>
                <a:lnTo>
                  <a:pt x="5439" y="962"/>
                </a:lnTo>
                <a:lnTo>
                  <a:pt x="5451" y="963"/>
                </a:lnTo>
                <a:lnTo>
                  <a:pt x="5464" y="962"/>
                </a:lnTo>
                <a:lnTo>
                  <a:pt x="5475" y="961"/>
                </a:lnTo>
                <a:lnTo>
                  <a:pt x="5487" y="960"/>
                </a:lnTo>
                <a:lnTo>
                  <a:pt x="5498" y="957"/>
                </a:lnTo>
                <a:lnTo>
                  <a:pt x="5509" y="954"/>
                </a:lnTo>
                <a:lnTo>
                  <a:pt x="5519" y="951"/>
                </a:lnTo>
                <a:lnTo>
                  <a:pt x="5531" y="946"/>
                </a:lnTo>
                <a:lnTo>
                  <a:pt x="5541" y="941"/>
                </a:lnTo>
                <a:lnTo>
                  <a:pt x="5550" y="935"/>
                </a:lnTo>
                <a:lnTo>
                  <a:pt x="5558" y="929"/>
                </a:lnTo>
                <a:lnTo>
                  <a:pt x="5567" y="923"/>
                </a:lnTo>
                <a:lnTo>
                  <a:pt x="5574" y="916"/>
                </a:lnTo>
                <a:lnTo>
                  <a:pt x="5581" y="908"/>
                </a:lnTo>
                <a:lnTo>
                  <a:pt x="5587" y="900"/>
                </a:lnTo>
                <a:lnTo>
                  <a:pt x="5592" y="891"/>
                </a:lnTo>
                <a:lnTo>
                  <a:pt x="5597" y="882"/>
                </a:lnTo>
                <a:lnTo>
                  <a:pt x="5600" y="875"/>
                </a:lnTo>
                <a:lnTo>
                  <a:pt x="5603" y="866"/>
                </a:lnTo>
                <a:lnTo>
                  <a:pt x="5606" y="857"/>
                </a:lnTo>
                <a:lnTo>
                  <a:pt x="5607" y="847"/>
                </a:lnTo>
                <a:lnTo>
                  <a:pt x="5610" y="824"/>
                </a:lnTo>
                <a:lnTo>
                  <a:pt x="5611" y="797"/>
                </a:lnTo>
                <a:lnTo>
                  <a:pt x="5611" y="766"/>
                </a:lnTo>
                <a:close/>
                <a:moveTo>
                  <a:pt x="5430" y="451"/>
                </a:moveTo>
                <a:lnTo>
                  <a:pt x="5493" y="318"/>
                </a:lnTo>
                <a:lnTo>
                  <a:pt x="5606" y="318"/>
                </a:lnTo>
                <a:lnTo>
                  <a:pt x="5501" y="451"/>
                </a:lnTo>
                <a:lnTo>
                  <a:pt x="5430" y="451"/>
                </a:lnTo>
                <a:close/>
                <a:moveTo>
                  <a:pt x="5800" y="1019"/>
                </a:moveTo>
                <a:lnTo>
                  <a:pt x="5800" y="513"/>
                </a:lnTo>
                <a:lnTo>
                  <a:pt x="5877" y="513"/>
                </a:lnTo>
                <a:lnTo>
                  <a:pt x="5877" y="591"/>
                </a:lnTo>
                <a:lnTo>
                  <a:pt x="5891" y="566"/>
                </a:lnTo>
                <a:lnTo>
                  <a:pt x="5905" y="546"/>
                </a:lnTo>
                <a:lnTo>
                  <a:pt x="5912" y="538"/>
                </a:lnTo>
                <a:lnTo>
                  <a:pt x="5918" y="531"/>
                </a:lnTo>
                <a:lnTo>
                  <a:pt x="5925" y="525"/>
                </a:lnTo>
                <a:lnTo>
                  <a:pt x="5932" y="520"/>
                </a:lnTo>
                <a:lnTo>
                  <a:pt x="5938" y="516"/>
                </a:lnTo>
                <a:lnTo>
                  <a:pt x="5945" y="512"/>
                </a:lnTo>
                <a:lnTo>
                  <a:pt x="5952" y="509"/>
                </a:lnTo>
                <a:lnTo>
                  <a:pt x="5958" y="507"/>
                </a:lnTo>
                <a:lnTo>
                  <a:pt x="5965" y="505"/>
                </a:lnTo>
                <a:lnTo>
                  <a:pt x="5972" y="504"/>
                </a:lnTo>
                <a:lnTo>
                  <a:pt x="5980" y="503"/>
                </a:lnTo>
                <a:lnTo>
                  <a:pt x="5987" y="503"/>
                </a:lnTo>
                <a:lnTo>
                  <a:pt x="5998" y="503"/>
                </a:lnTo>
                <a:lnTo>
                  <a:pt x="6009" y="504"/>
                </a:lnTo>
                <a:lnTo>
                  <a:pt x="6020" y="506"/>
                </a:lnTo>
                <a:lnTo>
                  <a:pt x="6031" y="509"/>
                </a:lnTo>
                <a:lnTo>
                  <a:pt x="6042" y="513"/>
                </a:lnTo>
                <a:lnTo>
                  <a:pt x="6053" y="518"/>
                </a:lnTo>
                <a:lnTo>
                  <a:pt x="6064" y="523"/>
                </a:lnTo>
                <a:lnTo>
                  <a:pt x="6075" y="530"/>
                </a:lnTo>
                <a:lnTo>
                  <a:pt x="6045" y="609"/>
                </a:lnTo>
                <a:lnTo>
                  <a:pt x="6037" y="604"/>
                </a:lnTo>
                <a:lnTo>
                  <a:pt x="6029" y="601"/>
                </a:lnTo>
                <a:lnTo>
                  <a:pt x="6021" y="598"/>
                </a:lnTo>
                <a:lnTo>
                  <a:pt x="6014" y="595"/>
                </a:lnTo>
                <a:lnTo>
                  <a:pt x="6006" y="594"/>
                </a:lnTo>
                <a:lnTo>
                  <a:pt x="5998" y="592"/>
                </a:lnTo>
                <a:lnTo>
                  <a:pt x="5990" y="591"/>
                </a:lnTo>
                <a:lnTo>
                  <a:pt x="5982" y="591"/>
                </a:lnTo>
                <a:lnTo>
                  <a:pt x="5975" y="591"/>
                </a:lnTo>
                <a:lnTo>
                  <a:pt x="5969" y="592"/>
                </a:lnTo>
                <a:lnTo>
                  <a:pt x="5962" y="593"/>
                </a:lnTo>
                <a:lnTo>
                  <a:pt x="5956" y="595"/>
                </a:lnTo>
                <a:lnTo>
                  <a:pt x="5950" y="598"/>
                </a:lnTo>
                <a:lnTo>
                  <a:pt x="5944" y="601"/>
                </a:lnTo>
                <a:lnTo>
                  <a:pt x="5938" y="604"/>
                </a:lnTo>
                <a:lnTo>
                  <a:pt x="5932" y="608"/>
                </a:lnTo>
                <a:lnTo>
                  <a:pt x="5926" y="612"/>
                </a:lnTo>
                <a:lnTo>
                  <a:pt x="5921" y="617"/>
                </a:lnTo>
                <a:lnTo>
                  <a:pt x="5916" y="622"/>
                </a:lnTo>
                <a:lnTo>
                  <a:pt x="5912" y="628"/>
                </a:lnTo>
                <a:lnTo>
                  <a:pt x="5909" y="634"/>
                </a:lnTo>
                <a:lnTo>
                  <a:pt x="5905" y="640"/>
                </a:lnTo>
                <a:lnTo>
                  <a:pt x="5902" y="647"/>
                </a:lnTo>
                <a:lnTo>
                  <a:pt x="5900" y="655"/>
                </a:lnTo>
                <a:lnTo>
                  <a:pt x="5896" y="666"/>
                </a:lnTo>
                <a:lnTo>
                  <a:pt x="5893" y="678"/>
                </a:lnTo>
                <a:lnTo>
                  <a:pt x="5891" y="691"/>
                </a:lnTo>
                <a:lnTo>
                  <a:pt x="5889" y="703"/>
                </a:lnTo>
                <a:lnTo>
                  <a:pt x="5886" y="729"/>
                </a:lnTo>
                <a:lnTo>
                  <a:pt x="5885" y="755"/>
                </a:lnTo>
                <a:lnTo>
                  <a:pt x="5885" y="1019"/>
                </a:lnTo>
                <a:lnTo>
                  <a:pt x="5800" y="1019"/>
                </a:lnTo>
                <a:close/>
                <a:moveTo>
                  <a:pt x="6064" y="767"/>
                </a:moveTo>
                <a:lnTo>
                  <a:pt x="6064" y="749"/>
                </a:lnTo>
                <a:lnTo>
                  <a:pt x="6065" y="733"/>
                </a:lnTo>
                <a:lnTo>
                  <a:pt x="6067" y="717"/>
                </a:lnTo>
                <a:lnTo>
                  <a:pt x="6069" y="701"/>
                </a:lnTo>
                <a:lnTo>
                  <a:pt x="6071" y="685"/>
                </a:lnTo>
                <a:lnTo>
                  <a:pt x="6075" y="671"/>
                </a:lnTo>
                <a:lnTo>
                  <a:pt x="6079" y="657"/>
                </a:lnTo>
                <a:lnTo>
                  <a:pt x="6083" y="644"/>
                </a:lnTo>
                <a:lnTo>
                  <a:pt x="6089" y="631"/>
                </a:lnTo>
                <a:lnTo>
                  <a:pt x="6094" y="619"/>
                </a:lnTo>
                <a:lnTo>
                  <a:pt x="6101" y="608"/>
                </a:lnTo>
                <a:lnTo>
                  <a:pt x="6108" y="597"/>
                </a:lnTo>
                <a:lnTo>
                  <a:pt x="6115" y="586"/>
                </a:lnTo>
                <a:lnTo>
                  <a:pt x="6124" y="576"/>
                </a:lnTo>
                <a:lnTo>
                  <a:pt x="6133" y="567"/>
                </a:lnTo>
                <a:lnTo>
                  <a:pt x="6143" y="558"/>
                </a:lnTo>
                <a:lnTo>
                  <a:pt x="6160" y="545"/>
                </a:lnTo>
                <a:lnTo>
                  <a:pt x="6177" y="534"/>
                </a:lnTo>
                <a:lnTo>
                  <a:pt x="6196" y="524"/>
                </a:lnTo>
                <a:lnTo>
                  <a:pt x="6215" y="517"/>
                </a:lnTo>
                <a:lnTo>
                  <a:pt x="6235" y="510"/>
                </a:lnTo>
                <a:lnTo>
                  <a:pt x="6257" y="506"/>
                </a:lnTo>
                <a:lnTo>
                  <a:pt x="6279" y="503"/>
                </a:lnTo>
                <a:lnTo>
                  <a:pt x="6302" y="503"/>
                </a:lnTo>
                <a:lnTo>
                  <a:pt x="6314" y="503"/>
                </a:lnTo>
                <a:lnTo>
                  <a:pt x="6327" y="504"/>
                </a:lnTo>
                <a:lnTo>
                  <a:pt x="6340" y="505"/>
                </a:lnTo>
                <a:lnTo>
                  <a:pt x="6352" y="507"/>
                </a:lnTo>
                <a:lnTo>
                  <a:pt x="6364" y="509"/>
                </a:lnTo>
                <a:lnTo>
                  <a:pt x="6375" y="512"/>
                </a:lnTo>
                <a:lnTo>
                  <a:pt x="6386" y="516"/>
                </a:lnTo>
                <a:lnTo>
                  <a:pt x="6397" y="520"/>
                </a:lnTo>
                <a:lnTo>
                  <a:pt x="6408" y="524"/>
                </a:lnTo>
                <a:lnTo>
                  <a:pt x="6418" y="529"/>
                </a:lnTo>
                <a:lnTo>
                  <a:pt x="6428" y="535"/>
                </a:lnTo>
                <a:lnTo>
                  <a:pt x="6437" y="541"/>
                </a:lnTo>
                <a:lnTo>
                  <a:pt x="6447" y="547"/>
                </a:lnTo>
                <a:lnTo>
                  <a:pt x="6456" y="555"/>
                </a:lnTo>
                <a:lnTo>
                  <a:pt x="6464" y="562"/>
                </a:lnTo>
                <a:lnTo>
                  <a:pt x="6473" y="571"/>
                </a:lnTo>
                <a:lnTo>
                  <a:pt x="6481" y="579"/>
                </a:lnTo>
                <a:lnTo>
                  <a:pt x="6488" y="588"/>
                </a:lnTo>
                <a:lnTo>
                  <a:pt x="6495" y="598"/>
                </a:lnTo>
                <a:lnTo>
                  <a:pt x="6502" y="608"/>
                </a:lnTo>
                <a:lnTo>
                  <a:pt x="6508" y="618"/>
                </a:lnTo>
                <a:lnTo>
                  <a:pt x="6513" y="629"/>
                </a:lnTo>
                <a:lnTo>
                  <a:pt x="6518" y="640"/>
                </a:lnTo>
                <a:lnTo>
                  <a:pt x="6522" y="652"/>
                </a:lnTo>
                <a:lnTo>
                  <a:pt x="6526" y="664"/>
                </a:lnTo>
                <a:lnTo>
                  <a:pt x="6529" y="676"/>
                </a:lnTo>
                <a:lnTo>
                  <a:pt x="6533" y="690"/>
                </a:lnTo>
                <a:lnTo>
                  <a:pt x="6536" y="703"/>
                </a:lnTo>
                <a:lnTo>
                  <a:pt x="6537" y="716"/>
                </a:lnTo>
                <a:lnTo>
                  <a:pt x="6539" y="730"/>
                </a:lnTo>
                <a:lnTo>
                  <a:pt x="6539" y="745"/>
                </a:lnTo>
                <a:lnTo>
                  <a:pt x="6540" y="760"/>
                </a:lnTo>
                <a:lnTo>
                  <a:pt x="6539" y="783"/>
                </a:lnTo>
                <a:lnTo>
                  <a:pt x="6538" y="806"/>
                </a:lnTo>
                <a:lnTo>
                  <a:pt x="6536" y="827"/>
                </a:lnTo>
                <a:lnTo>
                  <a:pt x="6531" y="846"/>
                </a:lnTo>
                <a:lnTo>
                  <a:pt x="6527" y="865"/>
                </a:lnTo>
                <a:lnTo>
                  <a:pt x="6522" y="882"/>
                </a:lnTo>
                <a:lnTo>
                  <a:pt x="6516" y="898"/>
                </a:lnTo>
                <a:lnTo>
                  <a:pt x="6510" y="912"/>
                </a:lnTo>
                <a:lnTo>
                  <a:pt x="6502" y="926"/>
                </a:lnTo>
                <a:lnTo>
                  <a:pt x="6493" y="939"/>
                </a:lnTo>
                <a:lnTo>
                  <a:pt x="6484" y="951"/>
                </a:lnTo>
                <a:lnTo>
                  <a:pt x="6474" y="962"/>
                </a:lnTo>
                <a:lnTo>
                  <a:pt x="6463" y="972"/>
                </a:lnTo>
                <a:lnTo>
                  <a:pt x="6451" y="982"/>
                </a:lnTo>
                <a:lnTo>
                  <a:pt x="6438" y="991"/>
                </a:lnTo>
                <a:lnTo>
                  <a:pt x="6424" y="999"/>
                </a:lnTo>
                <a:lnTo>
                  <a:pt x="6410" y="1006"/>
                </a:lnTo>
                <a:lnTo>
                  <a:pt x="6396" y="1012"/>
                </a:lnTo>
                <a:lnTo>
                  <a:pt x="6381" y="1018"/>
                </a:lnTo>
                <a:lnTo>
                  <a:pt x="6366" y="1022"/>
                </a:lnTo>
                <a:lnTo>
                  <a:pt x="6351" y="1025"/>
                </a:lnTo>
                <a:lnTo>
                  <a:pt x="6335" y="1028"/>
                </a:lnTo>
                <a:lnTo>
                  <a:pt x="6318" y="1029"/>
                </a:lnTo>
                <a:lnTo>
                  <a:pt x="6302" y="1030"/>
                </a:lnTo>
                <a:lnTo>
                  <a:pt x="6289" y="1030"/>
                </a:lnTo>
                <a:lnTo>
                  <a:pt x="6276" y="1029"/>
                </a:lnTo>
                <a:lnTo>
                  <a:pt x="6263" y="1027"/>
                </a:lnTo>
                <a:lnTo>
                  <a:pt x="6251" y="1026"/>
                </a:lnTo>
                <a:lnTo>
                  <a:pt x="6239" y="1023"/>
                </a:lnTo>
                <a:lnTo>
                  <a:pt x="6228" y="1020"/>
                </a:lnTo>
                <a:lnTo>
                  <a:pt x="6217" y="1017"/>
                </a:lnTo>
                <a:lnTo>
                  <a:pt x="6206" y="1013"/>
                </a:lnTo>
                <a:lnTo>
                  <a:pt x="6195" y="1008"/>
                </a:lnTo>
                <a:lnTo>
                  <a:pt x="6185" y="1003"/>
                </a:lnTo>
                <a:lnTo>
                  <a:pt x="6175" y="998"/>
                </a:lnTo>
                <a:lnTo>
                  <a:pt x="6165" y="992"/>
                </a:lnTo>
                <a:lnTo>
                  <a:pt x="6156" y="985"/>
                </a:lnTo>
                <a:lnTo>
                  <a:pt x="6147" y="978"/>
                </a:lnTo>
                <a:lnTo>
                  <a:pt x="6139" y="970"/>
                </a:lnTo>
                <a:lnTo>
                  <a:pt x="6129" y="962"/>
                </a:lnTo>
                <a:lnTo>
                  <a:pt x="6121" y="953"/>
                </a:lnTo>
                <a:lnTo>
                  <a:pt x="6114" y="944"/>
                </a:lnTo>
                <a:lnTo>
                  <a:pt x="6107" y="934"/>
                </a:lnTo>
                <a:lnTo>
                  <a:pt x="6101" y="924"/>
                </a:lnTo>
                <a:lnTo>
                  <a:pt x="6095" y="914"/>
                </a:lnTo>
                <a:lnTo>
                  <a:pt x="6089" y="903"/>
                </a:lnTo>
                <a:lnTo>
                  <a:pt x="6085" y="891"/>
                </a:lnTo>
                <a:lnTo>
                  <a:pt x="6080" y="879"/>
                </a:lnTo>
                <a:lnTo>
                  <a:pt x="6076" y="867"/>
                </a:lnTo>
                <a:lnTo>
                  <a:pt x="6073" y="854"/>
                </a:lnTo>
                <a:lnTo>
                  <a:pt x="6070" y="840"/>
                </a:lnTo>
                <a:lnTo>
                  <a:pt x="6068" y="827"/>
                </a:lnTo>
                <a:lnTo>
                  <a:pt x="6066" y="812"/>
                </a:lnTo>
                <a:lnTo>
                  <a:pt x="6065" y="798"/>
                </a:lnTo>
                <a:lnTo>
                  <a:pt x="6064" y="782"/>
                </a:lnTo>
                <a:lnTo>
                  <a:pt x="6064" y="767"/>
                </a:lnTo>
                <a:close/>
                <a:moveTo>
                  <a:pt x="6152" y="767"/>
                </a:moveTo>
                <a:lnTo>
                  <a:pt x="6153" y="790"/>
                </a:lnTo>
                <a:lnTo>
                  <a:pt x="6155" y="812"/>
                </a:lnTo>
                <a:lnTo>
                  <a:pt x="6158" y="833"/>
                </a:lnTo>
                <a:lnTo>
                  <a:pt x="6163" y="851"/>
                </a:lnTo>
                <a:lnTo>
                  <a:pt x="6169" y="869"/>
                </a:lnTo>
                <a:lnTo>
                  <a:pt x="6176" y="885"/>
                </a:lnTo>
                <a:lnTo>
                  <a:pt x="6185" y="899"/>
                </a:lnTo>
                <a:lnTo>
                  <a:pt x="6195" y="912"/>
                </a:lnTo>
                <a:lnTo>
                  <a:pt x="6206" y="923"/>
                </a:lnTo>
                <a:lnTo>
                  <a:pt x="6217" y="933"/>
                </a:lnTo>
                <a:lnTo>
                  <a:pt x="6230" y="941"/>
                </a:lnTo>
                <a:lnTo>
                  <a:pt x="6243" y="948"/>
                </a:lnTo>
                <a:lnTo>
                  <a:pt x="6256" y="953"/>
                </a:lnTo>
                <a:lnTo>
                  <a:pt x="6271" y="957"/>
                </a:lnTo>
                <a:lnTo>
                  <a:pt x="6286" y="959"/>
                </a:lnTo>
                <a:lnTo>
                  <a:pt x="6302" y="960"/>
                </a:lnTo>
                <a:lnTo>
                  <a:pt x="6317" y="959"/>
                </a:lnTo>
                <a:lnTo>
                  <a:pt x="6333" y="957"/>
                </a:lnTo>
                <a:lnTo>
                  <a:pt x="6347" y="953"/>
                </a:lnTo>
                <a:lnTo>
                  <a:pt x="6361" y="948"/>
                </a:lnTo>
                <a:lnTo>
                  <a:pt x="6374" y="941"/>
                </a:lnTo>
                <a:lnTo>
                  <a:pt x="6386" y="933"/>
                </a:lnTo>
                <a:lnTo>
                  <a:pt x="6398" y="923"/>
                </a:lnTo>
                <a:lnTo>
                  <a:pt x="6409" y="911"/>
                </a:lnTo>
                <a:lnTo>
                  <a:pt x="6419" y="899"/>
                </a:lnTo>
                <a:lnTo>
                  <a:pt x="6427" y="884"/>
                </a:lnTo>
                <a:lnTo>
                  <a:pt x="6435" y="868"/>
                </a:lnTo>
                <a:lnTo>
                  <a:pt x="6441" y="850"/>
                </a:lnTo>
                <a:lnTo>
                  <a:pt x="6445" y="831"/>
                </a:lnTo>
                <a:lnTo>
                  <a:pt x="6449" y="810"/>
                </a:lnTo>
                <a:lnTo>
                  <a:pt x="6450" y="788"/>
                </a:lnTo>
                <a:lnTo>
                  <a:pt x="6451" y="764"/>
                </a:lnTo>
                <a:lnTo>
                  <a:pt x="6450" y="741"/>
                </a:lnTo>
                <a:lnTo>
                  <a:pt x="6448" y="720"/>
                </a:lnTo>
                <a:lnTo>
                  <a:pt x="6445" y="700"/>
                </a:lnTo>
                <a:lnTo>
                  <a:pt x="6440" y="681"/>
                </a:lnTo>
                <a:lnTo>
                  <a:pt x="6434" y="664"/>
                </a:lnTo>
                <a:lnTo>
                  <a:pt x="6427" y="648"/>
                </a:lnTo>
                <a:lnTo>
                  <a:pt x="6418" y="634"/>
                </a:lnTo>
                <a:lnTo>
                  <a:pt x="6409" y="622"/>
                </a:lnTo>
                <a:lnTo>
                  <a:pt x="6398" y="610"/>
                </a:lnTo>
                <a:lnTo>
                  <a:pt x="6386" y="601"/>
                </a:lnTo>
                <a:lnTo>
                  <a:pt x="6374" y="592"/>
                </a:lnTo>
                <a:lnTo>
                  <a:pt x="6361" y="586"/>
                </a:lnTo>
                <a:lnTo>
                  <a:pt x="6347" y="580"/>
                </a:lnTo>
                <a:lnTo>
                  <a:pt x="6333" y="577"/>
                </a:lnTo>
                <a:lnTo>
                  <a:pt x="6317" y="574"/>
                </a:lnTo>
                <a:lnTo>
                  <a:pt x="6302" y="574"/>
                </a:lnTo>
                <a:lnTo>
                  <a:pt x="6286" y="574"/>
                </a:lnTo>
                <a:lnTo>
                  <a:pt x="6271" y="577"/>
                </a:lnTo>
                <a:lnTo>
                  <a:pt x="6256" y="580"/>
                </a:lnTo>
                <a:lnTo>
                  <a:pt x="6243" y="585"/>
                </a:lnTo>
                <a:lnTo>
                  <a:pt x="6230" y="592"/>
                </a:lnTo>
                <a:lnTo>
                  <a:pt x="6217" y="600"/>
                </a:lnTo>
                <a:lnTo>
                  <a:pt x="6206" y="610"/>
                </a:lnTo>
                <a:lnTo>
                  <a:pt x="6195" y="621"/>
                </a:lnTo>
                <a:lnTo>
                  <a:pt x="6185" y="634"/>
                </a:lnTo>
                <a:lnTo>
                  <a:pt x="6176" y="648"/>
                </a:lnTo>
                <a:lnTo>
                  <a:pt x="6169" y="664"/>
                </a:lnTo>
                <a:lnTo>
                  <a:pt x="6163" y="681"/>
                </a:lnTo>
                <a:lnTo>
                  <a:pt x="6158" y="701"/>
                </a:lnTo>
                <a:lnTo>
                  <a:pt x="6155" y="722"/>
                </a:lnTo>
                <a:lnTo>
                  <a:pt x="6153" y="743"/>
                </a:lnTo>
                <a:lnTo>
                  <a:pt x="6152" y="767"/>
                </a:lnTo>
                <a:close/>
                <a:moveTo>
                  <a:pt x="6938" y="1019"/>
                </a:moveTo>
                <a:lnTo>
                  <a:pt x="6938" y="955"/>
                </a:lnTo>
                <a:lnTo>
                  <a:pt x="6931" y="964"/>
                </a:lnTo>
                <a:lnTo>
                  <a:pt x="6925" y="973"/>
                </a:lnTo>
                <a:lnTo>
                  <a:pt x="6918" y="980"/>
                </a:lnTo>
                <a:lnTo>
                  <a:pt x="6911" y="988"/>
                </a:lnTo>
                <a:lnTo>
                  <a:pt x="6903" y="994"/>
                </a:lnTo>
                <a:lnTo>
                  <a:pt x="6895" y="1001"/>
                </a:lnTo>
                <a:lnTo>
                  <a:pt x="6887" y="1006"/>
                </a:lnTo>
                <a:lnTo>
                  <a:pt x="6878" y="1011"/>
                </a:lnTo>
                <a:lnTo>
                  <a:pt x="6869" y="1015"/>
                </a:lnTo>
                <a:lnTo>
                  <a:pt x="6860" y="1019"/>
                </a:lnTo>
                <a:lnTo>
                  <a:pt x="6850" y="1022"/>
                </a:lnTo>
                <a:lnTo>
                  <a:pt x="6840" y="1025"/>
                </a:lnTo>
                <a:lnTo>
                  <a:pt x="6830" y="1027"/>
                </a:lnTo>
                <a:lnTo>
                  <a:pt x="6819" y="1029"/>
                </a:lnTo>
                <a:lnTo>
                  <a:pt x="6808" y="1029"/>
                </a:lnTo>
                <a:lnTo>
                  <a:pt x="6796" y="1030"/>
                </a:lnTo>
                <a:lnTo>
                  <a:pt x="6781" y="1029"/>
                </a:lnTo>
                <a:lnTo>
                  <a:pt x="6767" y="1028"/>
                </a:lnTo>
                <a:lnTo>
                  <a:pt x="6752" y="1025"/>
                </a:lnTo>
                <a:lnTo>
                  <a:pt x="6738" y="1021"/>
                </a:lnTo>
                <a:lnTo>
                  <a:pt x="6724" y="1017"/>
                </a:lnTo>
                <a:lnTo>
                  <a:pt x="6710" y="1011"/>
                </a:lnTo>
                <a:lnTo>
                  <a:pt x="6697" y="1004"/>
                </a:lnTo>
                <a:lnTo>
                  <a:pt x="6684" y="997"/>
                </a:lnTo>
                <a:lnTo>
                  <a:pt x="6672" y="988"/>
                </a:lnTo>
                <a:lnTo>
                  <a:pt x="6661" y="978"/>
                </a:lnTo>
                <a:lnTo>
                  <a:pt x="6650" y="968"/>
                </a:lnTo>
                <a:lnTo>
                  <a:pt x="6640" y="957"/>
                </a:lnTo>
                <a:lnTo>
                  <a:pt x="6630" y="945"/>
                </a:lnTo>
                <a:lnTo>
                  <a:pt x="6621" y="932"/>
                </a:lnTo>
                <a:lnTo>
                  <a:pt x="6613" y="918"/>
                </a:lnTo>
                <a:lnTo>
                  <a:pt x="6606" y="904"/>
                </a:lnTo>
                <a:lnTo>
                  <a:pt x="6599" y="889"/>
                </a:lnTo>
                <a:lnTo>
                  <a:pt x="6594" y="873"/>
                </a:lnTo>
                <a:lnTo>
                  <a:pt x="6589" y="857"/>
                </a:lnTo>
                <a:lnTo>
                  <a:pt x="6585" y="840"/>
                </a:lnTo>
                <a:lnTo>
                  <a:pt x="6582" y="823"/>
                </a:lnTo>
                <a:lnTo>
                  <a:pt x="6580" y="805"/>
                </a:lnTo>
                <a:lnTo>
                  <a:pt x="6579" y="786"/>
                </a:lnTo>
                <a:lnTo>
                  <a:pt x="6578" y="767"/>
                </a:lnTo>
                <a:lnTo>
                  <a:pt x="6579" y="749"/>
                </a:lnTo>
                <a:lnTo>
                  <a:pt x="6580" y="730"/>
                </a:lnTo>
                <a:lnTo>
                  <a:pt x="6582" y="713"/>
                </a:lnTo>
                <a:lnTo>
                  <a:pt x="6585" y="695"/>
                </a:lnTo>
                <a:lnTo>
                  <a:pt x="6588" y="677"/>
                </a:lnTo>
                <a:lnTo>
                  <a:pt x="6592" y="661"/>
                </a:lnTo>
                <a:lnTo>
                  <a:pt x="6598" y="645"/>
                </a:lnTo>
                <a:lnTo>
                  <a:pt x="6603" y="629"/>
                </a:lnTo>
                <a:lnTo>
                  <a:pt x="6610" y="614"/>
                </a:lnTo>
                <a:lnTo>
                  <a:pt x="6618" y="600"/>
                </a:lnTo>
                <a:lnTo>
                  <a:pt x="6626" y="587"/>
                </a:lnTo>
                <a:lnTo>
                  <a:pt x="6635" y="575"/>
                </a:lnTo>
                <a:lnTo>
                  <a:pt x="6645" y="564"/>
                </a:lnTo>
                <a:lnTo>
                  <a:pt x="6655" y="553"/>
                </a:lnTo>
                <a:lnTo>
                  <a:pt x="6667" y="544"/>
                </a:lnTo>
                <a:lnTo>
                  <a:pt x="6679" y="535"/>
                </a:lnTo>
                <a:lnTo>
                  <a:pt x="6692" y="528"/>
                </a:lnTo>
                <a:lnTo>
                  <a:pt x="6705" y="521"/>
                </a:lnTo>
                <a:lnTo>
                  <a:pt x="6718" y="515"/>
                </a:lnTo>
                <a:lnTo>
                  <a:pt x="6732" y="511"/>
                </a:lnTo>
                <a:lnTo>
                  <a:pt x="6747" y="507"/>
                </a:lnTo>
                <a:lnTo>
                  <a:pt x="6762" y="505"/>
                </a:lnTo>
                <a:lnTo>
                  <a:pt x="6777" y="503"/>
                </a:lnTo>
                <a:lnTo>
                  <a:pt x="6792" y="503"/>
                </a:lnTo>
                <a:lnTo>
                  <a:pt x="6804" y="503"/>
                </a:lnTo>
                <a:lnTo>
                  <a:pt x="6815" y="504"/>
                </a:lnTo>
                <a:lnTo>
                  <a:pt x="6825" y="505"/>
                </a:lnTo>
                <a:lnTo>
                  <a:pt x="6836" y="507"/>
                </a:lnTo>
                <a:lnTo>
                  <a:pt x="6846" y="510"/>
                </a:lnTo>
                <a:lnTo>
                  <a:pt x="6855" y="513"/>
                </a:lnTo>
                <a:lnTo>
                  <a:pt x="6865" y="517"/>
                </a:lnTo>
                <a:lnTo>
                  <a:pt x="6874" y="522"/>
                </a:lnTo>
                <a:lnTo>
                  <a:pt x="6882" y="527"/>
                </a:lnTo>
                <a:lnTo>
                  <a:pt x="6891" y="532"/>
                </a:lnTo>
                <a:lnTo>
                  <a:pt x="6898" y="538"/>
                </a:lnTo>
                <a:lnTo>
                  <a:pt x="6906" y="544"/>
                </a:lnTo>
                <a:lnTo>
                  <a:pt x="6913" y="551"/>
                </a:lnTo>
                <a:lnTo>
                  <a:pt x="6919" y="557"/>
                </a:lnTo>
                <a:lnTo>
                  <a:pt x="6926" y="565"/>
                </a:lnTo>
                <a:lnTo>
                  <a:pt x="6931" y="572"/>
                </a:lnTo>
                <a:lnTo>
                  <a:pt x="6931" y="322"/>
                </a:lnTo>
                <a:lnTo>
                  <a:pt x="7018" y="322"/>
                </a:lnTo>
                <a:lnTo>
                  <a:pt x="7018" y="1019"/>
                </a:lnTo>
                <a:lnTo>
                  <a:pt x="6938" y="1019"/>
                </a:lnTo>
                <a:close/>
                <a:moveTo>
                  <a:pt x="6666" y="767"/>
                </a:moveTo>
                <a:lnTo>
                  <a:pt x="6666" y="791"/>
                </a:lnTo>
                <a:lnTo>
                  <a:pt x="6668" y="813"/>
                </a:lnTo>
                <a:lnTo>
                  <a:pt x="6672" y="833"/>
                </a:lnTo>
                <a:lnTo>
                  <a:pt x="6676" y="852"/>
                </a:lnTo>
                <a:lnTo>
                  <a:pt x="6682" y="869"/>
                </a:lnTo>
                <a:lnTo>
                  <a:pt x="6689" y="885"/>
                </a:lnTo>
                <a:lnTo>
                  <a:pt x="6697" y="899"/>
                </a:lnTo>
                <a:lnTo>
                  <a:pt x="6707" y="912"/>
                </a:lnTo>
                <a:lnTo>
                  <a:pt x="6717" y="923"/>
                </a:lnTo>
                <a:lnTo>
                  <a:pt x="6728" y="933"/>
                </a:lnTo>
                <a:lnTo>
                  <a:pt x="6741" y="941"/>
                </a:lnTo>
                <a:lnTo>
                  <a:pt x="6752" y="948"/>
                </a:lnTo>
                <a:lnTo>
                  <a:pt x="6765" y="953"/>
                </a:lnTo>
                <a:lnTo>
                  <a:pt x="6778" y="957"/>
                </a:lnTo>
                <a:lnTo>
                  <a:pt x="6791" y="959"/>
                </a:lnTo>
                <a:lnTo>
                  <a:pt x="6804" y="960"/>
                </a:lnTo>
                <a:lnTo>
                  <a:pt x="6818" y="959"/>
                </a:lnTo>
                <a:lnTo>
                  <a:pt x="6832" y="957"/>
                </a:lnTo>
                <a:lnTo>
                  <a:pt x="6844" y="953"/>
                </a:lnTo>
                <a:lnTo>
                  <a:pt x="6856" y="948"/>
                </a:lnTo>
                <a:lnTo>
                  <a:pt x="6868" y="942"/>
                </a:lnTo>
                <a:lnTo>
                  <a:pt x="6879" y="934"/>
                </a:lnTo>
                <a:lnTo>
                  <a:pt x="6890" y="925"/>
                </a:lnTo>
                <a:lnTo>
                  <a:pt x="6900" y="914"/>
                </a:lnTo>
                <a:lnTo>
                  <a:pt x="6909" y="902"/>
                </a:lnTo>
                <a:lnTo>
                  <a:pt x="6917" y="888"/>
                </a:lnTo>
                <a:lnTo>
                  <a:pt x="6924" y="873"/>
                </a:lnTo>
                <a:lnTo>
                  <a:pt x="6929" y="856"/>
                </a:lnTo>
                <a:lnTo>
                  <a:pt x="6935" y="838"/>
                </a:lnTo>
                <a:lnTo>
                  <a:pt x="6938" y="818"/>
                </a:lnTo>
                <a:lnTo>
                  <a:pt x="6940" y="797"/>
                </a:lnTo>
                <a:lnTo>
                  <a:pt x="6940" y="774"/>
                </a:lnTo>
                <a:lnTo>
                  <a:pt x="6940" y="750"/>
                </a:lnTo>
                <a:lnTo>
                  <a:pt x="6938" y="726"/>
                </a:lnTo>
                <a:lnTo>
                  <a:pt x="6935" y="705"/>
                </a:lnTo>
                <a:lnTo>
                  <a:pt x="6929" y="684"/>
                </a:lnTo>
                <a:lnTo>
                  <a:pt x="6924" y="666"/>
                </a:lnTo>
                <a:lnTo>
                  <a:pt x="6917" y="649"/>
                </a:lnTo>
                <a:lnTo>
                  <a:pt x="6909" y="635"/>
                </a:lnTo>
                <a:lnTo>
                  <a:pt x="6899" y="622"/>
                </a:lnTo>
                <a:lnTo>
                  <a:pt x="6889" y="611"/>
                </a:lnTo>
                <a:lnTo>
                  <a:pt x="6878" y="601"/>
                </a:lnTo>
                <a:lnTo>
                  <a:pt x="6867" y="592"/>
                </a:lnTo>
                <a:lnTo>
                  <a:pt x="6855" y="586"/>
                </a:lnTo>
                <a:lnTo>
                  <a:pt x="6842" y="580"/>
                </a:lnTo>
                <a:lnTo>
                  <a:pt x="6829" y="577"/>
                </a:lnTo>
                <a:lnTo>
                  <a:pt x="6815" y="574"/>
                </a:lnTo>
                <a:lnTo>
                  <a:pt x="6801" y="574"/>
                </a:lnTo>
                <a:lnTo>
                  <a:pt x="6787" y="574"/>
                </a:lnTo>
                <a:lnTo>
                  <a:pt x="6773" y="576"/>
                </a:lnTo>
                <a:lnTo>
                  <a:pt x="6760" y="580"/>
                </a:lnTo>
                <a:lnTo>
                  <a:pt x="6748" y="585"/>
                </a:lnTo>
                <a:lnTo>
                  <a:pt x="6737" y="592"/>
                </a:lnTo>
                <a:lnTo>
                  <a:pt x="6724" y="600"/>
                </a:lnTo>
                <a:lnTo>
                  <a:pt x="6714" y="609"/>
                </a:lnTo>
                <a:lnTo>
                  <a:pt x="6704" y="620"/>
                </a:lnTo>
                <a:lnTo>
                  <a:pt x="6695" y="632"/>
                </a:lnTo>
                <a:lnTo>
                  <a:pt x="6687" y="646"/>
                </a:lnTo>
                <a:lnTo>
                  <a:pt x="6681" y="662"/>
                </a:lnTo>
                <a:lnTo>
                  <a:pt x="6675" y="680"/>
                </a:lnTo>
                <a:lnTo>
                  <a:pt x="6671" y="700"/>
                </a:lnTo>
                <a:lnTo>
                  <a:pt x="6668" y="721"/>
                </a:lnTo>
                <a:lnTo>
                  <a:pt x="6666" y="743"/>
                </a:lnTo>
                <a:lnTo>
                  <a:pt x="6666" y="767"/>
                </a:lnTo>
                <a:close/>
                <a:moveTo>
                  <a:pt x="7124" y="1019"/>
                </a:moveTo>
                <a:lnTo>
                  <a:pt x="7124" y="513"/>
                </a:lnTo>
                <a:lnTo>
                  <a:pt x="7202" y="513"/>
                </a:lnTo>
                <a:lnTo>
                  <a:pt x="7202" y="585"/>
                </a:lnTo>
                <a:lnTo>
                  <a:pt x="7209" y="575"/>
                </a:lnTo>
                <a:lnTo>
                  <a:pt x="7216" y="566"/>
                </a:lnTo>
                <a:lnTo>
                  <a:pt x="7224" y="557"/>
                </a:lnTo>
                <a:lnTo>
                  <a:pt x="7232" y="549"/>
                </a:lnTo>
                <a:lnTo>
                  <a:pt x="7241" y="541"/>
                </a:lnTo>
                <a:lnTo>
                  <a:pt x="7250" y="535"/>
                </a:lnTo>
                <a:lnTo>
                  <a:pt x="7260" y="529"/>
                </a:lnTo>
                <a:lnTo>
                  <a:pt x="7269" y="523"/>
                </a:lnTo>
                <a:lnTo>
                  <a:pt x="7280" y="518"/>
                </a:lnTo>
                <a:lnTo>
                  <a:pt x="7290" y="514"/>
                </a:lnTo>
                <a:lnTo>
                  <a:pt x="7301" y="511"/>
                </a:lnTo>
                <a:lnTo>
                  <a:pt x="7313" y="508"/>
                </a:lnTo>
                <a:lnTo>
                  <a:pt x="7324" y="505"/>
                </a:lnTo>
                <a:lnTo>
                  <a:pt x="7338" y="504"/>
                </a:lnTo>
                <a:lnTo>
                  <a:pt x="7350" y="503"/>
                </a:lnTo>
                <a:lnTo>
                  <a:pt x="7363" y="503"/>
                </a:lnTo>
                <a:lnTo>
                  <a:pt x="7374" y="503"/>
                </a:lnTo>
                <a:lnTo>
                  <a:pt x="7385" y="504"/>
                </a:lnTo>
                <a:lnTo>
                  <a:pt x="7396" y="505"/>
                </a:lnTo>
                <a:lnTo>
                  <a:pt x="7407" y="507"/>
                </a:lnTo>
                <a:lnTo>
                  <a:pt x="7417" y="509"/>
                </a:lnTo>
                <a:lnTo>
                  <a:pt x="7427" y="512"/>
                </a:lnTo>
                <a:lnTo>
                  <a:pt x="7437" y="515"/>
                </a:lnTo>
                <a:lnTo>
                  <a:pt x="7447" y="519"/>
                </a:lnTo>
                <a:lnTo>
                  <a:pt x="7456" y="523"/>
                </a:lnTo>
                <a:lnTo>
                  <a:pt x="7465" y="528"/>
                </a:lnTo>
                <a:lnTo>
                  <a:pt x="7473" y="533"/>
                </a:lnTo>
                <a:lnTo>
                  <a:pt x="7480" y="538"/>
                </a:lnTo>
                <a:lnTo>
                  <a:pt x="7487" y="543"/>
                </a:lnTo>
                <a:lnTo>
                  <a:pt x="7493" y="549"/>
                </a:lnTo>
                <a:lnTo>
                  <a:pt x="7499" y="555"/>
                </a:lnTo>
                <a:lnTo>
                  <a:pt x="7504" y="562"/>
                </a:lnTo>
                <a:lnTo>
                  <a:pt x="7513" y="576"/>
                </a:lnTo>
                <a:lnTo>
                  <a:pt x="7520" y="591"/>
                </a:lnTo>
                <a:lnTo>
                  <a:pt x="7526" y="607"/>
                </a:lnTo>
                <a:lnTo>
                  <a:pt x="7531" y="625"/>
                </a:lnTo>
                <a:lnTo>
                  <a:pt x="7533" y="639"/>
                </a:lnTo>
                <a:lnTo>
                  <a:pt x="7534" y="658"/>
                </a:lnTo>
                <a:lnTo>
                  <a:pt x="7535" y="681"/>
                </a:lnTo>
                <a:lnTo>
                  <a:pt x="7535" y="709"/>
                </a:lnTo>
                <a:lnTo>
                  <a:pt x="7535" y="1019"/>
                </a:lnTo>
                <a:lnTo>
                  <a:pt x="7450" y="1019"/>
                </a:lnTo>
                <a:lnTo>
                  <a:pt x="7450" y="712"/>
                </a:lnTo>
                <a:lnTo>
                  <a:pt x="7449" y="688"/>
                </a:lnTo>
                <a:lnTo>
                  <a:pt x="7447" y="666"/>
                </a:lnTo>
                <a:lnTo>
                  <a:pt x="7444" y="648"/>
                </a:lnTo>
                <a:lnTo>
                  <a:pt x="7440" y="633"/>
                </a:lnTo>
                <a:lnTo>
                  <a:pt x="7437" y="627"/>
                </a:lnTo>
                <a:lnTo>
                  <a:pt x="7434" y="621"/>
                </a:lnTo>
                <a:lnTo>
                  <a:pt x="7430" y="615"/>
                </a:lnTo>
                <a:lnTo>
                  <a:pt x="7426" y="610"/>
                </a:lnTo>
                <a:lnTo>
                  <a:pt x="7421" y="605"/>
                </a:lnTo>
                <a:lnTo>
                  <a:pt x="7416" y="600"/>
                </a:lnTo>
                <a:lnTo>
                  <a:pt x="7411" y="596"/>
                </a:lnTo>
                <a:lnTo>
                  <a:pt x="7404" y="592"/>
                </a:lnTo>
                <a:lnTo>
                  <a:pt x="7398" y="588"/>
                </a:lnTo>
                <a:lnTo>
                  <a:pt x="7391" y="585"/>
                </a:lnTo>
                <a:lnTo>
                  <a:pt x="7384" y="582"/>
                </a:lnTo>
                <a:lnTo>
                  <a:pt x="7377" y="580"/>
                </a:lnTo>
                <a:lnTo>
                  <a:pt x="7369" y="579"/>
                </a:lnTo>
                <a:lnTo>
                  <a:pt x="7361" y="577"/>
                </a:lnTo>
                <a:lnTo>
                  <a:pt x="7353" y="577"/>
                </a:lnTo>
                <a:lnTo>
                  <a:pt x="7345" y="576"/>
                </a:lnTo>
                <a:lnTo>
                  <a:pt x="7331" y="577"/>
                </a:lnTo>
                <a:lnTo>
                  <a:pt x="7318" y="579"/>
                </a:lnTo>
                <a:lnTo>
                  <a:pt x="7305" y="581"/>
                </a:lnTo>
                <a:lnTo>
                  <a:pt x="7293" y="585"/>
                </a:lnTo>
                <a:lnTo>
                  <a:pt x="7282" y="590"/>
                </a:lnTo>
                <a:lnTo>
                  <a:pt x="7271" y="596"/>
                </a:lnTo>
                <a:lnTo>
                  <a:pt x="7260" y="603"/>
                </a:lnTo>
                <a:lnTo>
                  <a:pt x="7250" y="611"/>
                </a:lnTo>
                <a:lnTo>
                  <a:pt x="7245" y="616"/>
                </a:lnTo>
                <a:lnTo>
                  <a:pt x="7241" y="621"/>
                </a:lnTo>
                <a:lnTo>
                  <a:pt x="7236" y="626"/>
                </a:lnTo>
                <a:lnTo>
                  <a:pt x="7233" y="632"/>
                </a:lnTo>
                <a:lnTo>
                  <a:pt x="7226" y="646"/>
                </a:lnTo>
                <a:lnTo>
                  <a:pt x="7220" y="661"/>
                </a:lnTo>
                <a:lnTo>
                  <a:pt x="7216" y="679"/>
                </a:lnTo>
                <a:lnTo>
                  <a:pt x="7213" y="699"/>
                </a:lnTo>
                <a:lnTo>
                  <a:pt x="7211" y="720"/>
                </a:lnTo>
                <a:lnTo>
                  <a:pt x="7210" y="744"/>
                </a:lnTo>
                <a:lnTo>
                  <a:pt x="7210" y="1019"/>
                </a:lnTo>
                <a:lnTo>
                  <a:pt x="7124" y="1019"/>
                </a:lnTo>
                <a:close/>
                <a:moveTo>
                  <a:pt x="7668" y="1019"/>
                </a:moveTo>
                <a:lnTo>
                  <a:pt x="7668" y="513"/>
                </a:lnTo>
                <a:lnTo>
                  <a:pt x="7755" y="513"/>
                </a:lnTo>
                <a:lnTo>
                  <a:pt x="7755" y="1019"/>
                </a:lnTo>
                <a:lnTo>
                  <a:pt x="7668" y="1019"/>
                </a:lnTo>
                <a:close/>
                <a:moveTo>
                  <a:pt x="7640" y="451"/>
                </a:moveTo>
                <a:lnTo>
                  <a:pt x="7702" y="318"/>
                </a:lnTo>
                <a:lnTo>
                  <a:pt x="7816" y="318"/>
                </a:lnTo>
                <a:lnTo>
                  <a:pt x="7711" y="451"/>
                </a:lnTo>
                <a:lnTo>
                  <a:pt x="7640" y="451"/>
                </a:lnTo>
                <a:close/>
                <a:moveTo>
                  <a:pt x="8127" y="1214"/>
                </a:moveTo>
                <a:lnTo>
                  <a:pt x="8127" y="513"/>
                </a:lnTo>
                <a:lnTo>
                  <a:pt x="8206" y="513"/>
                </a:lnTo>
                <a:lnTo>
                  <a:pt x="8206" y="580"/>
                </a:lnTo>
                <a:lnTo>
                  <a:pt x="8213" y="570"/>
                </a:lnTo>
                <a:lnTo>
                  <a:pt x="8220" y="562"/>
                </a:lnTo>
                <a:lnTo>
                  <a:pt x="8227" y="553"/>
                </a:lnTo>
                <a:lnTo>
                  <a:pt x="8235" y="546"/>
                </a:lnTo>
                <a:lnTo>
                  <a:pt x="8243" y="539"/>
                </a:lnTo>
                <a:lnTo>
                  <a:pt x="8251" y="533"/>
                </a:lnTo>
                <a:lnTo>
                  <a:pt x="8259" y="527"/>
                </a:lnTo>
                <a:lnTo>
                  <a:pt x="8268" y="522"/>
                </a:lnTo>
                <a:lnTo>
                  <a:pt x="8277" y="517"/>
                </a:lnTo>
                <a:lnTo>
                  <a:pt x="8286" y="513"/>
                </a:lnTo>
                <a:lnTo>
                  <a:pt x="8296" y="510"/>
                </a:lnTo>
                <a:lnTo>
                  <a:pt x="8306" y="507"/>
                </a:lnTo>
                <a:lnTo>
                  <a:pt x="8317" y="505"/>
                </a:lnTo>
                <a:lnTo>
                  <a:pt x="8328" y="504"/>
                </a:lnTo>
                <a:lnTo>
                  <a:pt x="8340" y="503"/>
                </a:lnTo>
                <a:lnTo>
                  <a:pt x="8353" y="503"/>
                </a:lnTo>
                <a:lnTo>
                  <a:pt x="8369" y="503"/>
                </a:lnTo>
                <a:lnTo>
                  <a:pt x="8384" y="505"/>
                </a:lnTo>
                <a:lnTo>
                  <a:pt x="8399" y="507"/>
                </a:lnTo>
                <a:lnTo>
                  <a:pt x="8414" y="511"/>
                </a:lnTo>
                <a:lnTo>
                  <a:pt x="8428" y="515"/>
                </a:lnTo>
                <a:lnTo>
                  <a:pt x="8441" y="521"/>
                </a:lnTo>
                <a:lnTo>
                  <a:pt x="8454" y="528"/>
                </a:lnTo>
                <a:lnTo>
                  <a:pt x="8467" y="536"/>
                </a:lnTo>
                <a:lnTo>
                  <a:pt x="8479" y="544"/>
                </a:lnTo>
                <a:lnTo>
                  <a:pt x="8490" y="554"/>
                </a:lnTo>
                <a:lnTo>
                  <a:pt x="8500" y="564"/>
                </a:lnTo>
                <a:lnTo>
                  <a:pt x="8510" y="576"/>
                </a:lnTo>
                <a:lnTo>
                  <a:pt x="8519" y="588"/>
                </a:lnTo>
                <a:lnTo>
                  <a:pt x="8527" y="601"/>
                </a:lnTo>
                <a:lnTo>
                  <a:pt x="8535" y="615"/>
                </a:lnTo>
                <a:lnTo>
                  <a:pt x="8541" y="629"/>
                </a:lnTo>
                <a:lnTo>
                  <a:pt x="8548" y="645"/>
                </a:lnTo>
                <a:lnTo>
                  <a:pt x="8553" y="660"/>
                </a:lnTo>
                <a:lnTo>
                  <a:pt x="8558" y="676"/>
                </a:lnTo>
                <a:lnTo>
                  <a:pt x="8561" y="694"/>
                </a:lnTo>
                <a:lnTo>
                  <a:pt x="8564" y="710"/>
                </a:lnTo>
                <a:lnTo>
                  <a:pt x="8566" y="728"/>
                </a:lnTo>
                <a:lnTo>
                  <a:pt x="8567" y="745"/>
                </a:lnTo>
                <a:lnTo>
                  <a:pt x="8568" y="763"/>
                </a:lnTo>
                <a:lnTo>
                  <a:pt x="8567" y="782"/>
                </a:lnTo>
                <a:lnTo>
                  <a:pt x="8566" y="801"/>
                </a:lnTo>
                <a:lnTo>
                  <a:pt x="8564" y="819"/>
                </a:lnTo>
                <a:lnTo>
                  <a:pt x="8561" y="836"/>
                </a:lnTo>
                <a:lnTo>
                  <a:pt x="8557" y="853"/>
                </a:lnTo>
                <a:lnTo>
                  <a:pt x="8552" y="870"/>
                </a:lnTo>
                <a:lnTo>
                  <a:pt x="8546" y="886"/>
                </a:lnTo>
                <a:lnTo>
                  <a:pt x="8539" y="902"/>
                </a:lnTo>
                <a:lnTo>
                  <a:pt x="8531" y="917"/>
                </a:lnTo>
                <a:lnTo>
                  <a:pt x="8523" y="931"/>
                </a:lnTo>
                <a:lnTo>
                  <a:pt x="8514" y="944"/>
                </a:lnTo>
                <a:lnTo>
                  <a:pt x="8505" y="957"/>
                </a:lnTo>
                <a:lnTo>
                  <a:pt x="8494" y="968"/>
                </a:lnTo>
                <a:lnTo>
                  <a:pt x="8483" y="979"/>
                </a:lnTo>
                <a:lnTo>
                  <a:pt x="8471" y="988"/>
                </a:lnTo>
                <a:lnTo>
                  <a:pt x="8458" y="997"/>
                </a:lnTo>
                <a:lnTo>
                  <a:pt x="8445" y="1005"/>
                </a:lnTo>
                <a:lnTo>
                  <a:pt x="8431" y="1011"/>
                </a:lnTo>
                <a:lnTo>
                  <a:pt x="8418" y="1017"/>
                </a:lnTo>
                <a:lnTo>
                  <a:pt x="8404" y="1022"/>
                </a:lnTo>
                <a:lnTo>
                  <a:pt x="8390" y="1025"/>
                </a:lnTo>
                <a:lnTo>
                  <a:pt x="8376" y="1028"/>
                </a:lnTo>
                <a:lnTo>
                  <a:pt x="8361" y="1029"/>
                </a:lnTo>
                <a:lnTo>
                  <a:pt x="8347" y="1030"/>
                </a:lnTo>
                <a:lnTo>
                  <a:pt x="8335" y="1029"/>
                </a:lnTo>
                <a:lnTo>
                  <a:pt x="8325" y="1029"/>
                </a:lnTo>
                <a:lnTo>
                  <a:pt x="8315" y="1027"/>
                </a:lnTo>
                <a:lnTo>
                  <a:pt x="8305" y="1025"/>
                </a:lnTo>
                <a:lnTo>
                  <a:pt x="8296" y="1023"/>
                </a:lnTo>
                <a:lnTo>
                  <a:pt x="8287" y="1020"/>
                </a:lnTo>
                <a:lnTo>
                  <a:pt x="8278" y="1016"/>
                </a:lnTo>
                <a:lnTo>
                  <a:pt x="8269" y="1012"/>
                </a:lnTo>
                <a:lnTo>
                  <a:pt x="8253" y="1002"/>
                </a:lnTo>
                <a:lnTo>
                  <a:pt x="8238" y="991"/>
                </a:lnTo>
                <a:lnTo>
                  <a:pt x="8225" y="980"/>
                </a:lnTo>
                <a:lnTo>
                  <a:pt x="8213" y="966"/>
                </a:lnTo>
                <a:lnTo>
                  <a:pt x="8213" y="1214"/>
                </a:lnTo>
                <a:lnTo>
                  <a:pt x="8127" y="1214"/>
                </a:lnTo>
                <a:close/>
                <a:moveTo>
                  <a:pt x="8206" y="770"/>
                </a:moveTo>
                <a:lnTo>
                  <a:pt x="8206" y="793"/>
                </a:lnTo>
                <a:lnTo>
                  <a:pt x="8208" y="815"/>
                </a:lnTo>
                <a:lnTo>
                  <a:pt x="8211" y="835"/>
                </a:lnTo>
                <a:lnTo>
                  <a:pt x="8215" y="854"/>
                </a:lnTo>
                <a:lnTo>
                  <a:pt x="8221" y="871"/>
                </a:lnTo>
                <a:lnTo>
                  <a:pt x="8228" y="887"/>
                </a:lnTo>
                <a:lnTo>
                  <a:pt x="8236" y="901"/>
                </a:lnTo>
                <a:lnTo>
                  <a:pt x="8245" y="913"/>
                </a:lnTo>
                <a:lnTo>
                  <a:pt x="8255" y="924"/>
                </a:lnTo>
                <a:lnTo>
                  <a:pt x="8266" y="934"/>
                </a:lnTo>
                <a:lnTo>
                  <a:pt x="8277" y="942"/>
                </a:lnTo>
                <a:lnTo>
                  <a:pt x="8288" y="948"/>
                </a:lnTo>
                <a:lnTo>
                  <a:pt x="8300" y="953"/>
                </a:lnTo>
                <a:lnTo>
                  <a:pt x="8313" y="957"/>
                </a:lnTo>
                <a:lnTo>
                  <a:pt x="8326" y="959"/>
                </a:lnTo>
                <a:lnTo>
                  <a:pt x="8340" y="960"/>
                </a:lnTo>
                <a:lnTo>
                  <a:pt x="8355" y="959"/>
                </a:lnTo>
                <a:lnTo>
                  <a:pt x="8369" y="957"/>
                </a:lnTo>
                <a:lnTo>
                  <a:pt x="8381" y="953"/>
                </a:lnTo>
                <a:lnTo>
                  <a:pt x="8394" y="948"/>
                </a:lnTo>
                <a:lnTo>
                  <a:pt x="8406" y="941"/>
                </a:lnTo>
                <a:lnTo>
                  <a:pt x="8417" y="933"/>
                </a:lnTo>
                <a:lnTo>
                  <a:pt x="8428" y="923"/>
                </a:lnTo>
                <a:lnTo>
                  <a:pt x="8438" y="912"/>
                </a:lnTo>
                <a:lnTo>
                  <a:pt x="8448" y="899"/>
                </a:lnTo>
                <a:lnTo>
                  <a:pt x="8456" y="884"/>
                </a:lnTo>
                <a:lnTo>
                  <a:pt x="8463" y="868"/>
                </a:lnTo>
                <a:lnTo>
                  <a:pt x="8469" y="850"/>
                </a:lnTo>
                <a:lnTo>
                  <a:pt x="8473" y="831"/>
                </a:lnTo>
                <a:lnTo>
                  <a:pt x="8476" y="810"/>
                </a:lnTo>
                <a:lnTo>
                  <a:pt x="8478" y="787"/>
                </a:lnTo>
                <a:lnTo>
                  <a:pt x="8479" y="763"/>
                </a:lnTo>
                <a:lnTo>
                  <a:pt x="8478" y="739"/>
                </a:lnTo>
                <a:lnTo>
                  <a:pt x="8476" y="717"/>
                </a:lnTo>
                <a:lnTo>
                  <a:pt x="8473" y="697"/>
                </a:lnTo>
                <a:lnTo>
                  <a:pt x="8469" y="677"/>
                </a:lnTo>
                <a:lnTo>
                  <a:pt x="8464" y="660"/>
                </a:lnTo>
                <a:lnTo>
                  <a:pt x="8457" y="644"/>
                </a:lnTo>
                <a:lnTo>
                  <a:pt x="8449" y="630"/>
                </a:lnTo>
                <a:lnTo>
                  <a:pt x="8439" y="617"/>
                </a:lnTo>
                <a:lnTo>
                  <a:pt x="8429" y="606"/>
                </a:lnTo>
                <a:lnTo>
                  <a:pt x="8419" y="597"/>
                </a:lnTo>
                <a:lnTo>
                  <a:pt x="8408" y="588"/>
                </a:lnTo>
                <a:lnTo>
                  <a:pt x="8396" y="582"/>
                </a:lnTo>
                <a:lnTo>
                  <a:pt x="8384" y="576"/>
                </a:lnTo>
                <a:lnTo>
                  <a:pt x="8371" y="573"/>
                </a:lnTo>
                <a:lnTo>
                  <a:pt x="8358" y="570"/>
                </a:lnTo>
                <a:lnTo>
                  <a:pt x="8345" y="570"/>
                </a:lnTo>
                <a:lnTo>
                  <a:pt x="8330" y="570"/>
                </a:lnTo>
                <a:lnTo>
                  <a:pt x="8317" y="573"/>
                </a:lnTo>
                <a:lnTo>
                  <a:pt x="8305" y="577"/>
                </a:lnTo>
                <a:lnTo>
                  <a:pt x="8293" y="582"/>
                </a:lnTo>
                <a:lnTo>
                  <a:pt x="8281" y="590"/>
                </a:lnTo>
                <a:lnTo>
                  <a:pt x="8269" y="598"/>
                </a:lnTo>
                <a:lnTo>
                  <a:pt x="8258" y="609"/>
                </a:lnTo>
                <a:lnTo>
                  <a:pt x="8248" y="621"/>
                </a:lnTo>
                <a:lnTo>
                  <a:pt x="8238" y="634"/>
                </a:lnTo>
                <a:lnTo>
                  <a:pt x="8229" y="649"/>
                </a:lnTo>
                <a:lnTo>
                  <a:pt x="8222" y="665"/>
                </a:lnTo>
                <a:lnTo>
                  <a:pt x="8216" y="683"/>
                </a:lnTo>
                <a:lnTo>
                  <a:pt x="8211" y="703"/>
                </a:lnTo>
                <a:lnTo>
                  <a:pt x="8208" y="724"/>
                </a:lnTo>
                <a:lnTo>
                  <a:pt x="8206" y="746"/>
                </a:lnTo>
                <a:lnTo>
                  <a:pt x="8206" y="770"/>
                </a:lnTo>
                <a:close/>
                <a:moveTo>
                  <a:pt x="8988" y="856"/>
                </a:moveTo>
                <a:lnTo>
                  <a:pt x="9076" y="867"/>
                </a:lnTo>
                <a:lnTo>
                  <a:pt x="9070" y="886"/>
                </a:lnTo>
                <a:lnTo>
                  <a:pt x="9063" y="904"/>
                </a:lnTo>
                <a:lnTo>
                  <a:pt x="9055" y="920"/>
                </a:lnTo>
                <a:lnTo>
                  <a:pt x="9046" y="936"/>
                </a:lnTo>
                <a:lnTo>
                  <a:pt x="9036" y="950"/>
                </a:lnTo>
                <a:lnTo>
                  <a:pt x="9025" y="964"/>
                </a:lnTo>
                <a:lnTo>
                  <a:pt x="9012" y="976"/>
                </a:lnTo>
                <a:lnTo>
                  <a:pt x="8999" y="987"/>
                </a:lnTo>
                <a:lnTo>
                  <a:pt x="8984" y="997"/>
                </a:lnTo>
                <a:lnTo>
                  <a:pt x="8969" y="1006"/>
                </a:lnTo>
                <a:lnTo>
                  <a:pt x="8952" y="1013"/>
                </a:lnTo>
                <a:lnTo>
                  <a:pt x="8934" y="1019"/>
                </a:lnTo>
                <a:lnTo>
                  <a:pt x="8915" y="1024"/>
                </a:lnTo>
                <a:lnTo>
                  <a:pt x="8896" y="1027"/>
                </a:lnTo>
                <a:lnTo>
                  <a:pt x="8875" y="1029"/>
                </a:lnTo>
                <a:lnTo>
                  <a:pt x="8854" y="1030"/>
                </a:lnTo>
                <a:lnTo>
                  <a:pt x="8840" y="1030"/>
                </a:lnTo>
                <a:lnTo>
                  <a:pt x="8827" y="1029"/>
                </a:lnTo>
                <a:lnTo>
                  <a:pt x="8814" y="1027"/>
                </a:lnTo>
                <a:lnTo>
                  <a:pt x="8801" y="1026"/>
                </a:lnTo>
                <a:lnTo>
                  <a:pt x="8789" y="1023"/>
                </a:lnTo>
                <a:lnTo>
                  <a:pt x="8777" y="1020"/>
                </a:lnTo>
                <a:lnTo>
                  <a:pt x="8766" y="1017"/>
                </a:lnTo>
                <a:lnTo>
                  <a:pt x="8755" y="1013"/>
                </a:lnTo>
                <a:lnTo>
                  <a:pt x="8744" y="1008"/>
                </a:lnTo>
                <a:lnTo>
                  <a:pt x="8733" y="1003"/>
                </a:lnTo>
                <a:lnTo>
                  <a:pt x="8722" y="998"/>
                </a:lnTo>
                <a:lnTo>
                  <a:pt x="8713" y="991"/>
                </a:lnTo>
                <a:lnTo>
                  <a:pt x="8703" y="985"/>
                </a:lnTo>
                <a:lnTo>
                  <a:pt x="8694" y="978"/>
                </a:lnTo>
                <a:lnTo>
                  <a:pt x="8686" y="970"/>
                </a:lnTo>
                <a:lnTo>
                  <a:pt x="8678" y="962"/>
                </a:lnTo>
                <a:lnTo>
                  <a:pt x="8670" y="953"/>
                </a:lnTo>
                <a:lnTo>
                  <a:pt x="8662" y="944"/>
                </a:lnTo>
                <a:lnTo>
                  <a:pt x="8656" y="934"/>
                </a:lnTo>
                <a:lnTo>
                  <a:pt x="8649" y="924"/>
                </a:lnTo>
                <a:lnTo>
                  <a:pt x="8643" y="914"/>
                </a:lnTo>
                <a:lnTo>
                  <a:pt x="8638" y="903"/>
                </a:lnTo>
                <a:lnTo>
                  <a:pt x="8633" y="892"/>
                </a:lnTo>
                <a:lnTo>
                  <a:pt x="8629" y="880"/>
                </a:lnTo>
                <a:lnTo>
                  <a:pt x="8625" y="868"/>
                </a:lnTo>
                <a:lnTo>
                  <a:pt x="8622" y="855"/>
                </a:lnTo>
                <a:lnTo>
                  <a:pt x="8619" y="842"/>
                </a:lnTo>
                <a:lnTo>
                  <a:pt x="8617" y="829"/>
                </a:lnTo>
                <a:lnTo>
                  <a:pt x="8615" y="815"/>
                </a:lnTo>
                <a:lnTo>
                  <a:pt x="8614" y="801"/>
                </a:lnTo>
                <a:lnTo>
                  <a:pt x="8613" y="786"/>
                </a:lnTo>
                <a:lnTo>
                  <a:pt x="8613" y="771"/>
                </a:lnTo>
                <a:lnTo>
                  <a:pt x="8613" y="755"/>
                </a:lnTo>
                <a:lnTo>
                  <a:pt x="8614" y="740"/>
                </a:lnTo>
                <a:lnTo>
                  <a:pt x="8615" y="725"/>
                </a:lnTo>
                <a:lnTo>
                  <a:pt x="8617" y="711"/>
                </a:lnTo>
                <a:lnTo>
                  <a:pt x="8619" y="697"/>
                </a:lnTo>
                <a:lnTo>
                  <a:pt x="8622" y="683"/>
                </a:lnTo>
                <a:lnTo>
                  <a:pt x="8625" y="670"/>
                </a:lnTo>
                <a:lnTo>
                  <a:pt x="8629" y="657"/>
                </a:lnTo>
                <a:lnTo>
                  <a:pt x="8634" y="645"/>
                </a:lnTo>
                <a:lnTo>
                  <a:pt x="8638" y="633"/>
                </a:lnTo>
                <a:lnTo>
                  <a:pt x="8644" y="622"/>
                </a:lnTo>
                <a:lnTo>
                  <a:pt x="8650" y="611"/>
                </a:lnTo>
                <a:lnTo>
                  <a:pt x="8656" y="601"/>
                </a:lnTo>
                <a:lnTo>
                  <a:pt x="8663" y="591"/>
                </a:lnTo>
                <a:lnTo>
                  <a:pt x="8670" y="582"/>
                </a:lnTo>
                <a:lnTo>
                  <a:pt x="8678" y="573"/>
                </a:lnTo>
                <a:lnTo>
                  <a:pt x="8687" y="564"/>
                </a:lnTo>
                <a:lnTo>
                  <a:pt x="8695" y="556"/>
                </a:lnTo>
                <a:lnTo>
                  <a:pt x="8704" y="549"/>
                </a:lnTo>
                <a:lnTo>
                  <a:pt x="8713" y="542"/>
                </a:lnTo>
                <a:lnTo>
                  <a:pt x="8723" y="536"/>
                </a:lnTo>
                <a:lnTo>
                  <a:pt x="8733" y="530"/>
                </a:lnTo>
                <a:lnTo>
                  <a:pt x="8744" y="525"/>
                </a:lnTo>
                <a:lnTo>
                  <a:pt x="8754" y="520"/>
                </a:lnTo>
                <a:lnTo>
                  <a:pt x="8765" y="516"/>
                </a:lnTo>
                <a:lnTo>
                  <a:pt x="8776" y="512"/>
                </a:lnTo>
                <a:lnTo>
                  <a:pt x="8788" y="509"/>
                </a:lnTo>
                <a:lnTo>
                  <a:pt x="8799" y="507"/>
                </a:lnTo>
                <a:lnTo>
                  <a:pt x="8811" y="505"/>
                </a:lnTo>
                <a:lnTo>
                  <a:pt x="8824" y="504"/>
                </a:lnTo>
                <a:lnTo>
                  <a:pt x="8836" y="503"/>
                </a:lnTo>
                <a:lnTo>
                  <a:pt x="8849" y="503"/>
                </a:lnTo>
                <a:lnTo>
                  <a:pt x="8861" y="503"/>
                </a:lnTo>
                <a:lnTo>
                  <a:pt x="8874" y="504"/>
                </a:lnTo>
                <a:lnTo>
                  <a:pt x="8886" y="505"/>
                </a:lnTo>
                <a:lnTo>
                  <a:pt x="8897" y="507"/>
                </a:lnTo>
                <a:lnTo>
                  <a:pt x="8908" y="509"/>
                </a:lnTo>
                <a:lnTo>
                  <a:pt x="8920" y="512"/>
                </a:lnTo>
                <a:lnTo>
                  <a:pt x="8930" y="516"/>
                </a:lnTo>
                <a:lnTo>
                  <a:pt x="8941" y="520"/>
                </a:lnTo>
                <a:lnTo>
                  <a:pt x="8952" y="524"/>
                </a:lnTo>
                <a:lnTo>
                  <a:pt x="8962" y="529"/>
                </a:lnTo>
                <a:lnTo>
                  <a:pt x="8971" y="535"/>
                </a:lnTo>
                <a:lnTo>
                  <a:pt x="8981" y="541"/>
                </a:lnTo>
                <a:lnTo>
                  <a:pt x="8990" y="548"/>
                </a:lnTo>
                <a:lnTo>
                  <a:pt x="8998" y="555"/>
                </a:lnTo>
                <a:lnTo>
                  <a:pt x="9007" y="563"/>
                </a:lnTo>
                <a:lnTo>
                  <a:pt x="9015" y="571"/>
                </a:lnTo>
                <a:lnTo>
                  <a:pt x="9023" y="580"/>
                </a:lnTo>
                <a:lnTo>
                  <a:pt x="9030" y="589"/>
                </a:lnTo>
                <a:lnTo>
                  <a:pt x="9037" y="599"/>
                </a:lnTo>
                <a:lnTo>
                  <a:pt x="9043" y="609"/>
                </a:lnTo>
                <a:lnTo>
                  <a:pt x="9049" y="620"/>
                </a:lnTo>
                <a:lnTo>
                  <a:pt x="9054" y="631"/>
                </a:lnTo>
                <a:lnTo>
                  <a:pt x="9059" y="642"/>
                </a:lnTo>
                <a:lnTo>
                  <a:pt x="9063" y="654"/>
                </a:lnTo>
                <a:lnTo>
                  <a:pt x="9067" y="666"/>
                </a:lnTo>
                <a:lnTo>
                  <a:pt x="9070" y="679"/>
                </a:lnTo>
                <a:lnTo>
                  <a:pt x="9073" y="693"/>
                </a:lnTo>
                <a:lnTo>
                  <a:pt x="9075" y="707"/>
                </a:lnTo>
                <a:lnTo>
                  <a:pt x="9077" y="721"/>
                </a:lnTo>
                <a:lnTo>
                  <a:pt x="9078" y="736"/>
                </a:lnTo>
                <a:lnTo>
                  <a:pt x="9079" y="750"/>
                </a:lnTo>
                <a:lnTo>
                  <a:pt x="9079" y="766"/>
                </a:lnTo>
                <a:lnTo>
                  <a:pt x="9079" y="775"/>
                </a:lnTo>
                <a:lnTo>
                  <a:pt x="9078" y="789"/>
                </a:lnTo>
                <a:lnTo>
                  <a:pt x="8700" y="789"/>
                </a:lnTo>
                <a:lnTo>
                  <a:pt x="8702" y="809"/>
                </a:lnTo>
                <a:lnTo>
                  <a:pt x="8705" y="828"/>
                </a:lnTo>
                <a:lnTo>
                  <a:pt x="8709" y="845"/>
                </a:lnTo>
                <a:lnTo>
                  <a:pt x="8715" y="862"/>
                </a:lnTo>
                <a:lnTo>
                  <a:pt x="8721" y="877"/>
                </a:lnTo>
                <a:lnTo>
                  <a:pt x="8729" y="891"/>
                </a:lnTo>
                <a:lnTo>
                  <a:pt x="8737" y="904"/>
                </a:lnTo>
                <a:lnTo>
                  <a:pt x="8748" y="916"/>
                </a:lnTo>
                <a:lnTo>
                  <a:pt x="8759" y="926"/>
                </a:lnTo>
                <a:lnTo>
                  <a:pt x="8771" y="935"/>
                </a:lnTo>
                <a:lnTo>
                  <a:pt x="8783" y="942"/>
                </a:lnTo>
                <a:lnTo>
                  <a:pt x="8796" y="949"/>
                </a:lnTo>
                <a:lnTo>
                  <a:pt x="8809" y="954"/>
                </a:lnTo>
                <a:lnTo>
                  <a:pt x="8823" y="957"/>
                </a:lnTo>
                <a:lnTo>
                  <a:pt x="8838" y="959"/>
                </a:lnTo>
                <a:lnTo>
                  <a:pt x="8854" y="960"/>
                </a:lnTo>
                <a:lnTo>
                  <a:pt x="8865" y="959"/>
                </a:lnTo>
                <a:lnTo>
                  <a:pt x="8876" y="958"/>
                </a:lnTo>
                <a:lnTo>
                  <a:pt x="8887" y="956"/>
                </a:lnTo>
                <a:lnTo>
                  <a:pt x="8897" y="954"/>
                </a:lnTo>
                <a:lnTo>
                  <a:pt x="8907" y="950"/>
                </a:lnTo>
                <a:lnTo>
                  <a:pt x="8916" y="946"/>
                </a:lnTo>
                <a:lnTo>
                  <a:pt x="8925" y="941"/>
                </a:lnTo>
                <a:lnTo>
                  <a:pt x="8934" y="935"/>
                </a:lnTo>
                <a:lnTo>
                  <a:pt x="8942" y="928"/>
                </a:lnTo>
                <a:lnTo>
                  <a:pt x="8951" y="921"/>
                </a:lnTo>
                <a:lnTo>
                  <a:pt x="8958" y="912"/>
                </a:lnTo>
                <a:lnTo>
                  <a:pt x="8965" y="903"/>
                </a:lnTo>
                <a:lnTo>
                  <a:pt x="8971" y="892"/>
                </a:lnTo>
                <a:lnTo>
                  <a:pt x="8977" y="881"/>
                </a:lnTo>
                <a:lnTo>
                  <a:pt x="8982" y="869"/>
                </a:lnTo>
                <a:lnTo>
                  <a:pt x="8988" y="856"/>
                </a:lnTo>
                <a:close/>
                <a:moveTo>
                  <a:pt x="8705" y="719"/>
                </a:moveTo>
                <a:lnTo>
                  <a:pt x="8988" y="719"/>
                </a:lnTo>
                <a:lnTo>
                  <a:pt x="8987" y="703"/>
                </a:lnTo>
                <a:lnTo>
                  <a:pt x="8984" y="689"/>
                </a:lnTo>
                <a:lnTo>
                  <a:pt x="8981" y="674"/>
                </a:lnTo>
                <a:lnTo>
                  <a:pt x="8978" y="662"/>
                </a:lnTo>
                <a:lnTo>
                  <a:pt x="8973" y="650"/>
                </a:lnTo>
                <a:lnTo>
                  <a:pt x="8968" y="640"/>
                </a:lnTo>
                <a:lnTo>
                  <a:pt x="8963" y="630"/>
                </a:lnTo>
                <a:lnTo>
                  <a:pt x="8956" y="622"/>
                </a:lnTo>
                <a:lnTo>
                  <a:pt x="8946" y="610"/>
                </a:lnTo>
                <a:lnTo>
                  <a:pt x="8933" y="600"/>
                </a:lnTo>
                <a:lnTo>
                  <a:pt x="8921" y="592"/>
                </a:lnTo>
                <a:lnTo>
                  <a:pt x="8908" y="585"/>
                </a:lnTo>
                <a:lnTo>
                  <a:pt x="8895" y="580"/>
                </a:lnTo>
                <a:lnTo>
                  <a:pt x="8880" y="576"/>
                </a:lnTo>
                <a:lnTo>
                  <a:pt x="8865" y="573"/>
                </a:lnTo>
                <a:lnTo>
                  <a:pt x="8849" y="573"/>
                </a:lnTo>
                <a:lnTo>
                  <a:pt x="8835" y="573"/>
                </a:lnTo>
                <a:lnTo>
                  <a:pt x="8821" y="575"/>
                </a:lnTo>
                <a:lnTo>
                  <a:pt x="8808" y="578"/>
                </a:lnTo>
                <a:lnTo>
                  <a:pt x="8795" y="582"/>
                </a:lnTo>
                <a:lnTo>
                  <a:pt x="8783" y="588"/>
                </a:lnTo>
                <a:lnTo>
                  <a:pt x="8772" y="595"/>
                </a:lnTo>
                <a:lnTo>
                  <a:pt x="8761" y="603"/>
                </a:lnTo>
                <a:lnTo>
                  <a:pt x="8751" y="612"/>
                </a:lnTo>
                <a:lnTo>
                  <a:pt x="8740" y="622"/>
                </a:lnTo>
                <a:lnTo>
                  <a:pt x="8732" y="633"/>
                </a:lnTo>
                <a:lnTo>
                  <a:pt x="8725" y="645"/>
                </a:lnTo>
                <a:lnTo>
                  <a:pt x="8719" y="658"/>
                </a:lnTo>
                <a:lnTo>
                  <a:pt x="8714" y="672"/>
                </a:lnTo>
                <a:lnTo>
                  <a:pt x="8710" y="687"/>
                </a:lnTo>
                <a:lnTo>
                  <a:pt x="8707" y="702"/>
                </a:lnTo>
                <a:lnTo>
                  <a:pt x="8705" y="719"/>
                </a:lnTo>
                <a:close/>
                <a:moveTo>
                  <a:pt x="9482" y="1019"/>
                </a:moveTo>
                <a:lnTo>
                  <a:pt x="9482" y="955"/>
                </a:lnTo>
                <a:lnTo>
                  <a:pt x="9476" y="964"/>
                </a:lnTo>
                <a:lnTo>
                  <a:pt x="9470" y="973"/>
                </a:lnTo>
                <a:lnTo>
                  <a:pt x="9463" y="980"/>
                </a:lnTo>
                <a:lnTo>
                  <a:pt x="9456" y="988"/>
                </a:lnTo>
                <a:lnTo>
                  <a:pt x="9448" y="994"/>
                </a:lnTo>
                <a:lnTo>
                  <a:pt x="9440" y="1001"/>
                </a:lnTo>
                <a:lnTo>
                  <a:pt x="9432" y="1006"/>
                </a:lnTo>
                <a:lnTo>
                  <a:pt x="9423" y="1011"/>
                </a:lnTo>
                <a:lnTo>
                  <a:pt x="9414" y="1015"/>
                </a:lnTo>
                <a:lnTo>
                  <a:pt x="9405" y="1019"/>
                </a:lnTo>
                <a:lnTo>
                  <a:pt x="9395" y="1022"/>
                </a:lnTo>
                <a:lnTo>
                  <a:pt x="9385" y="1025"/>
                </a:lnTo>
                <a:lnTo>
                  <a:pt x="9375" y="1027"/>
                </a:lnTo>
                <a:lnTo>
                  <a:pt x="9364" y="1029"/>
                </a:lnTo>
                <a:lnTo>
                  <a:pt x="9353" y="1029"/>
                </a:lnTo>
                <a:lnTo>
                  <a:pt x="9340" y="1030"/>
                </a:lnTo>
                <a:lnTo>
                  <a:pt x="9325" y="1029"/>
                </a:lnTo>
                <a:lnTo>
                  <a:pt x="9311" y="1028"/>
                </a:lnTo>
                <a:lnTo>
                  <a:pt x="9296" y="1025"/>
                </a:lnTo>
                <a:lnTo>
                  <a:pt x="9282" y="1021"/>
                </a:lnTo>
                <a:lnTo>
                  <a:pt x="9269" y="1017"/>
                </a:lnTo>
                <a:lnTo>
                  <a:pt x="9255" y="1011"/>
                </a:lnTo>
                <a:lnTo>
                  <a:pt x="9242" y="1004"/>
                </a:lnTo>
                <a:lnTo>
                  <a:pt x="9230" y="997"/>
                </a:lnTo>
                <a:lnTo>
                  <a:pt x="9217" y="988"/>
                </a:lnTo>
                <a:lnTo>
                  <a:pt x="9206" y="978"/>
                </a:lnTo>
                <a:lnTo>
                  <a:pt x="9195" y="968"/>
                </a:lnTo>
                <a:lnTo>
                  <a:pt x="9185" y="957"/>
                </a:lnTo>
                <a:lnTo>
                  <a:pt x="9175" y="945"/>
                </a:lnTo>
                <a:lnTo>
                  <a:pt x="9166" y="932"/>
                </a:lnTo>
                <a:lnTo>
                  <a:pt x="9158" y="918"/>
                </a:lnTo>
                <a:lnTo>
                  <a:pt x="9151" y="904"/>
                </a:lnTo>
                <a:lnTo>
                  <a:pt x="9144" y="889"/>
                </a:lnTo>
                <a:lnTo>
                  <a:pt x="9138" y="873"/>
                </a:lnTo>
                <a:lnTo>
                  <a:pt x="9133" y="857"/>
                </a:lnTo>
                <a:lnTo>
                  <a:pt x="9129" y="840"/>
                </a:lnTo>
                <a:lnTo>
                  <a:pt x="9126" y="823"/>
                </a:lnTo>
                <a:lnTo>
                  <a:pt x="9124" y="805"/>
                </a:lnTo>
                <a:lnTo>
                  <a:pt x="9123" y="786"/>
                </a:lnTo>
                <a:lnTo>
                  <a:pt x="9122" y="767"/>
                </a:lnTo>
                <a:lnTo>
                  <a:pt x="9123" y="749"/>
                </a:lnTo>
                <a:lnTo>
                  <a:pt x="9124" y="730"/>
                </a:lnTo>
                <a:lnTo>
                  <a:pt x="9126" y="713"/>
                </a:lnTo>
                <a:lnTo>
                  <a:pt x="9129" y="695"/>
                </a:lnTo>
                <a:lnTo>
                  <a:pt x="9132" y="677"/>
                </a:lnTo>
                <a:lnTo>
                  <a:pt x="9137" y="661"/>
                </a:lnTo>
                <a:lnTo>
                  <a:pt x="9142" y="645"/>
                </a:lnTo>
                <a:lnTo>
                  <a:pt x="9148" y="629"/>
                </a:lnTo>
                <a:lnTo>
                  <a:pt x="9155" y="614"/>
                </a:lnTo>
                <a:lnTo>
                  <a:pt x="9163" y="600"/>
                </a:lnTo>
                <a:lnTo>
                  <a:pt x="9171" y="587"/>
                </a:lnTo>
                <a:lnTo>
                  <a:pt x="9180" y="575"/>
                </a:lnTo>
                <a:lnTo>
                  <a:pt x="9190" y="564"/>
                </a:lnTo>
                <a:lnTo>
                  <a:pt x="9200" y="553"/>
                </a:lnTo>
                <a:lnTo>
                  <a:pt x="9212" y="544"/>
                </a:lnTo>
                <a:lnTo>
                  <a:pt x="9224" y="535"/>
                </a:lnTo>
                <a:lnTo>
                  <a:pt x="9237" y="528"/>
                </a:lnTo>
                <a:lnTo>
                  <a:pt x="9250" y="521"/>
                </a:lnTo>
                <a:lnTo>
                  <a:pt x="9263" y="515"/>
                </a:lnTo>
                <a:lnTo>
                  <a:pt x="9277" y="511"/>
                </a:lnTo>
                <a:lnTo>
                  <a:pt x="9292" y="507"/>
                </a:lnTo>
                <a:lnTo>
                  <a:pt x="9306" y="505"/>
                </a:lnTo>
                <a:lnTo>
                  <a:pt x="9321" y="503"/>
                </a:lnTo>
                <a:lnTo>
                  <a:pt x="9336" y="503"/>
                </a:lnTo>
                <a:lnTo>
                  <a:pt x="9349" y="503"/>
                </a:lnTo>
                <a:lnTo>
                  <a:pt x="9360" y="504"/>
                </a:lnTo>
                <a:lnTo>
                  <a:pt x="9370" y="505"/>
                </a:lnTo>
                <a:lnTo>
                  <a:pt x="9381" y="507"/>
                </a:lnTo>
                <a:lnTo>
                  <a:pt x="9391" y="510"/>
                </a:lnTo>
                <a:lnTo>
                  <a:pt x="9400" y="513"/>
                </a:lnTo>
                <a:lnTo>
                  <a:pt x="9410" y="517"/>
                </a:lnTo>
                <a:lnTo>
                  <a:pt x="9419" y="522"/>
                </a:lnTo>
                <a:lnTo>
                  <a:pt x="9427" y="527"/>
                </a:lnTo>
                <a:lnTo>
                  <a:pt x="9436" y="532"/>
                </a:lnTo>
                <a:lnTo>
                  <a:pt x="9443" y="538"/>
                </a:lnTo>
                <a:lnTo>
                  <a:pt x="9451" y="544"/>
                </a:lnTo>
                <a:lnTo>
                  <a:pt x="9458" y="551"/>
                </a:lnTo>
                <a:lnTo>
                  <a:pt x="9465" y="557"/>
                </a:lnTo>
                <a:lnTo>
                  <a:pt x="9471" y="565"/>
                </a:lnTo>
                <a:lnTo>
                  <a:pt x="9477" y="572"/>
                </a:lnTo>
                <a:lnTo>
                  <a:pt x="9477" y="322"/>
                </a:lnTo>
                <a:lnTo>
                  <a:pt x="9563" y="322"/>
                </a:lnTo>
                <a:lnTo>
                  <a:pt x="9563" y="1019"/>
                </a:lnTo>
                <a:lnTo>
                  <a:pt x="9482" y="1019"/>
                </a:lnTo>
                <a:close/>
                <a:moveTo>
                  <a:pt x="9211" y="767"/>
                </a:moveTo>
                <a:lnTo>
                  <a:pt x="9212" y="791"/>
                </a:lnTo>
                <a:lnTo>
                  <a:pt x="9213" y="813"/>
                </a:lnTo>
                <a:lnTo>
                  <a:pt x="9217" y="833"/>
                </a:lnTo>
                <a:lnTo>
                  <a:pt x="9221" y="852"/>
                </a:lnTo>
                <a:lnTo>
                  <a:pt x="9227" y="869"/>
                </a:lnTo>
                <a:lnTo>
                  <a:pt x="9234" y="885"/>
                </a:lnTo>
                <a:lnTo>
                  <a:pt x="9242" y="899"/>
                </a:lnTo>
                <a:lnTo>
                  <a:pt x="9252" y="912"/>
                </a:lnTo>
                <a:lnTo>
                  <a:pt x="9262" y="923"/>
                </a:lnTo>
                <a:lnTo>
                  <a:pt x="9273" y="933"/>
                </a:lnTo>
                <a:lnTo>
                  <a:pt x="9285" y="941"/>
                </a:lnTo>
                <a:lnTo>
                  <a:pt x="9297" y="948"/>
                </a:lnTo>
                <a:lnTo>
                  <a:pt x="9309" y="953"/>
                </a:lnTo>
                <a:lnTo>
                  <a:pt x="9322" y="957"/>
                </a:lnTo>
                <a:lnTo>
                  <a:pt x="9335" y="959"/>
                </a:lnTo>
                <a:lnTo>
                  <a:pt x="9350" y="960"/>
                </a:lnTo>
                <a:lnTo>
                  <a:pt x="9363" y="959"/>
                </a:lnTo>
                <a:lnTo>
                  <a:pt x="9377" y="957"/>
                </a:lnTo>
                <a:lnTo>
                  <a:pt x="9389" y="953"/>
                </a:lnTo>
                <a:lnTo>
                  <a:pt x="9402" y="948"/>
                </a:lnTo>
                <a:lnTo>
                  <a:pt x="9413" y="942"/>
                </a:lnTo>
                <a:lnTo>
                  <a:pt x="9424" y="934"/>
                </a:lnTo>
                <a:lnTo>
                  <a:pt x="9435" y="925"/>
                </a:lnTo>
                <a:lnTo>
                  <a:pt x="9445" y="914"/>
                </a:lnTo>
                <a:lnTo>
                  <a:pt x="9454" y="902"/>
                </a:lnTo>
                <a:lnTo>
                  <a:pt x="9462" y="888"/>
                </a:lnTo>
                <a:lnTo>
                  <a:pt x="9469" y="873"/>
                </a:lnTo>
                <a:lnTo>
                  <a:pt x="9475" y="856"/>
                </a:lnTo>
                <a:lnTo>
                  <a:pt x="9479" y="838"/>
                </a:lnTo>
                <a:lnTo>
                  <a:pt x="9482" y="818"/>
                </a:lnTo>
                <a:lnTo>
                  <a:pt x="9484" y="797"/>
                </a:lnTo>
                <a:lnTo>
                  <a:pt x="9484" y="774"/>
                </a:lnTo>
                <a:lnTo>
                  <a:pt x="9484" y="750"/>
                </a:lnTo>
                <a:lnTo>
                  <a:pt x="9482" y="726"/>
                </a:lnTo>
                <a:lnTo>
                  <a:pt x="9479" y="705"/>
                </a:lnTo>
                <a:lnTo>
                  <a:pt x="9474" y="684"/>
                </a:lnTo>
                <a:lnTo>
                  <a:pt x="9469" y="666"/>
                </a:lnTo>
                <a:lnTo>
                  <a:pt x="9462" y="649"/>
                </a:lnTo>
                <a:lnTo>
                  <a:pt x="9454" y="635"/>
                </a:lnTo>
                <a:lnTo>
                  <a:pt x="9444" y="622"/>
                </a:lnTo>
                <a:lnTo>
                  <a:pt x="9434" y="611"/>
                </a:lnTo>
                <a:lnTo>
                  <a:pt x="9423" y="601"/>
                </a:lnTo>
                <a:lnTo>
                  <a:pt x="9412" y="592"/>
                </a:lnTo>
                <a:lnTo>
                  <a:pt x="9400" y="586"/>
                </a:lnTo>
                <a:lnTo>
                  <a:pt x="9387" y="580"/>
                </a:lnTo>
                <a:lnTo>
                  <a:pt x="9374" y="577"/>
                </a:lnTo>
                <a:lnTo>
                  <a:pt x="9360" y="574"/>
                </a:lnTo>
                <a:lnTo>
                  <a:pt x="9345" y="574"/>
                </a:lnTo>
                <a:lnTo>
                  <a:pt x="9331" y="574"/>
                </a:lnTo>
                <a:lnTo>
                  <a:pt x="9317" y="576"/>
                </a:lnTo>
                <a:lnTo>
                  <a:pt x="9305" y="580"/>
                </a:lnTo>
                <a:lnTo>
                  <a:pt x="9292" y="585"/>
                </a:lnTo>
                <a:lnTo>
                  <a:pt x="9281" y="592"/>
                </a:lnTo>
                <a:lnTo>
                  <a:pt x="9270" y="600"/>
                </a:lnTo>
                <a:lnTo>
                  <a:pt x="9259" y="609"/>
                </a:lnTo>
                <a:lnTo>
                  <a:pt x="9249" y="620"/>
                </a:lnTo>
                <a:lnTo>
                  <a:pt x="9240" y="632"/>
                </a:lnTo>
                <a:lnTo>
                  <a:pt x="9232" y="646"/>
                </a:lnTo>
                <a:lnTo>
                  <a:pt x="9226" y="662"/>
                </a:lnTo>
                <a:lnTo>
                  <a:pt x="9221" y="680"/>
                </a:lnTo>
                <a:lnTo>
                  <a:pt x="9216" y="700"/>
                </a:lnTo>
                <a:lnTo>
                  <a:pt x="9213" y="721"/>
                </a:lnTo>
                <a:lnTo>
                  <a:pt x="9212" y="743"/>
                </a:lnTo>
                <a:lnTo>
                  <a:pt x="9211" y="767"/>
                </a:lnTo>
                <a:close/>
                <a:moveTo>
                  <a:pt x="10001" y="956"/>
                </a:moveTo>
                <a:lnTo>
                  <a:pt x="9989" y="966"/>
                </a:lnTo>
                <a:lnTo>
                  <a:pt x="9977" y="975"/>
                </a:lnTo>
                <a:lnTo>
                  <a:pt x="9965" y="983"/>
                </a:lnTo>
                <a:lnTo>
                  <a:pt x="9954" y="990"/>
                </a:lnTo>
                <a:lnTo>
                  <a:pt x="9941" y="997"/>
                </a:lnTo>
                <a:lnTo>
                  <a:pt x="9930" y="1003"/>
                </a:lnTo>
                <a:lnTo>
                  <a:pt x="9919" y="1009"/>
                </a:lnTo>
                <a:lnTo>
                  <a:pt x="9908" y="1013"/>
                </a:lnTo>
                <a:lnTo>
                  <a:pt x="9897" y="1017"/>
                </a:lnTo>
                <a:lnTo>
                  <a:pt x="9885" y="1020"/>
                </a:lnTo>
                <a:lnTo>
                  <a:pt x="9874" y="1023"/>
                </a:lnTo>
                <a:lnTo>
                  <a:pt x="9862" y="1026"/>
                </a:lnTo>
                <a:lnTo>
                  <a:pt x="9850" y="1027"/>
                </a:lnTo>
                <a:lnTo>
                  <a:pt x="9838" y="1029"/>
                </a:lnTo>
                <a:lnTo>
                  <a:pt x="9826" y="1030"/>
                </a:lnTo>
                <a:lnTo>
                  <a:pt x="9813" y="1030"/>
                </a:lnTo>
                <a:lnTo>
                  <a:pt x="9793" y="1029"/>
                </a:lnTo>
                <a:lnTo>
                  <a:pt x="9774" y="1027"/>
                </a:lnTo>
                <a:lnTo>
                  <a:pt x="9756" y="1024"/>
                </a:lnTo>
                <a:lnTo>
                  <a:pt x="9739" y="1020"/>
                </a:lnTo>
                <a:lnTo>
                  <a:pt x="9723" y="1014"/>
                </a:lnTo>
                <a:lnTo>
                  <a:pt x="9709" y="1007"/>
                </a:lnTo>
                <a:lnTo>
                  <a:pt x="9696" y="999"/>
                </a:lnTo>
                <a:lnTo>
                  <a:pt x="9684" y="989"/>
                </a:lnTo>
                <a:lnTo>
                  <a:pt x="9674" y="979"/>
                </a:lnTo>
                <a:lnTo>
                  <a:pt x="9665" y="968"/>
                </a:lnTo>
                <a:lnTo>
                  <a:pt x="9657" y="956"/>
                </a:lnTo>
                <a:lnTo>
                  <a:pt x="9651" y="943"/>
                </a:lnTo>
                <a:lnTo>
                  <a:pt x="9646" y="930"/>
                </a:lnTo>
                <a:lnTo>
                  <a:pt x="9642" y="916"/>
                </a:lnTo>
                <a:lnTo>
                  <a:pt x="9640" y="901"/>
                </a:lnTo>
                <a:lnTo>
                  <a:pt x="9640" y="886"/>
                </a:lnTo>
                <a:lnTo>
                  <a:pt x="9640" y="877"/>
                </a:lnTo>
                <a:lnTo>
                  <a:pt x="9641" y="868"/>
                </a:lnTo>
                <a:lnTo>
                  <a:pt x="9642" y="859"/>
                </a:lnTo>
                <a:lnTo>
                  <a:pt x="9644" y="850"/>
                </a:lnTo>
                <a:lnTo>
                  <a:pt x="9646" y="842"/>
                </a:lnTo>
                <a:lnTo>
                  <a:pt x="9649" y="834"/>
                </a:lnTo>
                <a:lnTo>
                  <a:pt x="9653" y="826"/>
                </a:lnTo>
                <a:lnTo>
                  <a:pt x="9657" y="818"/>
                </a:lnTo>
                <a:lnTo>
                  <a:pt x="9666" y="804"/>
                </a:lnTo>
                <a:lnTo>
                  <a:pt x="9676" y="791"/>
                </a:lnTo>
                <a:lnTo>
                  <a:pt x="9688" y="779"/>
                </a:lnTo>
                <a:lnTo>
                  <a:pt x="9701" y="769"/>
                </a:lnTo>
                <a:lnTo>
                  <a:pt x="9715" y="761"/>
                </a:lnTo>
                <a:lnTo>
                  <a:pt x="9730" y="753"/>
                </a:lnTo>
                <a:lnTo>
                  <a:pt x="9746" y="747"/>
                </a:lnTo>
                <a:lnTo>
                  <a:pt x="9763" y="741"/>
                </a:lnTo>
                <a:lnTo>
                  <a:pt x="9778" y="738"/>
                </a:lnTo>
                <a:lnTo>
                  <a:pt x="9795" y="735"/>
                </a:lnTo>
                <a:lnTo>
                  <a:pt x="9816" y="732"/>
                </a:lnTo>
                <a:lnTo>
                  <a:pt x="9840" y="728"/>
                </a:lnTo>
                <a:lnTo>
                  <a:pt x="9865" y="725"/>
                </a:lnTo>
                <a:lnTo>
                  <a:pt x="9888" y="722"/>
                </a:lnTo>
                <a:lnTo>
                  <a:pt x="9910" y="719"/>
                </a:lnTo>
                <a:lnTo>
                  <a:pt x="9930" y="715"/>
                </a:lnTo>
                <a:lnTo>
                  <a:pt x="9948" y="711"/>
                </a:lnTo>
                <a:lnTo>
                  <a:pt x="9965" y="707"/>
                </a:lnTo>
                <a:lnTo>
                  <a:pt x="9980" y="703"/>
                </a:lnTo>
                <a:lnTo>
                  <a:pt x="9993" y="699"/>
                </a:lnTo>
                <a:lnTo>
                  <a:pt x="9994" y="684"/>
                </a:lnTo>
                <a:lnTo>
                  <a:pt x="9994" y="676"/>
                </a:lnTo>
                <a:lnTo>
                  <a:pt x="9993" y="663"/>
                </a:lnTo>
                <a:lnTo>
                  <a:pt x="9992" y="652"/>
                </a:lnTo>
                <a:lnTo>
                  <a:pt x="9990" y="641"/>
                </a:lnTo>
                <a:lnTo>
                  <a:pt x="9988" y="631"/>
                </a:lnTo>
                <a:lnTo>
                  <a:pt x="9984" y="623"/>
                </a:lnTo>
                <a:lnTo>
                  <a:pt x="9980" y="615"/>
                </a:lnTo>
                <a:lnTo>
                  <a:pt x="9975" y="608"/>
                </a:lnTo>
                <a:lnTo>
                  <a:pt x="9970" y="602"/>
                </a:lnTo>
                <a:lnTo>
                  <a:pt x="9961" y="596"/>
                </a:lnTo>
                <a:lnTo>
                  <a:pt x="9951" y="590"/>
                </a:lnTo>
                <a:lnTo>
                  <a:pt x="9939" y="585"/>
                </a:lnTo>
                <a:lnTo>
                  <a:pt x="9928" y="581"/>
                </a:lnTo>
                <a:lnTo>
                  <a:pt x="9915" y="578"/>
                </a:lnTo>
                <a:lnTo>
                  <a:pt x="9901" y="575"/>
                </a:lnTo>
                <a:lnTo>
                  <a:pt x="9887" y="574"/>
                </a:lnTo>
                <a:lnTo>
                  <a:pt x="9871" y="574"/>
                </a:lnTo>
                <a:lnTo>
                  <a:pt x="9856" y="574"/>
                </a:lnTo>
                <a:lnTo>
                  <a:pt x="9843" y="575"/>
                </a:lnTo>
                <a:lnTo>
                  <a:pt x="9830" y="577"/>
                </a:lnTo>
                <a:lnTo>
                  <a:pt x="9818" y="579"/>
                </a:lnTo>
                <a:lnTo>
                  <a:pt x="9808" y="582"/>
                </a:lnTo>
                <a:lnTo>
                  <a:pt x="9798" y="586"/>
                </a:lnTo>
                <a:lnTo>
                  <a:pt x="9789" y="590"/>
                </a:lnTo>
                <a:lnTo>
                  <a:pt x="9782" y="595"/>
                </a:lnTo>
                <a:lnTo>
                  <a:pt x="9775" y="601"/>
                </a:lnTo>
                <a:lnTo>
                  <a:pt x="9768" y="607"/>
                </a:lnTo>
                <a:lnTo>
                  <a:pt x="9762" y="615"/>
                </a:lnTo>
                <a:lnTo>
                  <a:pt x="9756" y="624"/>
                </a:lnTo>
                <a:lnTo>
                  <a:pt x="9751" y="634"/>
                </a:lnTo>
                <a:lnTo>
                  <a:pt x="9746" y="645"/>
                </a:lnTo>
                <a:lnTo>
                  <a:pt x="9742" y="657"/>
                </a:lnTo>
                <a:lnTo>
                  <a:pt x="9738" y="670"/>
                </a:lnTo>
                <a:lnTo>
                  <a:pt x="9654" y="658"/>
                </a:lnTo>
                <a:lnTo>
                  <a:pt x="9657" y="645"/>
                </a:lnTo>
                <a:lnTo>
                  <a:pt x="9661" y="633"/>
                </a:lnTo>
                <a:lnTo>
                  <a:pt x="9665" y="621"/>
                </a:lnTo>
                <a:lnTo>
                  <a:pt x="9669" y="610"/>
                </a:lnTo>
                <a:lnTo>
                  <a:pt x="9674" y="599"/>
                </a:lnTo>
                <a:lnTo>
                  <a:pt x="9680" y="589"/>
                </a:lnTo>
                <a:lnTo>
                  <a:pt x="9686" y="580"/>
                </a:lnTo>
                <a:lnTo>
                  <a:pt x="9692" y="571"/>
                </a:lnTo>
                <a:lnTo>
                  <a:pt x="9699" y="563"/>
                </a:lnTo>
                <a:lnTo>
                  <a:pt x="9706" y="556"/>
                </a:lnTo>
                <a:lnTo>
                  <a:pt x="9715" y="549"/>
                </a:lnTo>
                <a:lnTo>
                  <a:pt x="9724" y="542"/>
                </a:lnTo>
                <a:lnTo>
                  <a:pt x="9734" y="536"/>
                </a:lnTo>
                <a:lnTo>
                  <a:pt x="9744" y="530"/>
                </a:lnTo>
                <a:lnTo>
                  <a:pt x="9757" y="525"/>
                </a:lnTo>
                <a:lnTo>
                  <a:pt x="9769" y="520"/>
                </a:lnTo>
                <a:lnTo>
                  <a:pt x="9781" y="516"/>
                </a:lnTo>
                <a:lnTo>
                  <a:pt x="9794" y="513"/>
                </a:lnTo>
                <a:lnTo>
                  <a:pt x="9808" y="510"/>
                </a:lnTo>
                <a:lnTo>
                  <a:pt x="9822" y="507"/>
                </a:lnTo>
                <a:lnTo>
                  <a:pt x="9837" y="505"/>
                </a:lnTo>
                <a:lnTo>
                  <a:pt x="9852" y="504"/>
                </a:lnTo>
                <a:lnTo>
                  <a:pt x="9868" y="503"/>
                </a:lnTo>
                <a:lnTo>
                  <a:pt x="9884" y="503"/>
                </a:lnTo>
                <a:lnTo>
                  <a:pt x="9899" y="503"/>
                </a:lnTo>
                <a:lnTo>
                  <a:pt x="9914" y="503"/>
                </a:lnTo>
                <a:lnTo>
                  <a:pt x="9929" y="505"/>
                </a:lnTo>
                <a:lnTo>
                  <a:pt x="9942" y="506"/>
                </a:lnTo>
                <a:lnTo>
                  <a:pt x="9956" y="508"/>
                </a:lnTo>
                <a:lnTo>
                  <a:pt x="9968" y="511"/>
                </a:lnTo>
                <a:lnTo>
                  <a:pt x="9979" y="514"/>
                </a:lnTo>
                <a:lnTo>
                  <a:pt x="9990" y="518"/>
                </a:lnTo>
                <a:lnTo>
                  <a:pt x="10000" y="522"/>
                </a:lnTo>
                <a:lnTo>
                  <a:pt x="10009" y="526"/>
                </a:lnTo>
                <a:lnTo>
                  <a:pt x="10017" y="530"/>
                </a:lnTo>
                <a:lnTo>
                  <a:pt x="10025" y="535"/>
                </a:lnTo>
                <a:lnTo>
                  <a:pt x="10032" y="540"/>
                </a:lnTo>
                <a:lnTo>
                  <a:pt x="10039" y="545"/>
                </a:lnTo>
                <a:lnTo>
                  <a:pt x="10044" y="550"/>
                </a:lnTo>
                <a:lnTo>
                  <a:pt x="10049" y="556"/>
                </a:lnTo>
                <a:lnTo>
                  <a:pt x="10058" y="568"/>
                </a:lnTo>
                <a:lnTo>
                  <a:pt x="10066" y="582"/>
                </a:lnTo>
                <a:lnTo>
                  <a:pt x="10072" y="598"/>
                </a:lnTo>
                <a:lnTo>
                  <a:pt x="10076" y="614"/>
                </a:lnTo>
                <a:lnTo>
                  <a:pt x="10078" y="628"/>
                </a:lnTo>
                <a:lnTo>
                  <a:pt x="10079" y="645"/>
                </a:lnTo>
                <a:lnTo>
                  <a:pt x="10080" y="667"/>
                </a:lnTo>
                <a:lnTo>
                  <a:pt x="10080" y="694"/>
                </a:lnTo>
                <a:lnTo>
                  <a:pt x="10080" y="808"/>
                </a:lnTo>
                <a:lnTo>
                  <a:pt x="10081" y="836"/>
                </a:lnTo>
                <a:lnTo>
                  <a:pt x="10081" y="861"/>
                </a:lnTo>
                <a:lnTo>
                  <a:pt x="10081" y="884"/>
                </a:lnTo>
                <a:lnTo>
                  <a:pt x="10082" y="905"/>
                </a:lnTo>
                <a:lnTo>
                  <a:pt x="10083" y="922"/>
                </a:lnTo>
                <a:lnTo>
                  <a:pt x="10083" y="937"/>
                </a:lnTo>
                <a:lnTo>
                  <a:pt x="10085" y="949"/>
                </a:lnTo>
                <a:lnTo>
                  <a:pt x="10086" y="958"/>
                </a:lnTo>
                <a:lnTo>
                  <a:pt x="10089" y="974"/>
                </a:lnTo>
                <a:lnTo>
                  <a:pt x="10094" y="989"/>
                </a:lnTo>
                <a:lnTo>
                  <a:pt x="10100" y="1004"/>
                </a:lnTo>
                <a:lnTo>
                  <a:pt x="10107" y="1019"/>
                </a:lnTo>
                <a:lnTo>
                  <a:pt x="10017" y="1019"/>
                </a:lnTo>
                <a:lnTo>
                  <a:pt x="10011" y="1005"/>
                </a:lnTo>
                <a:lnTo>
                  <a:pt x="10007" y="990"/>
                </a:lnTo>
                <a:lnTo>
                  <a:pt x="10003" y="973"/>
                </a:lnTo>
                <a:lnTo>
                  <a:pt x="10001" y="956"/>
                </a:lnTo>
                <a:close/>
                <a:moveTo>
                  <a:pt x="9994" y="766"/>
                </a:moveTo>
                <a:lnTo>
                  <a:pt x="9981" y="771"/>
                </a:lnTo>
                <a:lnTo>
                  <a:pt x="9968" y="775"/>
                </a:lnTo>
                <a:lnTo>
                  <a:pt x="9952" y="780"/>
                </a:lnTo>
                <a:lnTo>
                  <a:pt x="9934" y="784"/>
                </a:lnTo>
                <a:lnTo>
                  <a:pt x="9897" y="791"/>
                </a:lnTo>
                <a:lnTo>
                  <a:pt x="9853" y="798"/>
                </a:lnTo>
                <a:lnTo>
                  <a:pt x="9828" y="802"/>
                </a:lnTo>
                <a:lnTo>
                  <a:pt x="9808" y="806"/>
                </a:lnTo>
                <a:lnTo>
                  <a:pt x="9791" y="811"/>
                </a:lnTo>
                <a:lnTo>
                  <a:pt x="9778" y="815"/>
                </a:lnTo>
                <a:lnTo>
                  <a:pt x="9768" y="821"/>
                </a:lnTo>
                <a:lnTo>
                  <a:pt x="9758" y="827"/>
                </a:lnTo>
                <a:lnTo>
                  <a:pt x="9751" y="834"/>
                </a:lnTo>
                <a:lnTo>
                  <a:pt x="9743" y="843"/>
                </a:lnTo>
                <a:lnTo>
                  <a:pt x="9738" y="852"/>
                </a:lnTo>
                <a:lnTo>
                  <a:pt x="9734" y="862"/>
                </a:lnTo>
                <a:lnTo>
                  <a:pt x="9732" y="872"/>
                </a:lnTo>
                <a:lnTo>
                  <a:pt x="9731" y="883"/>
                </a:lnTo>
                <a:lnTo>
                  <a:pt x="9732" y="892"/>
                </a:lnTo>
                <a:lnTo>
                  <a:pt x="9733" y="900"/>
                </a:lnTo>
                <a:lnTo>
                  <a:pt x="9735" y="907"/>
                </a:lnTo>
                <a:lnTo>
                  <a:pt x="9738" y="914"/>
                </a:lnTo>
                <a:lnTo>
                  <a:pt x="9741" y="921"/>
                </a:lnTo>
                <a:lnTo>
                  <a:pt x="9746" y="928"/>
                </a:lnTo>
                <a:lnTo>
                  <a:pt x="9752" y="934"/>
                </a:lnTo>
                <a:lnTo>
                  <a:pt x="9758" y="940"/>
                </a:lnTo>
                <a:lnTo>
                  <a:pt x="9765" y="945"/>
                </a:lnTo>
                <a:lnTo>
                  <a:pt x="9773" y="950"/>
                </a:lnTo>
                <a:lnTo>
                  <a:pt x="9781" y="954"/>
                </a:lnTo>
                <a:lnTo>
                  <a:pt x="9790" y="957"/>
                </a:lnTo>
                <a:lnTo>
                  <a:pt x="9800" y="959"/>
                </a:lnTo>
                <a:lnTo>
                  <a:pt x="9811" y="961"/>
                </a:lnTo>
                <a:lnTo>
                  <a:pt x="9822" y="962"/>
                </a:lnTo>
                <a:lnTo>
                  <a:pt x="9834" y="963"/>
                </a:lnTo>
                <a:lnTo>
                  <a:pt x="9846" y="962"/>
                </a:lnTo>
                <a:lnTo>
                  <a:pt x="9858" y="961"/>
                </a:lnTo>
                <a:lnTo>
                  <a:pt x="9869" y="960"/>
                </a:lnTo>
                <a:lnTo>
                  <a:pt x="9881" y="957"/>
                </a:lnTo>
                <a:lnTo>
                  <a:pt x="9891" y="954"/>
                </a:lnTo>
                <a:lnTo>
                  <a:pt x="9902" y="951"/>
                </a:lnTo>
                <a:lnTo>
                  <a:pt x="9912" y="946"/>
                </a:lnTo>
                <a:lnTo>
                  <a:pt x="9922" y="941"/>
                </a:lnTo>
                <a:lnTo>
                  <a:pt x="9931" y="935"/>
                </a:lnTo>
                <a:lnTo>
                  <a:pt x="9940" y="929"/>
                </a:lnTo>
                <a:lnTo>
                  <a:pt x="9948" y="923"/>
                </a:lnTo>
                <a:lnTo>
                  <a:pt x="9956" y="916"/>
                </a:lnTo>
                <a:lnTo>
                  <a:pt x="9963" y="908"/>
                </a:lnTo>
                <a:lnTo>
                  <a:pt x="9969" y="900"/>
                </a:lnTo>
                <a:lnTo>
                  <a:pt x="9975" y="891"/>
                </a:lnTo>
                <a:lnTo>
                  <a:pt x="9980" y="882"/>
                </a:lnTo>
                <a:lnTo>
                  <a:pt x="9983" y="875"/>
                </a:lnTo>
                <a:lnTo>
                  <a:pt x="9986" y="866"/>
                </a:lnTo>
                <a:lnTo>
                  <a:pt x="9988" y="857"/>
                </a:lnTo>
                <a:lnTo>
                  <a:pt x="9990" y="847"/>
                </a:lnTo>
                <a:lnTo>
                  <a:pt x="9993" y="824"/>
                </a:lnTo>
                <a:lnTo>
                  <a:pt x="9993" y="797"/>
                </a:lnTo>
                <a:lnTo>
                  <a:pt x="9994" y="766"/>
                </a:lnTo>
                <a:close/>
                <a:moveTo>
                  <a:pt x="10168" y="1061"/>
                </a:moveTo>
                <a:lnTo>
                  <a:pt x="10250" y="1073"/>
                </a:lnTo>
                <a:lnTo>
                  <a:pt x="10252" y="1082"/>
                </a:lnTo>
                <a:lnTo>
                  <a:pt x="10254" y="1090"/>
                </a:lnTo>
                <a:lnTo>
                  <a:pt x="10257" y="1098"/>
                </a:lnTo>
                <a:lnTo>
                  <a:pt x="10260" y="1106"/>
                </a:lnTo>
                <a:lnTo>
                  <a:pt x="10264" y="1112"/>
                </a:lnTo>
                <a:lnTo>
                  <a:pt x="10268" y="1119"/>
                </a:lnTo>
                <a:lnTo>
                  <a:pt x="10274" y="1124"/>
                </a:lnTo>
                <a:lnTo>
                  <a:pt x="10279" y="1129"/>
                </a:lnTo>
                <a:lnTo>
                  <a:pt x="10288" y="1134"/>
                </a:lnTo>
                <a:lnTo>
                  <a:pt x="10297" y="1139"/>
                </a:lnTo>
                <a:lnTo>
                  <a:pt x="10306" y="1143"/>
                </a:lnTo>
                <a:lnTo>
                  <a:pt x="10317" y="1147"/>
                </a:lnTo>
                <a:lnTo>
                  <a:pt x="10328" y="1150"/>
                </a:lnTo>
                <a:lnTo>
                  <a:pt x="10340" y="1152"/>
                </a:lnTo>
                <a:lnTo>
                  <a:pt x="10354" y="1153"/>
                </a:lnTo>
                <a:lnTo>
                  <a:pt x="10367" y="1153"/>
                </a:lnTo>
                <a:lnTo>
                  <a:pt x="10382" y="1153"/>
                </a:lnTo>
                <a:lnTo>
                  <a:pt x="10395" y="1152"/>
                </a:lnTo>
                <a:lnTo>
                  <a:pt x="10408" y="1150"/>
                </a:lnTo>
                <a:lnTo>
                  <a:pt x="10420" y="1147"/>
                </a:lnTo>
                <a:lnTo>
                  <a:pt x="10431" y="1143"/>
                </a:lnTo>
                <a:lnTo>
                  <a:pt x="10441" y="1139"/>
                </a:lnTo>
                <a:lnTo>
                  <a:pt x="10451" y="1134"/>
                </a:lnTo>
                <a:lnTo>
                  <a:pt x="10459" y="1129"/>
                </a:lnTo>
                <a:lnTo>
                  <a:pt x="10467" y="1122"/>
                </a:lnTo>
                <a:lnTo>
                  <a:pt x="10474" y="1116"/>
                </a:lnTo>
                <a:lnTo>
                  <a:pt x="10480" y="1108"/>
                </a:lnTo>
                <a:lnTo>
                  <a:pt x="10486" y="1100"/>
                </a:lnTo>
                <a:lnTo>
                  <a:pt x="10491" y="1092"/>
                </a:lnTo>
                <a:lnTo>
                  <a:pt x="10496" y="1082"/>
                </a:lnTo>
                <a:lnTo>
                  <a:pt x="10500" y="1073"/>
                </a:lnTo>
                <a:lnTo>
                  <a:pt x="10503" y="1062"/>
                </a:lnTo>
                <a:lnTo>
                  <a:pt x="10506" y="1046"/>
                </a:lnTo>
                <a:lnTo>
                  <a:pt x="10508" y="1022"/>
                </a:lnTo>
                <a:lnTo>
                  <a:pt x="10509" y="991"/>
                </a:lnTo>
                <a:lnTo>
                  <a:pt x="10509" y="953"/>
                </a:lnTo>
                <a:lnTo>
                  <a:pt x="10502" y="961"/>
                </a:lnTo>
                <a:lnTo>
                  <a:pt x="10495" y="968"/>
                </a:lnTo>
                <a:lnTo>
                  <a:pt x="10487" y="975"/>
                </a:lnTo>
                <a:lnTo>
                  <a:pt x="10479" y="982"/>
                </a:lnTo>
                <a:lnTo>
                  <a:pt x="10471" y="988"/>
                </a:lnTo>
                <a:lnTo>
                  <a:pt x="10463" y="993"/>
                </a:lnTo>
                <a:lnTo>
                  <a:pt x="10455" y="998"/>
                </a:lnTo>
                <a:lnTo>
                  <a:pt x="10446" y="1003"/>
                </a:lnTo>
                <a:lnTo>
                  <a:pt x="10437" y="1006"/>
                </a:lnTo>
                <a:lnTo>
                  <a:pt x="10428" y="1010"/>
                </a:lnTo>
                <a:lnTo>
                  <a:pt x="10419" y="1013"/>
                </a:lnTo>
                <a:lnTo>
                  <a:pt x="10409" y="1015"/>
                </a:lnTo>
                <a:lnTo>
                  <a:pt x="10400" y="1017"/>
                </a:lnTo>
                <a:lnTo>
                  <a:pt x="10390" y="1018"/>
                </a:lnTo>
                <a:lnTo>
                  <a:pt x="10380" y="1019"/>
                </a:lnTo>
                <a:lnTo>
                  <a:pt x="10369" y="1019"/>
                </a:lnTo>
                <a:lnTo>
                  <a:pt x="10356" y="1019"/>
                </a:lnTo>
                <a:lnTo>
                  <a:pt x="10343" y="1018"/>
                </a:lnTo>
                <a:lnTo>
                  <a:pt x="10331" y="1016"/>
                </a:lnTo>
                <a:lnTo>
                  <a:pt x="10319" y="1014"/>
                </a:lnTo>
                <a:lnTo>
                  <a:pt x="10308" y="1012"/>
                </a:lnTo>
                <a:lnTo>
                  <a:pt x="10297" y="1009"/>
                </a:lnTo>
                <a:lnTo>
                  <a:pt x="10286" y="1005"/>
                </a:lnTo>
                <a:lnTo>
                  <a:pt x="10276" y="1000"/>
                </a:lnTo>
                <a:lnTo>
                  <a:pt x="10266" y="995"/>
                </a:lnTo>
                <a:lnTo>
                  <a:pt x="10256" y="990"/>
                </a:lnTo>
                <a:lnTo>
                  <a:pt x="10247" y="984"/>
                </a:lnTo>
                <a:lnTo>
                  <a:pt x="10239" y="977"/>
                </a:lnTo>
                <a:lnTo>
                  <a:pt x="10230" y="970"/>
                </a:lnTo>
                <a:lnTo>
                  <a:pt x="10222" y="962"/>
                </a:lnTo>
                <a:lnTo>
                  <a:pt x="10214" y="953"/>
                </a:lnTo>
                <a:lnTo>
                  <a:pt x="10207" y="944"/>
                </a:lnTo>
                <a:lnTo>
                  <a:pt x="10200" y="935"/>
                </a:lnTo>
                <a:lnTo>
                  <a:pt x="10194" y="925"/>
                </a:lnTo>
                <a:lnTo>
                  <a:pt x="10188" y="915"/>
                </a:lnTo>
                <a:lnTo>
                  <a:pt x="10182" y="905"/>
                </a:lnTo>
                <a:lnTo>
                  <a:pt x="10177" y="894"/>
                </a:lnTo>
                <a:lnTo>
                  <a:pt x="10172" y="884"/>
                </a:lnTo>
                <a:lnTo>
                  <a:pt x="10168" y="873"/>
                </a:lnTo>
                <a:lnTo>
                  <a:pt x="10164" y="862"/>
                </a:lnTo>
                <a:lnTo>
                  <a:pt x="10158" y="839"/>
                </a:lnTo>
                <a:lnTo>
                  <a:pt x="10154" y="815"/>
                </a:lnTo>
                <a:lnTo>
                  <a:pt x="10151" y="790"/>
                </a:lnTo>
                <a:lnTo>
                  <a:pt x="10149" y="764"/>
                </a:lnTo>
                <a:lnTo>
                  <a:pt x="10149" y="746"/>
                </a:lnTo>
                <a:lnTo>
                  <a:pt x="10152" y="729"/>
                </a:lnTo>
                <a:lnTo>
                  <a:pt x="10154" y="712"/>
                </a:lnTo>
                <a:lnTo>
                  <a:pt x="10157" y="695"/>
                </a:lnTo>
                <a:lnTo>
                  <a:pt x="10160" y="677"/>
                </a:lnTo>
                <a:lnTo>
                  <a:pt x="10165" y="661"/>
                </a:lnTo>
                <a:lnTo>
                  <a:pt x="10170" y="645"/>
                </a:lnTo>
                <a:lnTo>
                  <a:pt x="10176" y="630"/>
                </a:lnTo>
                <a:lnTo>
                  <a:pt x="10183" y="615"/>
                </a:lnTo>
                <a:lnTo>
                  <a:pt x="10191" y="601"/>
                </a:lnTo>
                <a:lnTo>
                  <a:pt x="10199" y="588"/>
                </a:lnTo>
                <a:lnTo>
                  <a:pt x="10208" y="576"/>
                </a:lnTo>
                <a:lnTo>
                  <a:pt x="10218" y="565"/>
                </a:lnTo>
                <a:lnTo>
                  <a:pt x="10228" y="554"/>
                </a:lnTo>
                <a:lnTo>
                  <a:pt x="10240" y="545"/>
                </a:lnTo>
                <a:lnTo>
                  <a:pt x="10252" y="536"/>
                </a:lnTo>
                <a:lnTo>
                  <a:pt x="10265" y="528"/>
                </a:lnTo>
                <a:lnTo>
                  <a:pt x="10278" y="521"/>
                </a:lnTo>
                <a:lnTo>
                  <a:pt x="10292" y="515"/>
                </a:lnTo>
                <a:lnTo>
                  <a:pt x="10306" y="511"/>
                </a:lnTo>
                <a:lnTo>
                  <a:pt x="10321" y="507"/>
                </a:lnTo>
                <a:lnTo>
                  <a:pt x="10336" y="505"/>
                </a:lnTo>
                <a:lnTo>
                  <a:pt x="10353" y="503"/>
                </a:lnTo>
                <a:lnTo>
                  <a:pt x="10370" y="503"/>
                </a:lnTo>
                <a:lnTo>
                  <a:pt x="10381" y="503"/>
                </a:lnTo>
                <a:lnTo>
                  <a:pt x="10391" y="504"/>
                </a:lnTo>
                <a:lnTo>
                  <a:pt x="10402" y="505"/>
                </a:lnTo>
                <a:lnTo>
                  <a:pt x="10412" y="507"/>
                </a:lnTo>
                <a:lnTo>
                  <a:pt x="10422" y="510"/>
                </a:lnTo>
                <a:lnTo>
                  <a:pt x="10432" y="513"/>
                </a:lnTo>
                <a:lnTo>
                  <a:pt x="10442" y="516"/>
                </a:lnTo>
                <a:lnTo>
                  <a:pt x="10451" y="521"/>
                </a:lnTo>
                <a:lnTo>
                  <a:pt x="10460" y="526"/>
                </a:lnTo>
                <a:lnTo>
                  <a:pt x="10469" y="531"/>
                </a:lnTo>
                <a:lnTo>
                  <a:pt x="10478" y="537"/>
                </a:lnTo>
                <a:lnTo>
                  <a:pt x="10486" y="544"/>
                </a:lnTo>
                <a:lnTo>
                  <a:pt x="10494" y="551"/>
                </a:lnTo>
                <a:lnTo>
                  <a:pt x="10502" y="558"/>
                </a:lnTo>
                <a:lnTo>
                  <a:pt x="10509" y="567"/>
                </a:lnTo>
                <a:lnTo>
                  <a:pt x="10517" y="575"/>
                </a:lnTo>
                <a:lnTo>
                  <a:pt x="10517" y="513"/>
                </a:lnTo>
                <a:lnTo>
                  <a:pt x="10597" y="513"/>
                </a:lnTo>
                <a:lnTo>
                  <a:pt x="10597" y="950"/>
                </a:lnTo>
                <a:lnTo>
                  <a:pt x="10596" y="979"/>
                </a:lnTo>
                <a:lnTo>
                  <a:pt x="10595" y="1005"/>
                </a:lnTo>
                <a:lnTo>
                  <a:pt x="10593" y="1029"/>
                </a:lnTo>
                <a:lnTo>
                  <a:pt x="10591" y="1051"/>
                </a:lnTo>
                <a:lnTo>
                  <a:pt x="10587" y="1071"/>
                </a:lnTo>
                <a:lnTo>
                  <a:pt x="10583" y="1088"/>
                </a:lnTo>
                <a:lnTo>
                  <a:pt x="10578" y="1104"/>
                </a:lnTo>
                <a:lnTo>
                  <a:pt x="10573" y="1117"/>
                </a:lnTo>
                <a:lnTo>
                  <a:pt x="10566" y="1129"/>
                </a:lnTo>
                <a:lnTo>
                  <a:pt x="10559" y="1140"/>
                </a:lnTo>
                <a:lnTo>
                  <a:pt x="10550" y="1152"/>
                </a:lnTo>
                <a:lnTo>
                  <a:pt x="10541" y="1162"/>
                </a:lnTo>
                <a:lnTo>
                  <a:pt x="10531" y="1172"/>
                </a:lnTo>
                <a:lnTo>
                  <a:pt x="10520" y="1180"/>
                </a:lnTo>
                <a:lnTo>
                  <a:pt x="10508" y="1188"/>
                </a:lnTo>
                <a:lnTo>
                  <a:pt x="10496" y="1196"/>
                </a:lnTo>
                <a:lnTo>
                  <a:pt x="10482" y="1202"/>
                </a:lnTo>
                <a:lnTo>
                  <a:pt x="10468" y="1208"/>
                </a:lnTo>
                <a:lnTo>
                  <a:pt x="10453" y="1213"/>
                </a:lnTo>
                <a:lnTo>
                  <a:pt x="10438" y="1217"/>
                </a:lnTo>
                <a:lnTo>
                  <a:pt x="10421" y="1220"/>
                </a:lnTo>
                <a:lnTo>
                  <a:pt x="10404" y="1223"/>
                </a:lnTo>
                <a:lnTo>
                  <a:pt x="10386" y="1224"/>
                </a:lnTo>
                <a:lnTo>
                  <a:pt x="10368" y="1224"/>
                </a:lnTo>
                <a:lnTo>
                  <a:pt x="10345" y="1224"/>
                </a:lnTo>
                <a:lnTo>
                  <a:pt x="10324" y="1222"/>
                </a:lnTo>
                <a:lnTo>
                  <a:pt x="10304" y="1219"/>
                </a:lnTo>
                <a:lnTo>
                  <a:pt x="10285" y="1214"/>
                </a:lnTo>
                <a:lnTo>
                  <a:pt x="10268" y="1209"/>
                </a:lnTo>
                <a:lnTo>
                  <a:pt x="10251" y="1202"/>
                </a:lnTo>
                <a:lnTo>
                  <a:pt x="10236" y="1193"/>
                </a:lnTo>
                <a:lnTo>
                  <a:pt x="10221" y="1184"/>
                </a:lnTo>
                <a:lnTo>
                  <a:pt x="10214" y="1179"/>
                </a:lnTo>
                <a:lnTo>
                  <a:pt x="10208" y="1173"/>
                </a:lnTo>
                <a:lnTo>
                  <a:pt x="10202" y="1167"/>
                </a:lnTo>
                <a:lnTo>
                  <a:pt x="10197" y="1161"/>
                </a:lnTo>
                <a:lnTo>
                  <a:pt x="10192" y="1155"/>
                </a:lnTo>
                <a:lnTo>
                  <a:pt x="10188" y="1148"/>
                </a:lnTo>
                <a:lnTo>
                  <a:pt x="10184" y="1140"/>
                </a:lnTo>
                <a:lnTo>
                  <a:pt x="10180" y="1132"/>
                </a:lnTo>
                <a:lnTo>
                  <a:pt x="10177" y="1124"/>
                </a:lnTo>
                <a:lnTo>
                  <a:pt x="10174" y="1116"/>
                </a:lnTo>
                <a:lnTo>
                  <a:pt x="10172" y="1108"/>
                </a:lnTo>
                <a:lnTo>
                  <a:pt x="10170" y="1099"/>
                </a:lnTo>
                <a:lnTo>
                  <a:pt x="10168" y="1081"/>
                </a:lnTo>
                <a:lnTo>
                  <a:pt x="10168" y="1061"/>
                </a:lnTo>
                <a:close/>
                <a:moveTo>
                  <a:pt x="10238" y="758"/>
                </a:moveTo>
                <a:lnTo>
                  <a:pt x="10238" y="782"/>
                </a:lnTo>
                <a:lnTo>
                  <a:pt x="10240" y="804"/>
                </a:lnTo>
                <a:lnTo>
                  <a:pt x="10243" y="825"/>
                </a:lnTo>
                <a:lnTo>
                  <a:pt x="10247" y="844"/>
                </a:lnTo>
                <a:lnTo>
                  <a:pt x="10253" y="861"/>
                </a:lnTo>
                <a:lnTo>
                  <a:pt x="10260" y="876"/>
                </a:lnTo>
                <a:lnTo>
                  <a:pt x="10268" y="890"/>
                </a:lnTo>
                <a:lnTo>
                  <a:pt x="10277" y="903"/>
                </a:lnTo>
                <a:lnTo>
                  <a:pt x="10287" y="913"/>
                </a:lnTo>
                <a:lnTo>
                  <a:pt x="10298" y="922"/>
                </a:lnTo>
                <a:lnTo>
                  <a:pt x="10309" y="930"/>
                </a:lnTo>
                <a:lnTo>
                  <a:pt x="10321" y="937"/>
                </a:lnTo>
                <a:lnTo>
                  <a:pt x="10334" y="942"/>
                </a:lnTo>
                <a:lnTo>
                  <a:pt x="10347" y="945"/>
                </a:lnTo>
                <a:lnTo>
                  <a:pt x="10362" y="947"/>
                </a:lnTo>
                <a:lnTo>
                  <a:pt x="10377" y="948"/>
                </a:lnTo>
                <a:lnTo>
                  <a:pt x="10391" y="947"/>
                </a:lnTo>
                <a:lnTo>
                  <a:pt x="10405" y="945"/>
                </a:lnTo>
                <a:lnTo>
                  <a:pt x="10418" y="942"/>
                </a:lnTo>
                <a:lnTo>
                  <a:pt x="10431" y="937"/>
                </a:lnTo>
                <a:lnTo>
                  <a:pt x="10443" y="930"/>
                </a:lnTo>
                <a:lnTo>
                  <a:pt x="10455" y="923"/>
                </a:lnTo>
                <a:lnTo>
                  <a:pt x="10466" y="913"/>
                </a:lnTo>
                <a:lnTo>
                  <a:pt x="10476" y="903"/>
                </a:lnTo>
                <a:lnTo>
                  <a:pt x="10485" y="891"/>
                </a:lnTo>
                <a:lnTo>
                  <a:pt x="10493" y="877"/>
                </a:lnTo>
                <a:lnTo>
                  <a:pt x="10500" y="862"/>
                </a:lnTo>
                <a:lnTo>
                  <a:pt x="10506" y="845"/>
                </a:lnTo>
                <a:lnTo>
                  <a:pt x="10510" y="826"/>
                </a:lnTo>
                <a:lnTo>
                  <a:pt x="10513" y="806"/>
                </a:lnTo>
                <a:lnTo>
                  <a:pt x="10515" y="784"/>
                </a:lnTo>
                <a:lnTo>
                  <a:pt x="10516" y="761"/>
                </a:lnTo>
                <a:lnTo>
                  <a:pt x="10515" y="738"/>
                </a:lnTo>
                <a:lnTo>
                  <a:pt x="10513" y="717"/>
                </a:lnTo>
                <a:lnTo>
                  <a:pt x="10510" y="698"/>
                </a:lnTo>
                <a:lnTo>
                  <a:pt x="10506" y="679"/>
                </a:lnTo>
                <a:lnTo>
                  <a:pt x="10500" y="662"/>
                </a:lnTo>
                <a:lnTo>
                  <a:pt x="10493" y="647"/>
                </a:lnTo>
                <a:lnTo>
                  <a:pt x="10484" y="633"/>
                </a:lnTo>
                <a:lnTo>
                  <a:pt x="10475" y="620"/>
                </a:lnTo>
                <a:lnTo>
                  <a:pt x="10464" y="609"/>
                </a:lnTo>
                <a:lnTo>
                  <a:pt x="10453" y="600"/>
                </a:lnTo>
                <a:lnTo>
                  <a:pt x="10441" y="592"/>
                </a:lnTo>
                <a:lnTo>
                  <a:pt x="10429" y="585"/>
                </a:lnTo>
                <a:lnTo>
                  <a:pt x="10417" y="580"/>
                </a:lnTo>
                <a:lnTo>
                  <a:pt x="10403" y="576"/>
                </a:lnTo>
                <a:lnTo>
                  <a:pt x="10390" y="574"/>
                </a:lnTo>
                <a:lnTo>
                  <a:pt x="10376" y="574"/>
                </a:lnTo>
                <a:lnTo>
                  <a:pt x="10362" y="574"/>
                </a:lnTo>
                <a:lnTo>
                  <a:pt x="10347" y="576"/>
                </a:lnTo>
                <a:lnTo>
                  <a:pt x="10334" y="580"/>
                </a:lnTo>
                <a:lnTo>
                  <a:pt x="10322" y="585"/>
                </a:lnTo>
                <a:lnTo>
                  <a:pt x="10310" y="592"/>
                </a:lnTo>
                <a:lnTo>
                  <a:pt x="10299" y="600"/>
                </a:lnTo>
                <a:lnTo>
                  <a:pt x="10288" y="609"/>
                </a:lnTo>
                <a:lnTo>
                  <a:pt x="10277" y="620"/>
                </a:lnTo>
                <a:lnTo>
                  <a:pt x="10268" y="632"/>
                </a:lnTo>
                <a:lnTo>
                  <a:pt x="10260" y="646"/>
                </a:lnTo>
                <a:lnTo>
                  <a:pt x="10253" y="661"/>
                </a:lnTo>
                <a:lnTo>
                  <a:pt x="10248" y="677"/>
                </a:lnTo>
                <a:lnTo>
                  <a:pt x="10243" y="696"/>
                </a:lnTo>
                <a:lnTo>
                  <a:pt x="10240" y="715"/>
                </a:lnTo>
                <a:lnTo>
                  <a:pt x="10238" y="736"/>
                </a:lnTo>
                <a:lnTo>
                  <a:pt x="10238" y="758"/>
                </a:lnTo>
                <a:close/>
                <a:moveTo>
                  <a:pt x="10665" y="767"/>
                </a:moveTo>
                <a:lnTo>
                  <a:pt x="10665" y="749"/>
                </a:lnTo>
                <a:lnTo>
                  <a:pt x="10666" y="733"/>
                </a:lnTo>
                <a:lnTo>
                  <a:pt x="10667" y="717"/>
                </a:lnTo>
                <a:lnTo>
                  <a:pt x="10669" y="701"/>
                </a:lnTo>
                <a:lnTo>
                  <a:pt x="10672" y="685"/>
                </a:lnTo>
                <a:lnTo>
                  <a:pt x="10675" y="671"/>
                </a:lnTo>
                <a:lnTo>
                  <a:pt x="10679" y="657"/>
                </a:lnTo>
                <a:lnTo>
                  <a:pt x="10684" y="644"/>
                </a:lnTo>
                <a:lnTo>
                  <a:pt x="10689" y="631"/>
                </a:lnTo>
                <a:lnTo>
                  <a:pt x="10695" y="619"/>
                </a:lnTo>
                <a:lnTo>
                  <a:pt x="10701" y="608"/>
                </a:lnTo>
                <a:lnTo>
                  <a:pt x="10708" y="597"/>
                </a:lnTo>
                <a:lnTo>
                  <a:pt x="10716" y="586"/>
                </a:lnTo>
                <a:lnTo>
                  <a:pt x="10724" y="576"/>
                </a:lnTo>
                <a:lnTo>
                  <a:pt x="10733" y="567"/>
                </a:lnTo>
                <a:lnTo>
                  <a:pt x="10743" y="558"/>
                </a:lnTo>
                <a:lnTo>
                  <a:pt x="10760" y="545"/>
                </a:lnTo>
                <a:lnTo>
                  <a:pt x="10778" y="534"/>
                </a:lnTo>
                <a:lnTo>
                  <a:pt x="10796" y="524"/>
                </a:lnTo>
                <a:lnTo>
                  <a:pt x="10816" y="517"/>
                </a:lnTo>
                <a:lnTo>
                  <a:pt x="10836" y="510"/>
                </a:lnTo>
                <a:lnTo>
                  <a:pt x="10857" y="506"/>
                </a:lnTo>
                <a:lnTo>
                  <a:pt x="10879" y="503"/>
                </a:lnTo>
                <a:lnTo>
                  <a:pt x="10902" y="503"/>
                </a:lnTo>
                <a:lnTo>
                  <a:pt x="10915" y="503"/>
                </a:lnTo>
                <a:lnTo>
                  <a:pt x="10928" y="504"/>
                </a:lnTo>
                <a:lnTo>
                  <a:pt x="10940" y="505"/>
                </a:lnTo>
                <a:lnTo>
                  <a:pt x="10952" y="507"/>
                </a:lnTo>
                <a:lnTo>
                  <a:pt x="10965" y="509"/>
                </a:lnTo>
                <a:lnTo>
                  <a:pt x="10976" y="512"/>
                </a:lnTo>
                <a:lnTo>
                  <a:pt x="10987" y="516"/>
                </a:lnTo>
                <a:lnTo>
                  <a:pt x="10998" y="520"/>
                </a:lnTo>
                <a:lnTo>
                  <a:pt x="11008" y="524"/>
                </a:lnTo>
                <a:lnTo>
                  <a:pt x="11018" y="529"/>
                </a:lnTo>
                <a:lnTo>
                  <a:pt x="11028" y="535"/>
                </a:lnTo>
                <a:lnTo>
                  <a:pt x="11038" y="541"/>
                </a:lnTo>
                <a:lnTo>
                  <a:pt x="11047" y="547"/>
                </a:lnTo>
                <a:lnTo>
                  <a:pt x="11056" y="555"/>
                </a:lnTo>
                <a:lnTo>
                  <a:pt x="11065" y="562"/>
                </a:lnTo>
                <a:lnTo>
                  <a:pt x="11073" y="571"/>
                </a:lnTo>
                <a:lnTo>
                  <a:pt x="11081" y="579"/>
                </a:lnTo>
                <a:lnTo>
                  <a:pt x="11089" y="588"/>
                </a:lnTo>
                <a:lnTo>
                  <a:pt x="11096" y="598"/>
                </a:lnTo>
                <a:lnTo>
                  <a:pt x="11102" y="608"/>
                </a:lnTo>
                <a:lnTo>
                  <a:pt x="11108" y="618"/>
                </a:lnTo>
                <a:lnTo>
                  <a:pt x="11114" y="629"/>
                </a:lnTo>
                <a:lnTo>
                  <a:pt x="11118" y="640"/>
                </a:lnTo>
                <a:lnTo>
                  <a:pt x="11123" y="652"/>
                </a:lnTo>
                <a:lnTo>
                  <a:pt x="11127" y="664"/>
                </a:lnTo>
                <a:lnTo>
                  <a:pt x="11130" y="676"/>
                </a:lnTo>
                <a:lnTo>
                  <a:pt x="11133" y="690"/>
                </a:lnTo>
                <a:lnTo>
                  <a:pt x="11135" y="703"/>
                </a:lnTo>
                <a:lnTo>
                  <a:pt x="11137" y="716"/>
                </a:lnTo>
                <a:lnTo>
                  <a:pt x="11138" y="730"/>
                </a:lnTo>
                <a:lnTo>
                  <a:pt x="11139" y="745"/>
                </a:lnTo>
                <a:lnTo>
                  <a:pt x="11139" y="760"/>
                </a:lnTo>
                <a:lnTo>
                  <a:pt x="11139" y="783"/>
                </a:lnTo>
                <a:lnTo>
                  <a:pt x="11138" y="806"/>
                </a:lnTo>
                <a:lnTo>
                  <a:pt x="11135" y="827"/>
                </a:lnTo>
                <a:lnTo>
                  <a:pt x="11132" y="846"/>
                </a:lnTo>
                <a:lnTo>
                  <a:pt x="11128" y="865"/>
                </a:lnTo>
                <a:lnTo>
                  <a:pt x="11123" y="882"/>
                </a:lnTo>
                <a:lnTo>
                  <a:pt x="11117" y="898"/>
                </a:lnTo>
                <a:lnTo>
                  <a:pt x="11110" y="912"/>
                </a:lnTo>
                <a:lnTo>
                  <a:pt x="11102" y="926"/>
                </a:lnTo>
                <a:lnTo>
                  <a:pt x="11094" y="939"/>
                </a:lnTo>
                <a:lnTo>
                  <a:pt x="11085" y="951"/>
                </a:lnTo>
                <a:lnTo>
                  <a:pt x="11074" y="962"/>
                </a:lnTo>
                <a:lnTo>
                  <a:pt x="11063" y="972"/>
                </a:lnTo>
                <a:lnTo>
                  <a:pt x="11051" y="982"/>
                </a:lnTo>
                <a:lnTo>
                  <a:pt x="11039" y="991"/>
                </a:lnTo>
                <a:lnTo>
                  <a:pt x="11025" y="999"/>
                </a:lnTo>
                <a:lnTo>
                  <a:pt x="11011" y="1006"/>
                </a:lnTo>
                <a:lnTo>
                  <a:pt x="10997" y="1012"/>
                </a:lnTo>
                <a:lnTo>
                  <a:pt x="10982" y="1018"/>
                </a:lnTo>
                <a:lnTo>
                  <a:pt x="10967" y="1022"/>
                </a:lnTo>
                <a:lnTo>
                  <a:pt x="10950" y="1025"/>
                </a:lnTo>
                <a:lnTo>
                  <a:pt x="10935" y="1028"/>
                </a:lnTo>
                <a:lnTo>
                  <a:pt x="10919" y="1029"/>
                </a:lnTo>
                <a:lnTo>
                  <a:pt x="10902" y="1030"/>
                </a:lnTo>
                <a:lnTo>
                  <a:pt x="10889" y="1030"/>
                </a:lnTo>
                <a:lnTo>
                  <a:pt x="10876" y="1029"/>
                </a:lnTo>
                <a:lnTo>
                  <a:pt x="10864" y="1027"/>
                </a:lnTo>
                <a:lnTo>
                  <a:pt x="10852" y="1026"/>
                </a:lnTo>
                <a:lnTo>
                  <a:pt x="10840" y="1023"/>
                </a:lnTo>
                <a:lnTo>
                  <a:pt x="10828" y="1020"/>
                </a:lnTo>
                <a:lnTo>
                  <a:pt x="10817" y="1017"/>
                </a:lnTo>
                <a:lnTo>
                  <a:pt x="10806" y="1013"/>
                </a:lnTo>
                <a:lnTo>
                  <a:pt x="10796" y="1008"/>
                </a:lnTo>
                <a:lnTo>
                  <a:pt x="10786" y="1003"/>
                </a:lnTo>
                <a:lnTo>
                  <a:pt x="10776" y="998"/>
                </a:lnTo>
                <a:lnTo>
                  <a:pt x="10766" y="992"/>
                </a:lnTo>
                <a:lnTo>
                  <a:pt x="10757" y="985"/>
                </a:lnTo>
                <a:lnTo>
                  <a:pt x="10747" y="978"/>
                </a:lnTo>
                <a:lnTo>
                  <a:pt x="10738" y="970"/>
                </a:lnTo>
                <a:lnTo>
                  <a:pt x="10730" y="962"/>
                </a:lnTo>
                <a:lnTo>
                  <a:pt x="10722" y="953"/>
                </a:lnTo>
                <a:lnTo>
                  <a:pt x="10715" y="944"/>
                </a:lnTo>
                <a:lnTo>
                  <a:pt x="10708" y="934"/>
                </a:lnTo>
                <a:lnTo>
                  <a:pt x="10701" y="924"/>
                </a:lnTo>
                <a:lnTo>
                  <a:pt x="10695" y="914"/>
                </a:lnTo>
                <a:lnTo>
                  <a:pt x="10690" y="903"/>
                </a:lnTo>
                <a:lnTo>
                  <a:pt x="10685" y="891"/>
                </a:lnTo>
                <a:lnTo>
                  <a:pt x="10681" y="879"/>
                </a:lnTo>
                <a:lnTo>
                  <a:pt x="10677" y="867"/>
                </a:lnTo>
                <a:lnTo>
                  <a:pt x="10674" y="854"/>
                </a:lnTo>
                <a:lnTo>
                  <a:pt x="10671" y="840"/>
                </a:lnTo>
                <a:lnTo>
                  <a:pt x="10669" y="827"/>
                </a:lnTo>
                <a:lnTo>
                  <a:pt x="10667" y="812"/>
                </a:lnTo>
                <a:lnTo>
                  <a:pt x="10666" y="798"/>
                </a:lnTo>
                <a:lnTo>
                  <a:pt x="10665" y="782"/>
                </a:lnTo>
                <a:lnTo>
                  <a:pt x="10665" y="767"/>
                </a:lnTo>
                <a:close/>
                <a:moveTo>
                  <a:pt x="10752" y="767"/>
                </a:moveTo>
                <a:lnTo>
                  <a:pt x="10754" y="790"/>
                </a:lnTo>
                <a:lnTo>
                  <a:pt x="10756" y="812"/>
                </a:lnTo>
                <a:lnTo>
                  <a:pt x="10759" y="833"/>
                </a:lnTo>
                <a:lnTo>
                  <a:pt x="10764" y="851"/>
                </a:lnTo>
                <a:lnTo>
                  <a:pt x="10770" y="869"/>
                </a:lnTo>
                <a:lnTo>
                  <a:pt x="10777" y="885"/>
                </a:lnTo>
                <a:lnTo>
                  <a:pt x="10785" y="899"/>
                </a:lnTo>
                <a:lnTo>
                  <a:pt x="10795" y="912"/>
                </a:lnTo>
                <a:lnTo>
                  <a:pt x="10806" y="923"/>
                </a:lnTo>
                <a:lnTo>
                  <a:pt x="10818" y="933"/>
                </a:lnTo>
                <a:lnTo>
                  <a:pt x="10830" y="941"/>
                </a:lnTo>
                <a:lnTo>
                  <a:pt x="10843" y="948"/>
                </a:lnTo>
                <a:lnTo>
                  <a:pt x="10857" y="953"/>
                </a:lnTo>
                <a:lnTo>
                  <a:pt x="10871" y="957"/>
                </a:lnTo>
                <a:lnTo>
                  <a:pt x="10886" y="959"/>
                </a:lnTo>
                <a:lnTo>
                  <a:pt x="10902" y="960"/>
                </a:lnTo>
                <a:lnTo>
                  <a:pt x="10918" y="959"/>
                </a:lnTo>
                <a:lnTo>
                  <a:pt x="10933" y="957"/>
                </a:lnTo>
                <a:lnTo>
                  <a:pt x="10947" y="953"/>
                </a:lnTo>
                <a:lnTo>
                  <a:pt x="10962" y="948"/>
                </a:lnTo>
                <a:lnTo>
                  <a:pt x="10975" y="941"/>
                </a:lnTo>
                <a:lnTo>
                  <a:pt x="10987" y="933"/>
                </a:lnTo>
                <a:lnTo>
                  <a:pt x="10999" y="923"/>
                </a:lnTo>
                <a:lnTo>
                  <a:pt x="11009" y="911"/>
                </a:lnTo>
                <a:lnTo>
                  <a:pt x="11019" y="899"/>
                </a:lnTo>
                <a:lnTo>
                  <a:pt x="11028" y="884"/>
                </a:lnTo>
                <a:lnTo>
                  <a:pt x="11035" y="868"/>
                </a:lnTo>
                <a:lnTo>
                  <a:pt x="11041" y="850"/>
                </a:lnTo>
                <a:lnTo>
                  <a:pt x="11046" y="831"/>
                </a:lnTo>
                <a:lnTo>
                  <a:pt x="11049" y="810"/>
                </a:lnTo>
                <a:lnTo>
                  <a:pt x="11051" y="788"/>
                </a:lnTo>
                <a:lnTo>
                  <a:pt x="11052" y="764"/>
                </a:lnTo>
                <a:lnTo>
                  <a:pt x="11051" y="741"/>
                </a:lnTo>
                <a:lnTo>
                  <a:pt x="11049" y="720"/>
                </a:lnTo>
                <a:lnTo>
                  <a:pt x="11046" y="700"/>
                </a:lnTo>
                <a:lnTo>
                  <a:pt x="11041" y="681"/>
                </a:lnTo>
                <a:lnTo>
                  <a:pt x="11035" y="664"/>
                </a:lnTo>
                <a:lnTo>
                  <a:pt x="11028" y="648"/>
                </a:lnTo>
                <a:lnTo>
                  <a:pt x="11019" y="634"/>
                </a:lnTo>
                <a:lnTo>
                  <a:pt x="11009" y="622"/>
                </a:lnTo>
                <a:lnTo>
                  <a:pt x="10998" y="610"/>
                </a:lnTo>
                <a:lnTo>
                  <a:pt x="10987" y="601"/>
                </a:lnTo>
                <a:lnTo>
                  <a:pt x="10974" y="592"/>
                </a:lnTo>
                <a:lnTo>
                  <a:pt x="10961" y="586"/>
                </a:lnTo>
                <a:lnTo>
                  <a:pt x="10947" y="580"/>
                </a:lnTo>
                <a:lnTo>
                  <a:pt x="10933" y="577"/>
                </a:lnTo>
                <a:lnTo>
                  <a:pt x="10918" y="574"/>
                </a:lnTo>
                <a:lnTo>
                  <a:pt x="10902" y="574"/>
                </a:lnTo>
                <a:lnTo>
                  <a:pt x="10886" y="574"/>
                </a:lnTo>
                <a:lnTo>
                  <a:pt x="10871" y="577"/>
                </a:lnTo>
                <a:lnTo>
                  <a:pt x="10857" y="580"/>
                </a:lnTo>
                <a:lnTo>
                  <a:pt x="10843" y="585"/>
                </a:lnTo>
                <a:lnTo>
                  <a:pt x="10830" y="592"/>
                </a:lnTo>
                <a:lnTo>
                  <a:pt x="10818" y="600"/>
                </a:lnTo>
                <a:lnTo>
                  <a:pt x="10806" y="610"/>
                </a:lnTo>
                <a:lnTo>
                  <a:pt x="10795" y="621"/>
                </a:lnTo>
                <a:lnTo>
                  <a:pt x="10785" y="634"/>
                </a:lnTo>
                <a:lnTo>
                  <a:pt x="10777" y="648"/>
                </a:lnTo>
                <a:lnTo>
                  <a:pt x="10770" y="664"/>
                </a:lnTo>
                <a:lnTo>
                  <a:pt x="10764" y="681"/>
                </a:lnTo>
                <a:lnTo>
                  <a:pt x="10759" y="701"/>
                </a:lnTo>
                <a:lnTo>
                  <a:pt x="10756" y="722"/>
                </a:lnTo>
                <a:lnTo>
                  <a:pt x="10754" y="743"/>
                </a:lnTo>
                <a:lnTo>
                  <a:pt x="10752" y="767"/>
                </a:lnTo>
                <a:close/>
                <a:moveTo>
                  <a:pt x="11195" y="1061"/>
                </a:moveTo>
                <a:lnTo>
                  <a:pt x="11278" y="1073"/>
                </a:lnTo>
                <a:lnTo>
                  <a:pt x="11280" y="1082"/>
                </a:lnTo>
                <a:lnTo>
                  <a:pt x="11282" y="1090"/>
                </a:lnTo>
                <a:lnTo>
                  <a:pt x="11284" y="1098"/>
                </a:lnTo>
                <a:lnTo>
                  <a:pt x="11288" y="1106"/>
                </a:lnTo>
                <a:lnTo>
                  <a:pt x="11292" y="1112"/>
                </a:lnTo>
                <a:lnTo>
                  <a:pt x="11296" y="1119"/>
                </a:lnTo>
                <a:lnTo>
                  <a:pt x="11301" y="1124"/>
                </a:lnTo>
                <a:lnTo>
                  <a:pt x="11307" y="1129"/>
                </a:lnTo>
                <a:lnTo>
                  <a:pt x="11315" y="1134"/>
                </a:lnTo>
                <a:lnTo>
                  <a:pt x="11324" y="1139"/>
                </a:lnTo>
                <a:lnTo>
                  <a:pt x="11334" y="1143"/>
                </a:lnTo>
                <a:lnTo>
                  <a:pt x="11345" y="1147"/>
                </a:lnTo>
                <a:lnTo>
                  <a:pt x="11357" y="1150"/>
                </a:lnTo>
                <a:lnTo>
                  <a:pt x="11369" y="1152"/>
                </a:lnTo>
                <a:lnTo>
                  <a:pt x="11382" y="1153"/>
                </a:lnTo>
                <a:lnTo>
                  <a:pt x="11395" y="1153"/>
                </a:lnTo>
                <a:lnTo>
                  <a:pt x="11409" y="1153"/>
                </a:lnTo>
                <a:lnTo>
                  <a:pt x="11423" y="1152"/>
                </a:lnTo>
                <a:lnTo>
                  <a:pt x="11436" y="1150"/>
                </a:lnTo>
                <a:lnTo>
                  <a:pt x="11448" y="1147"/>
                </a:lnTo>
                <a:lnTo>
                  <a:pt x="11459" y="1143"/>
                </a:lnTo>
                <a:lnTo>
                  <a:pt x="11469" y="1139"/>
                </a:lnTo>
                <a:lnTo>
                  <a:pt x="11478" y="1134"/>
                </a:lnTo>
                <a:lnTo>
                  <a:pt x="11487" y="1129"/>
                </a:lnTo>
                <a:lnTo>
                  <a:pt x="11495" y="1122"/>
                </a:lnTo>
                <a:lnTo>
                  <a:pt x="11502" y="1116"/>
                </a:lnTo>
                <a:lnTo>
                  <a:pt x="11508" y="1108"/>
                </a:lnTo>
                <a:lnTo>
                  <a:pt x="11514" y="1100"/>
                </a:lnTo>
                <a:lnTo>
                  <a:pt x="11519" y="1092"/>
                </a:lnTo>
                <a:lnTo>
                  <a:pt x="11524" y="1082"/>
                </a:lnTo>
                <a:lnTo>
                  <a:pt x="11527" y="1073"/>
                </a:lnTo>
                <a:lnTo>
                  <a:pt x="11531" y="1062"/>
                </a:lnTo>
                <a:lnTo>
                  <a:pt x="11533" y="1046"/>
                </a:lnTo>
                <a:lnTo>
                  <a:pt x="11535" y="1022"/>
                </a:lnTo>
                <a:lnTo>
                  <a:pt x="11537" y="991"/>
                </a:lnTo>
                <a:lnTo>
                  <a:pt x="11537" y="953"/>
                </a:lnTo>
                <a:lnTo>
                  <a:pt x="11530" y="961"/>
                </a:lnTo>
                <a:lnTo>
                  <a:pt x="11522" y="968"/>
                </a:lnTo>
                <a:lnTo>
                  <a:pt x="11515" y="975"/>
                </a:lnTo>
                <a:lnTo>
                  <a:pt x="11507" y="982"/>
                </a:lnTo>
                <a:lnTo>
                  <a:pt x="11499" y="988"/>
                </a:lnTo>
                <a:lnTo>
                  <a:pt x="11491" y="993"/>
                </a:lnTo>
                <a:lnTo>
                  <a:pt x="11482" y="998"/>
                </a:lnTo>
                <a:lnTo>
                  <a:pt x="11474" y="1003"/>
                </a:lnTo>
                <a:lnTo>
                  <a:pt x="11465" y="1006"/>
                </a:lnTo>
                <a:lnTo>
                  <a:pt x="11456" y="1010"/>
                </a:lnTo>
                <a:lnTo>
                  <a:pt x="11447" y="1013"/>
                </a:lnTo>
                <a:lnTo>
                  <a:pt x="11437" y="1015"/>
                </a:lnTo>
                <a:lnTo>
                  <a:pt x="11427" y="1017"/>
                </a:lnTo>
                <a:lnTo>
                  <a:pt x="11418" y="1018"/>
                </a:lnTo>
                <a:lnTo>
                  <a:pt x="11407" y="1019"/>
                </a:lnTo>
                <a:lnTo>
                  <a:pt x="11397" y="1019"/>
                </a:lnTo>
                <a:lnTo>
                  <a:pt x="11384" y="1019"/>
                </a:lnTo>
                <a:lnTo>
                  <a:pt x="11372" y="1018"/>
                </a:lnTo>
                <a:lnTo>
                  <a:pt x="11360" y="1016"/>
                </a:lnTo>
                <a:lnTo>
                  <a:pt x="11347" y="1014"/>
                </a:lnTo>
                <a:lnTo>
                  <a:pt x="11336" y="1012"/>
                </a:lnTo>
                <a:lnTo>
                  <a:pt x="11325" y="1009"/>
                </a:lnTo>
                <a:lnTo>
                  <a:pt x="11314" y="1005"/>
                </a:lnTo>
                <a:lnTo>
                  <a:pt x="11304" y="1000"/>
                </a:lnTo>
                <a:lnTo>
                  <a:pt x="11294" y="995"/>
                </a:lnTo>
                <a:lnTo>
                  <a:pt x="11284" y="990"/>
                </a:lnTo>
                <a:lnTo>
                  <a:pt x="11275" y="984"/>
                </a:lnTo>
                <a:lnTo>
                  <a:pt x="11266" y="977"/>
                </a:lnTo>
                <a:lnTo>
                  <a:pt x="11258" y="970"/>
                </a:lnTo>
                <a:lnTo>
                  <a:pt x="11250" y="962"/>
                </a:lnTo>
                <a:lnTo>
                  <a:pt x="11242" y="953"/>
                </a:lnTo>
                <a:lnTo>
                  <a:pt x="11235" y="944"/>
                </a:lnTo>
                <a:lnTo>
                  <a:pt x="11228" y="935"/>
                </a:lnTo>
                <a:lnTo>
                  <a:pt x="11221" y="925"/>
                </a:lnTo>
                <a:lnTo>
                  <a:pt x="11215" y="915"/>
                </a:lnTo>
                <a:lnTo>
                  <a:pt x="11210" y="905"/>
                </a:lnTo>
                <a:lnTo>
                  <a:pt x="11205" y="894"/>
                </a:lnTo>
                <a:lnTo>
                  <a:pt x="11200" y="884"/>
                </a:lnTo>
                <a:lnTo>
                  <a:pt x="11196" y="873"/>
                </a:lnTo>
                <a:lnTo>
                  <a:pt x="11192" y="862"/>
                </a:lnTo>
                <a:lnTo>
                  <a:pt x="11186" y="839"/>
                </a:lnTo>
                <a:lnTo>
                  <a:pt x="11181" y="815"/>
                </a:lnTo>
                <a:lnTo>
                  <a:pt x="11179" y="790"/>
                </a:lnTo>
                <a:lnTo>
                  <a:pt x="11178" y="764"/>
                </a:lnTo>
                <a:lnTo>
                  <a:pt x="11178" y="746"/>
                </a:lnTo>
                <a:lnTo>
                  <a:pt x="11179" y="729"/>
                </a:lnTo>
                <a:lnTo>
                  <a:pt x="11181" y="712"/>
                </a:lnTo>
                <a:lnTo>
                  <a:pt x="11184" y="695"/>
                </a:lnTo>
                <a:lnTo>
                  <a:pt x="11188" y="677"/>
                </a:lnTo>
                <a:lnTo>
                  <a:pt x="11192" y="661"/>
                </a:lnTo>
                <a:lnTo>
                  <a:pt x="11198" y="645"/>
                </a:lnTo>
                <a:lnTo>
                  <a:pt x="11204" y="630"/>
                </a:lnTo>
                <a:lnTo>
                  <a:pt x="11211" y="615"/>
                </a:lnTo>
                <a:lnTo>
                  <a:pt x="11218" y="601"/>
                </a:lnTo>
                <a:lnTo>
                  <a:pt x="11227" y="588"/>
                </a:lnTo>
                <a:lnTo>
                  <a:pt x="11236" y="576"/>
                </a:lnTo>
                <a:lnTo>
                  <a:pt x="11246" y="565"/>
                </a:lnTo>
                <a:lnTo>
                  <a:pt x="11256" y="554"/>
                </a:lnTo>
                <a:lnTo>
                  <a:pt x="11268" y="545"/>
                </a:lnTo>
                <a:lnTo>
                  <a:pt x="11280" y="536"/>
                </a:lnTo>
                <a:lnTo>
                  <a:pt x="11292" y="528"/>
                </a:lnTo>
                <a:lnTo>
                  <a:pt x="11306" y="521"/>
                </a:lnTo>
                <a:lnTo>
                  <a:pt x="11319" y="515"/>
                </a:lnTo>
                <a:lnTo>
                  <a:pt x="11334" y="511"/>
                </a:lnTo>
                <a:lnTo>
                  <a:pt x="11348" y="507"/>
                </a:lnTo>
                <a:lnTo>
                  <a:pt x="11365" y="505"/>
                </a:lnTo>
                <a:lnTo>
                  <a:pt x="11381" y="503"/>
                </a:lnTo>
                <a:lnTo>
                  <a:pt x="11397" y="503"/>
                </a:lnTo>
                <a:lnTo>
                  <a:pt x="11408" y="503"/>
                </a:lnTo>
                <a:lnTo>
                  <a:pt x="11419" y="504"/>
                </a:lnTo>
                <a:lnTo>
                  <a:pt x="11430" y="505"/>
                </a:lnTo>
                <a:lnTo>
                  <a:pt x="11440" y="507"/>
                </a:lnTo>
                <a:lnTo>
                  <a:pt x="11450" y="510"/>
                </a:lnTo>
                <a:lnTo>
                  <a:pt x="11460" y="513"/>
                </a:lnTo>
                <a:lnTo>
                  <a:pt x="11469" y="516"/>
                </a:lnTo>
                <a:lnTo>
                  <a:pt x="11479" y="521"/>
                </a:lnTo>
                <a:lnTo>
                  <a:pt x="11488" y="526"/>
                </a:lnTo>
                <a:lnTo>
                  <a:pt x="11497" y="531"/>
                </a:lnTo>
                <a:lnTo>
                  <a:pt x="11505" y="537"/>
                </a:lnTo>
                <a:lnTo>
                  <a:pt x="11514" y="544"/>
                </a:lnTo>
                <a:lnTo>
                  <a:pt x="11522" y="551"/>
                </a:lnTo>
                <a:lnTo>
                  <a:pt x="11530" y="558"/>
                </a:lnTo>
                <a:lnTo>
                  <a:pt x="11537" y="567"/>
                </a:lnTo>
                <a:lnTo>
                  <a:pt x="11545" y="575"/>
                </a:lnTo>
                <a:lnTo>
                  <a:pt x="11545" y="513"/>
                </a:lnTo>
                <a:lnTo>
                  <a:pt x="11624" y="513"/>
                </a:lnTo>
                <a:lnTo>
                  <a:pt x="11624" y="950"/>
                </a:lnTo>
                <a:lnTo>
                  <a:pt x="11624" y="979"/>
                </a:lnTo>
                <a:lnTo>
                  <a:pt x="11623" y="1005"/>
                </a:lnTo>
                <a:lnTo>
                  <a:pt x="11621" y="1029"/>
                </a:lnTo>
                <a:lnTo>
                  <a:pt x="11618" y="1051"/>
                </a:lnTo>
                <a:lnTo>
                  <a:pt x="11615" y="1071"/>
                </a:lnTo>
                <a:lnTo>
                  <a:pt x="11611" y="1088"/>
                </a:lnTo>
                <a:lnTo>
                  <a:pt x="11606" y="1104"/>
                </a:lnTo>
                <a:lnTo>
                  <a:pt x="11600" y="1117"/>
                </a:lnTo>
                <a:lnTo>
                  <a:pt x="11594" y="1129"/>
                </a:lnTo>
                <a:lnTo>
                  <a:pt x="11587" y="1140"/>
                </a:lnTo>
                <a:lnTo>
                  <a:pt x="11579" y="1152"/>
                </a:lnTo>
                <a:lnTo>
                  <a:pt x="11569" y="1162"/>
                </a:lnTo>
                <a:lnTo>
                  <a:pt x="11560" y="1172"/>
                </a:lnTo>
                <a:lnTo>
                  <a:pt x="11548" y="1180"/>
                </a:lnTo>
                <a:lnTo>
                  <a:pt x="11536" y="1188"/>
                </a:lnTo>
                <a:lnTo>
                  <a:pt x="11524" y="1196"/>
                </a:lnTo>
                <a:lnTo>
                  <a:pt x="11510" y="1202"/>
                </a:lnTo>
                <a:lnTo>
                  <a:pt x="11496" y="1208"/>
                </a:lnTo>
                <a:lnTo>
                  <a:pt x="11481" y="1213"/>
                </a:lnTo>
                <a:lnTo>
                  <a:pt x="11465" y="1217"/>
                </a:lnTo>
                <a:lnTo>
                  <a:pt x="11449" y="1220"/>
                </a:lnTo>
                <a:lnTo>
                  <a:pt x="11432" y="1223"/>
                </a:lnTo>
                <a:lnTo>
                  <a:pt x="11414" y="1224"/>
                </a:lnTo>
                <a:lnTo>
                  <a:pt x="11396" y="1224"/>
                </a:lnTo>
                <a:lnTo>
                  <a:pt x="11374" y="1224"/>
                </a:lnTo>
                <a:lnTo>
                  <a:pt x="11352" y="1222"/>
                </a:lnTo>
                <a:lnTo>
                  <a:pt x="11332" y="1219"/>
                </a:lnTo>
                <a:lnTo>
                  <a:pt x="11313" y="1214"/>
                </a:lnTo>
                <a:lnTo>
                  <a:pt x="11295" y="1209"/>
                </a:lnTo>
                <a:lnTo>
                  <a:pt x="11279" y="1202"/>
                </a:lnTo>
                <a:lnTo>
                  <a:pt x="11263" y="1193"/>
                </a:lnTo>
                <a:lnTo>
                  <a:pt x="11249" y="1184"/>
                </a:lnTo>
                <a:lnTo>
                  <a:pt x="11242" y="1179"/>
                </a:lnTo>
                <a:lnTo>
                  <a:pt x="11236" y="1173"/>
                </a:lnTo>
                <a:lnTo>
                  <a:pt x="11230" y="1167"/>
                </a:lnTo>
                <a:lnTo>
                  <a:pt x="11225" y="1161"/>
                </a:lnTo>
                <a:lnTo>
                  <a:pt x="11220" y="1155"/>
                </a:lnTo>
                <a:lnTo>
                  <a:pt x="11215" y="1148"/>
                </a:lnTo>
                <a:lnTo>
                  <a:pt x="11211" y="1140"/>
                </a:lnTo>
                <a:lnTo>
                  <a:pt x="11208" y="1132"/>
                </a:lnTo>
                <a:lnTo>
                  <a:pt x="11205" y="1124"/>
                </a:lnTo>
                <a:lnTo>
                  <a:pt x="11202" y="1116"/>
                </a:lnTo>
                <a:lnTo>
                  <a:pt x="11200" y="1108"/>
                </a:lnTo>
                <a:lnTo>
                  <a:pt x="11198" y="1099"/>
                </a:lnTo>
                <a:lnTo>
                  <a:pt x="11196" y="1081"/>
                </a:lnTo>
                <a:lnTo>
                  <a:pt x="11195" y="1061"/>
                </a:lnTo>
                <a:close/>
                <a:moveTo>
                  <a:pt x="11265" y="758"/>
                </a:moveTo>
                <a:lnTo>
                  <a:pt x="11266" y="782"/>
                </a:lnTo>
                <a:lnTo>
                  <a:pt x="11268" y="804"/>
                </a:lnTo>
                <a:lnTo>
                  <a:pt x="11271" y="825"/>
                </a:lnTo>
                <a:lnTo>
                  <a:pt x="11275" y="844"/>
                </a:lnTo>
                <a:lnTo>
                  <a:pt x="11281" y="861"/>
                </a:lnTo>
                <a:lnTo>
                  <a:pt x="11287" y="876"/>
                </a:lnTo>
                <a:lnTo>
                  <a:pt x="11295" y="890"/>
                </a:lnTo>
                <a:lnTo>
                  <a:pt x="11305" y="903"/>
                </a:lnTo>
                <a:lnTo>
                  <a:pt x="11315" y="913"/>
                </a:lnTo>
                <a:lnTo>
                  <a:pt x="11326" y="922"/>
                </a:lnTo>
                <a:lnTo>
                  <a:pt x="11337" y="930"/>
                </a:lnTo>
                <a:lnTo>
                  <a:pt x="11349" y="937"/>
                </a:lnTo>
                <a:lnTo>
                  <a:pt x="11363" y="942"/>
                </a:lnTo>
                <a:lnTo>
                  <a:pt x="11376" y="945"/>
                </a:lnTo>
                <a:lnTo>
                  <a:pt x="11390" y="947"/>
                </a:lnTo>
                <a:lnTo>
                  <a:pt x="11405" y="948"/>
                </a:lnTo>
                <a:lnTo>
                  <a:pt x="11419" y="947"/>
                </a:lnTo>
                <a:lnTo>
                  <a:pt x="11433" y="945"/>
                </a:lnTo>
                <a:lnTo>
                  <a:pt x="11446" y="942"/>
                </a:lnTo>
                <a:lnTo>
                  <a:pt x="11459" y="937"/>
                </a:lnTo>
                <a:lnTo>
                  <a:pt x="11471" y="930"/>
                </a:lnTo>
                <a:lnTo>
                  <a:pt x="11483" y="923"/>
                </a:lnTo>
                <a:lnTo>
                  <a:pt x="11493" y="913"/>
                </a:lnTo>
                <a:lnTo>
                  <a:pt x="11504" y="903"/>
                </a:lnTo>
                <a:lnTo>
                  <a:pt x="11513" y="891"/>
                </a:lnTo>
                <a:lnTo>
                  <a:pt x="11521" y="877"/>
                </a:lnTo>
                <a:lnTo>
                  <a:pt x="11528" y="862"/>
                </a:lnTo>
                <a:lnTo>
                  <a:pt x="11534" y="845"/>
                </a:lnTo>
                <a:lnTo>
                  <a:pt x="11538" y="826"/>
                </a:lnTo>
                <a:lnTo>
                  <a:pt x="11541" y="806"/>
                </a:lnTo>
                <a:lnTo>
                  <a:pt x="11543" y="784"/>
                </a:lnTo>
                <a:lnTo>
                  <a:pt x="11544" y="761"/>
                </a:lnTo>
                <a:lnTo>
                  <a:pt x="11543" y="738"/>
                </a:lnTo>
                <a:lnTo>
                  <a:pt x="11541" y="717"/>
                </a:lnTo>
                <a:lnTo>
                  <a:pt x="11538" y="698"/>
                </a:lnTo>
                <a:lnTo>
                  <a:pt x="11533" y="679"/>
                </a:lnTo>
                <a:lnTo>
                  <a:pt x="11528" y="662"/>
                </a:lnTo>
                <a:lnTo>
                  <a:pt x="11520" y="647"/>
                </a:lnTo>
                <a:lnTo>
                  <a:pt x="11512" y="633"/>
                </a:lnTo>
                <a:lnTo>
                  <a:pt x="11502" y="620"/>
                </a:lnTo>
                <a:lnTo>
                  <a:pt x="11492" y="609"/>
                </a:lnTo>
                <a:lnTo>
                  <a:pt x="11481" y="600"/>
                </a:lnTo>
                <a:lnTo>
                  <a:pt x="11469" y="592"/>
                </a:lnTo>
                <a:lnTo>
                  <a:pt x="11457" y="585"/>
                </a:lnTo>
                <a:lnTo>
                  <a:pt x="11444" y="580"/>
                </a:lnTo>
                <a:lnTo>
                  <a:pt x="11431" y="576"/>
                </a:lnTo>
                <a:lnTo>
                  <a:pt x="11418" y="574"/>
                </a:lnTo>
                <a:lnTo>
                  <a:pt x="11403" y="574"/>
                </a:lnTo>
                <a:lnTo>
                  <a:pt x="11389" y="574"/>
                </a:lnTo>
                <a:lnTo>
                  <a:pt x="11376" y="576"/>
                </a:lnTo>
                <a:lnTo>
                  <a:pt x="11363" y="580"/>
                </a:lnTo>
                <a:lnTo>
                  <a:pt x="11350" y="585"/>
                </a:lnTo>
                <a:lnTo>
                  <a:pt x="11338" y="592"/>
                </a:lnTo>
                <a:lnTo>
                  <a:pt x="11326" y="600"/>
                </a:lnTo>
                <a:lnTo>
                  <a:pt x="11316" y="609"/>
                </a:lnTo>
                <a:lnTo>
                  <a:pt x="11305" y="620"/>
                </a:lnTo>
                <a:lnTo>
                  <a:pt x="11296" y="632"/>
                </a:lnTo>
                <a:lnTo>
                  <a:pt x="11288" y="646"/>
                </a:lnTo>
                <a:lnTo>
                  <a:pt x="11281" y="661"/>
                </a:lnTo>
                <a:lnTo>
                  <a:pt x="11275" y="677"/>
                </a:lnTo>
                <a:lnTo>
                  <a:pt x="11271" y="696"/>
                </a:lnTo>
                <a:lnTo>
                  <a:pt x="11268" y="715"/>
                </a:lnTo>
                <a:lnTo>
                  <a:pt x="11266" y="736"/>
                </a:lnTo>
                <a:lnTo>
                  <a:pt x="11265" y="758"/>
                </a:lnTo>
                <a:close/>
                <a:moveTo>
                  <a:pt x="11724" y="419"/>
                </a:moveTo>
                <a:lnTo>
                  <a:pt x="11724" y="322"/>
                </a:lnTo>
                <a:lnTo>
                  <a:pt x="11811" y="322"/>
                </a:lnTo>
                <a:lnTo>
                  <a:pt x="11811" y="419"/>
                </a:lnTo>
                <a:lnTo>
                  <a:pt x="11724" y="419"/>
                </a:lnTo>
                <a:close/>
                <a:moveTo>
                  <a:pt x="11724" y="1019"/>
                </a:moveTo>
                <a:lnTo>
                  <a:pt x="11724" y="513"/>
                </a:lnTo>
                <a:lnTo>
                  <a:pt x="11811" y="513"/>
                </a:lnTo>
                <a:lnTo>
                  <a:pt x="11811" y="1019"/>
                </a:lnTo>
                <a:lnTo>
                  <a:pt x="11724" y="1019"/>
                </a:lnTo>
                <a:close/>
                <a:moveTo>
                  <a:pt x="12244" y="834"/>
                </a:moveTo>
                <a:lnTo>
                  <a:pt x="12327" y="846"/>
                </a:lnTo>
                <a:lnTo>
                  <a:pt x="12323" y="867"/>
                </a:lnTo>
                <a:lnTo>
                  <a:pt x="12318" y="887"/>
                </a:lnTo>
                <a:lnTo>
                  <a:pt x="12311" y="905"/>
                </a:lnTo>
                <a:lnTo>
                  <a:pt x="12303" y="923"/>
                </a:lnTo>
                <a:lnTo>
                  <a:pt x="12293" y="939"/>
                </a:lnTo>
                <a:lnTo>
                  <a:pt x="12283" y="954"/>
                </a:lnTo>
                <a:lnTo>
                  <a:pt x="12270" y="968"/>
                </a:lnTo>
                <a:lnTo>
                  <a:pt x="12257" y="981"/>
                </a:lnTo>
                <a:lnTo>
                  <a:pt x="12242" y="992"/>
                </a:lnTo>
                <a:lnTo>
                  <a:pt x="12227" y="1002"/>
                </a:lnTo>
                <a:lnTo>
                  <a:pt x="12211" y="1011"/>
                </a:lnTo>
                <a:lnTo>
                  <a:pt x="12194" y="1018"/>
                </a:lnTo>
                <a:lnTo>
                  <a:pt x="12176" y="1023"/>
                </a:lnTo>
                <a:lnTo>
                  <a:pt x="12156" y="1027"/>
                </a:lnTo>
                <a:lnTo>
                  <a:pt x="12137" y="1029"/>
                </a:lnTo>
                <a:lnTo>
                  <a:pt x="12117" y="1030"/>
                </a:lnTo>
                <a:lnTo>
                  <a:pt x="12104" y="1030"/>
                </a:lnTo>
                <a:lnTo>
                  <a:pt x="12091" y="1029"/>
                </a:lnTo>
                <a:lnTo>
                  <a:pt x="12079" y="1027"/>
                </a:lnTo>
                <a:lnTo>
                  <a:pt x="12067" y="1026"/>
                </a:lnTo>
                <a:lnTo>
                  <a:pt x="12056" y="1023"/>
                </a:lnTo>
                <a:lnTo>
                  <a:pt x="12045" y="1020"/>
                </a:lnTo>
                <a:lnTo>
                  <a:pt x="12034" y="1017"/>
                </a:lnTo>
                <a:lnTo>
                  <a:pt x="12023" y="1013"/>
                </a:lnTo>
                <a:lnTo>
                  <a:pt x="12013" y="1008"/>
                </a:lnTo>
                <a:lnTo>
                  <a:pt x="12003" y="1003"/>
                </a:lnTo>
                <a:lnTo>
                  <a:pt x="11994" y="998"/>
                </a:lnTo>
                <a:lnTo>
                  <a:pt x="11984" y="992"/>
                </a:lnTo>
                <a:lnTo>
                  <a:pt x="11975" y="985"/>
                </a:lnTo>
                <a:lnTo>
                  <a:pt x="11967" y="978"/>
                </a:lnTo>
                <a:lnTo>
                  <a:pt x="11957" y="970"/>
                </a:lnTo>
                <a:lnTo>
                  <a:pt x="11949" y="962"/>
                </a:lnTo>
                <a:lnTo>
                  <a:pt x="11942" y="953"/>
                </a:lnTo>
                <a:lnTo>
                  <a:pt x="11935" y="944"/>
                </a:lnTo>
                <a:lnTo>
                  <a:pt x="11928" y="935"/>
                </a:lnTo>
                <a:lnTo>
                  <a:pt x="11922" y="925"/>
                </a:lnTo>
                <a:lnTo>
                  <a:pt x="11916" y="914"/>
                </a:lnTo>
                <a:lnTo>
                  <a:pt x="11911" y="903"/>
                </a:lnTo>
                <a:lnTo>
                  <a:pt x="11906" y="892"/>
                </a:lnTo>
                <a:lnTo>
                  <a:pt x="11902" y="880"/>
                </a:lnTo>
                <a:lnTo>
                  <a:pt x="11899" y="868"/>
                </a:lnTo>
                <a:lnTo>
                  <a:pt x="11895" y="855"/>
                </a:lnTo>
                <a:lnTo>
                  <a:pt x="11893" y="842"/>
                </a:lnTo>
                <a:lnTo>
                  <a:pt x="11890" y="828"/>
                </a:lnTo>
                <a:lnTo>
                  <a:pt x="11889" y="814"/>
                </a:lnTo>
                <a:lnTo>
                  <a:pt x="11887" y="799"/>
                </a:lnTo>
                <a:lnTo>
                  <a:pt x="11887" y="784"/>
                </a:lnTo>
                <a:lnTo>
                  <a:pt x="11887" y="769"/>
                </a:lnTo>
                <a:lnTo>
                  <a:pt x="11887" y="748"/>
                </a:lnTo>
                <a:lnTo>
                  <a:pt x="11888" y="729"/>
                </a:lnTo>
                <a:lnTo>
                  <a:pt x="11890" y="710"/>
                </a:lnTo>
                <a:lnTo>
                  <a:pt x="11893" y="692"/>
                </a:lnTo>
                <a:lnTo>
                  <a:pt x="11897" y="674"/>
                </a:lnTo>
                <a:lnTo>
                  <a:pt x="11902" y="657"/>
                </a:lnTo>
                <a:lnTo>
                  <a:pt x="11907" y="640"/>
                </a:lnTo>
                <a:lnTo>
                  <a:pt x="11914" y="625"/>
                </a:lnTo>
                <a:lnTo>
                  <a:pt x="11921" y="610"/>
                </a:lnTo>
                <a:lnTo>
                  <a:pt x="11929" y="596"/>
                </a:lnTo>
                <a:lnTo>
                  <a:pt x="11938" y="583"/>
                </a:lnTo>
                <a:lnTo>
                  <a:pt x="11948" y="571"/>
                </a:lnTo>
                <a:lnTo>
                  <a:pt x="11958" y="560"/>
                </a:lnTo>
                <a:lnTo>
                  <a:pt x="11971" y="550"/>
                </a:lnTo>
                <a:lnTo>
                  <a:pt x="11984" y="541"/>
                </a:lnTo>
                <a:lnTo>
                  <a:pt x="11997" y="533"/>
                </a:lnTo>
                <a:lnTo>
                  <a:pt x="12011" y="526"/>
                </a:lnTo>
                <a:lnTo>
                  <a:pt x="12025" y="520"/>
                </a:lnTo>
                <a:lnTo>
                  <a:pt x="12040" y="514"/>
                </a:lnTo>
                <a:lnTo>
                  <a:pt x="12055" y="510"/>
                </a:lnTo>
                <a:lnTo>
                  <a:pt x="12070" y="507"/>
                </a:lnTo>
                <a:lnTo>
                  <a:pt x="12085" y="504"/>
                </a:lnTo>
                <a:lnTo>
                  <a:pt x="12101" y="503"/>
                </a:lnTo>
                <a:lnTo>
                  <a:pt x="12117" y="503"/>
                </a:lnTo>
                <a:lnTo>
                  <a:pt x="12137" y="503"/>
                </a:lnTo>
                <a:lnTo>
                  <a:pt x="12156" y="505"/>
                </a:lnTo>
                <a:lnTo>
                  <a:pt x="12176" y="508"/>
                </a:lnTo>
                <a:lnTo>
                  <a:pt x="12193" y="513"/>
                </a:lnTo>
                <a:lnTo>
                  <a:pt x="12209" y="519"/>
                </a:lnTo>
                <a:lnTo>
                  <a:pt x="12225" y="526"/>
                </a:lnTo>
                <a:lnTo>
                  <a:pt x="12239" y="534"/>
                </a:lnTo>
                <a:lnTo>
                  <a:pt x="12253" y="544"/>
                </a:lnTo>
                <a:lnTo>
                  <a:pt x="12265" y="555"/>
                </a:lnTo>
                <a:lnTo>
                  <a:pt x="12276" y="567"/>
                </a:lnTo>
                <a:lnTo>
                  <a:pt x="12286" y="580"/>
                </a:lnTo>
                <a:lnTo>
                  <a:pt x="12295" y="594"/>
                </a:lnTo>
                <a:lnTo>
                  <a:pt x="12303" y="610"/>
                </a:lnTo>
                <a:lnTo>
                  <a:pt x="12310" y="626"/>
                </a:lnTo>
                <a:lnTo>
                  <a:pt x="12315" y="644"/>
                </a:lnTo>
                <a:lnTo>
                  <a:pt x="12320" y="662"/>
                </a:lnTo>
                <a:lnTo>
                  <a:pt x="12237" y="675"/>
                </a:lnTo>
                <a:lnTo>
                  <a:pt x="12234" y="662"/>
                </a:lnTo>
                <a:lnTo>
                  <a:pt x="12230" y="651"/>
                </a:lnTo>
                <a:lnTo>
                  <a:pt x="12225" y="640"/>
                </a:lnTo>
                <a:lnTo>
                  <a:pt x="12220" y="630"/>
                </a:lnTo>
                <a:lnTo>
                  <a:pt x="12215" y="621"/>
                </a:lnTo>
                <a:lnTo>
                  <a:pt x="12209" y="613"/>
                </a:lnTo>
                <a:lnTo>
                  <a:pt x="12202" y="605"/>
                </a:lnTo>
                <a:lnTo>
                  <a:pt x="12195" y="598"/>
                </a:lnTo>
                <a:lnTo>
                  <a:pt x="12187" y="592"/>
                </a:lnTo>
                <a:lnTo>
                  <a:pt x="12179" y="587"/>
                </a:lnTo>
                <a:lnTo>
                  <a:pt x="12170" y="583"/>
                </a:lnTo>
                <a:lnTo>
                  <a:pt x="12161" y="579"/>
                </a:lnTo>
                <a:lnTo>
                  <a:pt x="12151" y="576"/>
                </a:lnTo>
                <a:lnTo>
                  <a:pt x="12141" y="574"/>
                </a:lnTo>
                <a:lnTo>
                  <a:pt x="12131" y="573"/>
                </a:lnTo>
                <a:lnTo>
                  <a:pt x="12121" y="573"/>
                </a:lnTo>
                <a:lnTo>
                  <a:pt x="12105" y="573"/>
                </a:lnTo>
                <a:lnTo>
                  <a:pt x="12090" y="575"/>
                </a:lnTo>
                <a:lnTo>
                  <a:pt x="12076" y="579"/>
                </a:lnTo>
                <a:lnTo>
                  <a:pt x="12062" y="584"/>
                </a:lnTo>
                <a:lnTo>
                  <a:pt x="12049" y="591"/>
                </a:lnTo>
                <a:lnTo>
                  <a:pt x="12037" y="599"/>
                </a:lnTo>
                <a:lnTo>
                  <a:pt x="12026" y="608"/>
                </a:lnTo>
                <a:lnTo>
                  <a:pt x="12015" y="619"/>
                </a:lnTo>
                <a:lnTo>
                  <a:pt x="12006" y="631"/>
                </a:lnTo>
                <a:lnTo>
                  <a:pt x="11998" y="645"/>
                </a:lnTo>
                <a:lnTo>
                  <a:pt x="11991" y="661"/>
                </a:lnTo>
                <a:lnTo>
                  <a:pt x="11985" y="679"/>
                </a:lnTo>
                <a:lnTo>
                  <a:pt x="11981" y="699"/>
                </a:lnTo>
                <a:lnTo>
                  <a:pt x="11978" y="719"/>
                </a:lnTo>
                <a:lnTo>
                  <a:pt x="11976" y="742"/>
                </a:lnTo>
                <a:lnTo>
                  <a:pt x="11975" y="766"/>
                </a:lnTo>
                <a:lnTo>
                  <a:pt x="11976" y="791"/>
                </a:lnTo>
                <a:lnTo>
                  <a:pt x="11978" y="813"/>
                </a:lnTo>
                <a:lnTo>
                  <a:pt x="11981" y="835"/>
                </a:lnTo>
                <a:lnTo>
                  <a:pt x="11985" y="854"/>
                </a:lnTo>
                <a:lnTo>
                  <a:pt x="11990" y="871"/>
                </a:lnTo>
                <a:lnTo>
                  <a:pt x="11997" y="887"/>
                </a:lnTo>
                <a:lnTo>
                  <a:pt x="12005" y="901"/>
                </a:lnTo>
                <a:lnTo>
                  <a:pt x="12014" y="914"/>
                </a:lnTo>
                <a:lnTo>
                  <a:pt x="12024" y="924"/>
                </a:lnTo>
                <a:lnTo>
                  <a:pt x="12035" y="934"/>
                </a:lnTo>
                <a:lnTo>
                  <a:pt x="12047" y="942"/>
                </a:lnTo>
                <a:lnTo>
                  <a:pt x="12059" y="948"/>
                </a:lnTo>
                <a:lnTo>
                  <a:pt x="12072" y="953"/>
                </a:lnTo>
                <a:lnTo>
                  <a:pt x="12086" y="957"/>
                </a:lnTo>
                <a:lnTo>
                  <a:pt x="12100" y="959"/>
                </a:lnTo>
                <a:lnTo>
                  <a:pt x="12116" y="960"/>
                </a:lnTo>
                <a:lnTo>
                  <a:pt x="12128" y="959"/>
                </a:lnTo>
                <a:lnTo>
                  <a:pt x="12140" y="958"/>
                </a:lnTo>
                <a:lnTo>
                  <a:pt x="12151" y="955"/>
                </a:lnTo>
                <a:lnTo>
                  <a:pt x="12163" y="952"/>
                </a:lnTo>
                <a:lnTo>
                  <a:pt x="12173" y="948"/>
                </a:lnTo>
                <a:lnTo>
                  <a:pt x="12183" y="942"/>
                </a:lnTo>
                <a:lnTo>
                  <a:pt x="12192" y="936"/>
                </a:lnTo>
                <a:lnTo>
                  <a:pt x="12201" y="929"/>
                </a:lnTo>
                <a:lnTo>
                  <a:pt x="12209" y="921"/>
                </a:lnTo>
                <a:lnTo>
                  <a:pt x="12216" y="912"/>
                </a:lnTo>
                <a:lnTo>
                  <a:pt x="12223" y="901"/>
                </a:lnTo>
                <a:lnTo>
                  <a:pt x="12228" y="890"/>
                </a:lnTo>
                <a:lnTo>
                  <a:pt x="12233" y="878"/>
                </a:lnTo>
                <a:lnTo>
                  <a:pt x="12238" y="864"/>
                </a:lnTo>
                <a:lnTo>
                  <a:pt x="12241" y="850"/>
                </a:lnTo>
                <a:lnTo>
                  <a:pt x="12244" y="834"/>
                </a:lnTo>
                <a:close/>
                <a:moveTo>
                  <a:pt x="12372" y="1019"/>
                </a:moveTo>
                <a:lnTo>
                  <a:pt x="12372" y="322"/>
                </a:lnTo>
                <a:lnTo>
                  <a:pt x="12457" y="322"/>
                </a:lnTo>
                <a:lnTo>
                  <a:pt x="12457" y="719"/>
                </a:lnTo>
                <a:lnTo>
                  <a:pt x="12661" y="513"/>
                </a:lnTo>
                <a:lnTo>
                  <a:pt x="12772" y="513"/>
                </a:lnTo>
                <a:lnTo>
                  <a:pt x="12579" y="702"/>
                </a:lnTo>
                <a:lnTo>
                  <a:pt x="12792" y="1019"/>
                </a:lnTo>
                <a:lnTo>
                  <a:pt x="12686" y="1019"/>
                </a:lnTo>
                <a:lnTo>
                  <a:pt x="12517" y="761"/>
                </a:lnTo>
                <a:lnTo>
                  <a:pt x="12457" y="819"/>
                </a:lnTo>
                <a:lnTo>
                  <a:pt x="12457" y="1019"/>
                </a:lnTo>
                <a:lnTo>
                  <a:pt x="12372" y="1019"/>
                </a:lnTo>
                <a:close/>
                <a:moveTo>
                  <a:pt x="12826" y="1214"/>
                </a:moveTo>
                <a:lnTo>
                  <a:pt x="12817" y="1134"/>
                </a:lnTo>
                <a:lnTo>
                  <a:pt x="12830" y="1137"/>
                </a:lnTo>
                <a:lnTo>
                  <a:pt x="12843" y="1140"/>
                </a:lnTo>
                <a:lnTo>
                  <a:pt x="12855" y="1141"/>
                </a:lnTo>
                <a:lnTo>
                  <a:pt x="12866" y="1142"/>
                </a:lnTo>
                <a:lnTo>
                  <a:pt x="12879" y="1141"/>
                </a:lnTo>
                <a:lnTo>
                  <a:pt x="12891" y="1139"/>
                </a:lnTo>
                <a:lnTo>
                  <a:pt x="12902" y="1136"/>
                </a:lnTo>
                <a:lnTo>
                  <a:pt x="12911" y="1132"/>
                </a:lnTo>
                <a:lnTo>
                  <a:pt x="12920" y="1127"/>
                </a:lnTo>
                <a:lnTo>
                  <a:pt x="12927" y="1121"/>
                </a:lnTo>
                <a:lnTo>
                  <a:pt x="12934" y="1114"/>
                </a:lnTo>
                <a:lnTo>
                  <a:pt x="12940" y="1105"/>
                </a:lnTo>
                <a:lnTo>
                  <a:pt x="12944" y="1097"/>
                </a:lnTo>
                <a:lnTo>
                  <a:pt x="12950" y="1083"/>
                </a:lnTo>
                <a:lnTo>
                  <a:pt x="12957" y="1065"/>
                </a:lnTo>
                <a:lnTo>
                  <a:pt x="12967" y="1042"/>
                </a:lnTo>
                <a:lnTo>
                  <a:pt x="12970" y="1033"/>
                </a:lnTo>
                <a:lnTo>
                  <a:pt x="12974" y="1021"/>
                </a:lnTo>
                <a:lnTo>
                  <a:pt x="12782" y="513"/>
                </a:lnTo>
                <a:lnTo>
                  <a:pt x="12873" y="513"/>
                </a:lnTo>
                <a:lnTo>
                  <a:pt x="12979" y="806"/>
                </a:lnTo>
                <a:lnTo>
                  <a:pt x="12990" y="834"/>
                </a:lnTo>
                <a:lnTo>
                  <a:pt x="12999" y="862"/>
                </a:lnTo>
                <a:lnTo>
                  <a:pt x="13008" y="892"/>
                </a:lnTo>
                <a:lnTo>
                  <a:pt x="13016" y="922"/>
                </a:lnTo>
                <a:lnTo>
                  <a:pt x="13024" y="894"/>
                </a:lnTo>
                <a:lnTo>
                  <a:pt x="13032" y="865"/>
                </a:lnTo>
                <a:lnTo>
                  <a:pt x="13042" y="837"/>
                </a:lnTo>
                <a:lnTo>
                  <a:pt x="13051" y="809"/>
                </a:lnTo>
                <a:lnTo>
                  <a:pt x="13159" y="513"/>
                </a:lnTo>
                <a:lnTo>
                  <a:pt x="13246" y="513"/>
                </a:lnTo>
                <a:lnTo>
                  <a:pt x="13054" y="1028"/>
                </a:lnTo>
                <a:lnTo>
                  <a:pt x="13039" y="1066"/>
                </a:lnTo>
                <a:lnTo>
                  <a:pt x="13026" y="1098"/>
                </a:lnTo>
                <a:lnTo>
                  <a:pt x="13015" y="1123"/>
                </a:lnTo>
                <a:lnTo>
                  <a:pt x="13006" y="1142"/>
                </a:lnTo>
                <a:lnTo>
                  <a:pt x="13000" y="1153"/>
                </a:lnTo>
                <a:lnTo>
                  <a:pt x="12994" y="1163"/>
                </a:lnTo>
                <a:lnTo>
                  <a:pt x="12987" y="1171"/>
                </a:lnTo>
                <a:lnTo>
                  <a:pt x="12981" y="1179"/>
                </a:lnTo>
                <a:lnTo>
                  <a:pt x="12974" y="1187"/>
                </a:lnTo>
                <a:lnTo>
                  <a:pt x="12968" y="1193"/>
                </a:lnTo>
                <a:lnTo>
                  <a:pt x="12959" y="1199"/>
                </a:lnTo>
                <a:lnTo>
                  <a:pt x="12952" y="1205"/>
                </a:lnTo>
                <a:lnTo>
                  <a:pt x="12945" y="1209"/>
                </a:lnTo>
                <a:lnTo>
                  <a:pt x="12937" y="1213"/>
                </a:lnTo>
                <a:lnTo>
                  <a:pt x="12928" y="1217"/>
                </a:lnTo>
                <a:lnTo>
                  <a:pt x="12920" y="1219"/>
                </a:lnTo>
                <a:lnTo>
                  <a:pt x="12911" y="1222"/>
                </a:lnTo>
                <a:lnTo>
                  <a:pt x="12901" y="1223"/>
                </a:lnTo>
                <a:lnTo>
                  <a:pt x="12892" y="1224"/>
                </a:lnTo>
                <a:lnTo>
                  <a:pt x="12882" y="1224"/>
                </a:lnTo>
                <a:lnTo>
                  <a:pt x="12869" y="1224"/>
                </a:lnTo>
                <a:lnTo>
                  <a:pt x="12855" y="1222"/>
                </a:lnTo>
                <a:lnTo>
                  <a:pt x="12841" y="1219"/>
                </a:lnTo>
                <a:lnTo>
                  <a:pt x="12826" y="1214"/>
                </a:lnTo>
                <a:close/>
                <a:moveTo>
                  <a:pt x="12961" y="451"/>
                </a:moveTo>
                <a:lnTo>
                  <a:pt x="13024" y="318"/>
                </a:lnTo>
                <a:lnTo>
                  <a:pt x="13137" y="318"/>
                </a:lnTo>
                <a:lnTo>
                  <a:pt x="13033" y="451"/>
                </a:lnTo>
                <a:lnTo>
                  <a:pt x="12961" y="451"/>
                </a:lnTo>
                <a:close/>
                <a:moveTo>
                  <a:pt x="13536" y="419"/>
                </a:moveTo>
                <a:lnTo>
                  <a:pt x="13536" y="322"/>
                </a:lnTo>
                <a:lnTo>
                  <a:pt x="13623" y="322"/>
                </a:lnTo>
                <a:lnTo>
                  <a:pt x="13623" y="419"/>
                </a:lnTo>
                <a:lnTo>
                  <a:pt x="13536" y="419"/>
                </a:lnTo>
                <a:close/>
                <a:moveTo>
                  <a:pt x="13536" y="1019"/>
                </a:moveTo>
                <a:lnTo>
                  <a:pt x="13536" y="513"/>
                </a:lnTo>
                <a:lnTo>
                  <a:pt x="13623" y="513"/>
                </a:lnTo>
                <a:lnTo>
                  <a:pt x="13623" y="1019"/>
                </a:lnTo>
                <a:lnTo>
                  <a:pt x="13536" y="1019"/>
                </a:lnTo>
                <a:close/>
                <a:moveTo>
                  <a:pt x="13723" y="1019"/>
                </a:moveTo>
                <a:lnTo>
                  <a:pt x="13723" y="513"/>
                </a:lnTo>
                <a:lnTo>
                  <a:pt x="13801" y="513"/>
                </a:lnTo>
                <a:lnTo>
                  <a:pt x="13801" y="585"/>
                </a:lnTo>
                <a:lnTo>
                  <a:pt x="13808" y="575"/>
                </a:lnTo>
                <a:lnTo>
                  <a:pt x="13816" y="566"/>
                </a:lnTo>
                <a:lnTo>
                  <a:pt x="13824" y="557"/>
                </a:lnTo>
                <a:lnTo>
                  <a:pt x="13832" y="549"/>
                </a:lnTo>
                <a:lnTo>
                  <a:pt x="13841" y="541"/>
                </a:lnTo>
                <a:lnTo>
                  <a:pt x="13850" y="535"/>
                </a:lnTo>
                <a:lnTo>
                  <a:pt x="13859" y="529"/>
                </a:lnTo>
                <a:lnTo>
                  <a:pt x="13869" y="523"/>
                </a:lnTo>
                <a:lnTo>
                  <a:pt x="13879" y="518"/>
                </a:lnTo>
                <a:lnTo>
                  <a:pt x="13890" y="514"/>
                </a:lnTo>
                <a:lnTo>
                  <a:pt x="13901" y="511"/>
                </a:lnTo>
                <a:lnTo>
                  <a:pt x="13912" y="508"/>
                </a:lnTo>
                <a:lnTo>
                  <a:pt x="13924" y="505"/>
                </a:lnTo>
                <a:lnTo>
                  <a:pt x="13936" y="504"/>
                </a:lnTo>
                <a:lnTo>
                  <a:pt x="13949" y="503"/>
                </a:lnTo>
                <a:lnTo>
                  <a:pt x="13962" y="503"/>
                </a:lnTo>
                <a:lnTo>
                  <a:pt x="13974" y="503"/>
                </a:lnTo>
                <a:lnTo>
                  <a:pt x="13985" y="504"/>
                </a:lnTo>
                <a:lnTo>
                  <a:pt x="13996" y="505"/>
                </a:lnTo>
                <a:lnTo>
                  <a:pt x="14006" y="507"/>
                </a:lnTo>
                <a:lnTo>
                  <a:pt x="14017" y="509"/>
                </a:lnTo>
                <a:lnTo>
                  <a:pt x="14027" y="512"/>
                </a:lnTo>
                <a:lnTo>
                  <a:pt x="14037" y="515"/>
                </a:lnTo>
                <a:lnTo>
                  <a:pt x="14046" y="519"/>
                </a:lnTo>
                <a:lnTo>
                  <a:pt x="14056" y="523"/>
                </a:lnTo>
                <a:lnTo>
                  <a:pt x="14064" y="528"/>
                </a:lnTo>
                <a:lnTo>
                  <a:pt x="14072" y="533"/>
                </a:lnTo>
                <a:lnTo>
                  <a:pt x="14080" y="538"/>
                </a:lnTo>
                <a:lnTo>
                  <a:pt x="14087" y="543"/>
                </a:lnTo>
                <a:lnTo>
                  <a:pt x="14093" y="549"/>
                </a:lnTo>
                <a:lnTo>
                  <a:pt x="14099" y="555"/>
                </a:lnTo>
                <a:lnTo>
                  <a:pt x="14104" y="562"/>
                </a:lnTo>
                <a:lnTo>
                  <a:pt x="14113" y="576"/>
                </a:lnTo>
                <a:lnTo>
                  <a:pt x="14120" y="591"/>
                </a:lnTo>
                <a:lnTo>
                  <a:pt x="14126" y="607"/>
                </a:lnTo>
                <a:lnTo>
                  <a:pt x="14130" y="625"/>
                </a:lnTo>
                <a:lnTo>
                  <a:pt x="14132" y="639"/>
                </a:lnTo>
                <a:lnTo>
                  <a:pt x="14134" y="658"/>
                </a:lnTo>
                <a:lnTo>
                  <a:pt x="14135" y="681"/>
                </a:lnTo>
                <a:lnTo>
                  <a:pt x="14135" y="709"/>
                </a:lnTo>
                <a:lnTo>
                  <a:pt x="14135" y="1019"/>
                </a:lnTo>
                <a:lnTo>
                  <a:pt x="14049" y="1019"/>
                </a:lnTo>
                <a:lnTo>
                  <a:pt x="14049" y="712"/>
                </a:lnTo>
                <a:lnTo>
                  <a:pt x="14049" y="688"/>
                </a:lnTo>
                <a:lnTo>
                  <a:pt x="14047" y="666"/>
                </a:lnTo>
                <a:lnTo>
                  <a:pt x="14044" y="648"/>
                </a:lnTo>
                <a:lnTo>
                  <a:pt x="14040" y="633"/>
                </a:lnTo>
                <a:lnTo>
                  <a:pt x="14037" y="627"/>
                </a:lnTo>
                <a:lnTo>
                  <a:pt x="14034" y="621"/>
                </a:lnTo>
                <a:lnTo>
                  <a:pt x="14030" y="615"/>
                </a:lnTo>
                <a:lnTo>
                  <a:pt x="14026" y="610"/>
                </a:lnTo>
                <a:lnTo>
                  <a:pt x="14021" y="605"/>
                </a:lnTo>
                <a:lnTo>
                  <a:pt x="14016" y="600"/>
                </a:lnTo>
                <a:lnTo>
                  <a:pt x="14010" y="596"/>
                </a:lnTo>
                <a:lnTo>
                  <a:pt x="14004" y="592"/>
                </a:lnTo>
                <a:lnTo>
                  <a:pt x="13998" y="588"/>
                </a:lnTo>
                <a:lnTo>
                  <a:pt x="13991" y="585"/>
                </a:lnTo>
                <a:lnTo>
                  <a:pt x="13984" y="582"/>
                </a:lnTo>
                <a:lnTo>
                  <a:pt x="13977" y="580"/>
                </a:lnTo>
                <a:lnTo>
                  <a:pt x="13968" y="579"/>
                </a:lnTo>
                <a:lnTo>
                  <a:pt x="13960" y="577"/>
                </a:lnTo>
                <a:lnTo>
                  <a:pt x="13952" y="577"/>
                </a:lnTo>
                <a:lnTo>
                  <a:pt x="13944" y="576"/>
                </a:lnTo>
                <a:lnTo>
                  <a:pt x="13930" y="577"/>
                </a:lnTo>
                <a:lnTo>
                  <a:pt x="13917" y="579"/>
                </a:lnTo>
                <a:lnTo>
                  <a:pt x="13905" y="581"/>
                </a:lnTo>
                <a:lnTo>
                  <a:pt x="13893" y="585"/>
                </a:lnTo>
                <a:lnTo>
                  <a:pt x="13881" y="590"/>
                </a:lnTo>
                <a:lnTo>
                  <a:pt x="13870" y="596"/>
                </a:lnTo>
                <a:lnTo>
                  <a:pt x="13860" y="603"/>
                </a:lnTo>
                <a:lnTo>
                  <a:pt x="13850" y="611"/>
                </a:lnTo>
                <a:lnTo>
                  <a:pt x="13845" y="616"/>
                </a:lnTo>
                <a:lnTo>
                  <a:pt x="13840" y="621"/>
                </a:lnTo>
                <a:lnTo>
                  <a:pt x="13836" y="626"/>
                </a:lnTo>
                <a:lnTo>
                  <a:pt x="13832" y="632"/>
                </a:lnTo>
                <a:lnTo>
                  <a:pt x="13825" y="646"/>
                </a:lnTo>
                <a:lnTo>
                  <a:pt x="13820" y="661"/>
                </a:lnTo>
                <a:lnTo>
                  <a:pt x="13816" y="679"/>
                </a:lnTo>
                <a:lnTo>
                  <a:pt x="13813" y="699"/>
                </a:lnTo>
                <a:lnTo>
                  <a:pt x="13811" y="720"/>
                </a:lnTo>
                <a:lnTo>
                  <a:pt x="13810" y="744"/>
                </a:lnTo>
                <a:lnTo>
                  <a:pt x="13810" y="1019"/>
                </a:lnTo>
                <a:lnTo>
                  <a:pt x="13723" y="1019"/>
                </a:lnTo>
                <a:close/>
                <a:moveTo>
                  <a:pt x="14204" y="868"/>
                </a:moveTo>
                <a:lnTo>
                  <a:pt x="14288" y="855"/>
                </a:lnTo>
                <a:lnTo>
                  <a:pt x="14291" y="867"/>
                </a:lnTo>
                <a:lnTo>
                  <a:pt x="14294" y="879"/>
                </a:lnTo>
                <a:lnTo>
                  <a:pt x="14297" y="889"/>
                </a:lnTo>
                <a:lnTo>
                  <a:pt x="14302" y="900"/>
                </a:lnTo>
                <a:lnTo>
                  <a:pt x="14307" y="909"/>
                </a:lnTo>
                <a:lnTo>
                  <a:pt x="14313" y="918"/>
                </a:lnTo>
                <a:lnTo>
                  <a:pt x="14320" y="925"/>
                </a:lnTo>
                <a:lnTo>
                  <a:pt x="14328" y="933"/>
                </a:lnTo>
                <a:lnTo>
                  <a:pt x="14337" y="939"/>
                </a:lnTo>
                <a:lnTo>
                  <a:pt x="14346" y="944"/>
                </a:lnTo>
                <a:lnTo>
                  <a:pt x="14356" y="949"/>
                </a:lnTo>
                <a:lnTo>
                  <a:pt x="14367" y="953"/>
                </a:lnTo>
                <a:lnTo>
                  <a:pt x="14380" y="956"/>
                </a:lnTo>
                <a:lnTo>
                  <a:pt x="14393" y="958"/>
                </a:lnTo>
                <a:lnTo>
                  <a:pt x="14406" y="959"/>
                </a:lnTo>
                <a:lnTo>
                  <a:pt x="14420" y="960"/>
                </a:lnTo>
                <a:lnTo>
                  <a:pt x="14435" y="959"/>
                </a:lnTo>
                <a:lnTo>
                  <a:pt x="14448" y="958"/>
                </a:lnTo>
                <a:lnTo>
                  <a:pt x="14460" y="956"/>
                </a:lnTo>
                <a:lnTo>
                  <a:pt x="14472" y="954"/>
                </a:lnTo>
                <a:lnTo>
                  <a:pt x="14482" y="950"/>
                </a:lnTo>
                <a:lnTo>
                  <a:pt x="14492" y="946"/>
                </a:lnTo>
                <a:lnTo>
                  <a:pt x="14500" y="941"/>
                </a:lnTo>
                <a:lnTo>
                  <a:pt x="14508" y="936"/>
                </a:lnTo>
                <a:lnTo>
                  <a:pt x="14515" y="930"/>
                </a:lnTo>
                <a:lnTo>
                  <a:pt x="14520" y="923"/>
                </a:lnTo>
                <a:lnTo>
                  <a:pt x="14525" y="917"/>
                </a:lnTo>
                <a:lnTo>
                  <a:pt x="14529" y="910"/>
                </a:lnTo>
                <a:lnTo>
                  <a:pt x="14532" y="903"/>
                </a:lnTo>
                <a:lnTo>
                  <a:pt x="14535" y="895"/>
                </a:lnTo>
                <a:lnTo>
                  <a:pt x="14536" y="887"/>
                </a:lnTo>
                <a:lnTo>
                  <a:pt x="14537" y="879"/>
                </a:lnTo>
                <a:lnTo>
                  <a:pt x="14536" y="872"/>
                </a:lnTo>
                <a:lnTo>
                  <a:pt x="14535" y="866"/>
                </a:lnTo>
                <a:lnTo>
                  <a:pt x="14533" y="860"/>
                </a:lnTo>
                <a:lnTo>
                  <a:pt x="14530" y="854"/>
                </a:lnTo>
                <a:lnTo>
                  <a:pt x="14526" y="848"/>
                </a:lnTo>
                <a:lnTo>
                  <a:pt x="14522" y="843"/>
                </a:lnTo>
                <a:lnTo>
                  <a:pt x="14517" y="838"/>
                </a:lnTo>
                <a:lnTo>
                  <a:pt x="14511" y="834"/>
                </a:lnTo>
                <a:lnTo>
                  <a:pt x="14499" y="828"/>
                </a:lnTo>
                <a:lnTo>
                  <a:pt x="14480" y="821"/>
                </a:lnTo>
                <a:lnTo>
                  <a:pt x="14455" y="813"/>
                </a:lnTo>
                <a:lnTo>
                  <a:pt x="14423" y="805"/>
                </a:lnTo>
                <a:lnTo>
                  <a:pt x="14380" y="794"/>
                </a:lnTo>
                <a:lnTo>
                  <a:pt x="14343" y="783"/>
                </a:lnTo>
                <a:lnTo>
                  <a:pt x="14314" y="773"/>
                </a:lnTo>
                <a:lnTo>
                  <a:pt x="14292" y="764"/>
                </a:lnTo>
                <a:lnTo>
                  <a:pt x="14283" y="759"/>
                </a:lnTo>
                <a:lnTo>
                  <a:pt x="14275" y="755"/>
                </a:lnTo>
                <a:lnTo>
                  <a:pt x="14267" y="749"/>
                </a:lnTo>
                <a:lnTo>
                  <a:pt x="14260" y="743"/>
                </a:lnTo>
                <a:lnTo>
                  <a:pt x="14254" y="737"/>
                </a:lnTo>
                <a:lnTo>
                  <a:pt x="14248" y="731"/>
                </a:lnTo>
                <a:lnTo>
                  <a:pt x="14242" y="724"/>
                </a:lnTo>
                <a:lnTo>
                  <a:pt x="14237" y="716"/>
                </a:lnTo>
                <a:lnTo>
                  <a:pt x="14233" y="708"/>
                </a:lnTo>
                <a:lnTo>
                  <a:pt x="14229" y="700"/>
                </a:lnTo>
                <a:lnTo>
                  <a:pt x="14226" y="692"/>
                </a:lnTo>
                <a:lnTo>
                  <a:pt x="14223" y="683"/>
                </a:lnTo>
                <a:lnTo>
                  <a:pt x="14221" y="674"/>
                </a:lnTo>
                <a:lnTo>
                  <a:pt x="14220" y="666"/>
                </a:lnTo>
                <a:lnTo>
                  <a:pt x="14219" y="657"/>
                </a:lnTo>
                <a:lnTo>
                  <a:pt x="14218" y="648"/>
                </a:lnTo>
                <a:lnTo>
                  <a:pt x="14219" y="631"/>
                </a:lnTo>
                <a:lnTo>
                  <a:pt x="14222" y="615"/>
                </a:lnTo>
                <a:lnTo>
                  <a:pt x="14227" y="600"/>
                </a:lnTo>
                <a:lnTo>
                  <a:pt x="14234" y="585"/>
                </a:lnTo>
                <a:lnTo>
                  <a:pt x="14242" y="571"/>
                </a:lnTo>
                <a:lnTo>
                  <a:pt x="14252" y="559"/>
                </a:lnTo>
                <a:lnTo>
                  <a:pt x="14263" y="548"/>
                </a:lnTo>
                <a:lnTo>
                  <a:pt x="14276" y="538"/>
                </a:lnTo>
                <a:lnTo>
                  <a:pt x="14287" y="531"/>
                </a:lnTo>
                <a:lnTo>
                  <a:pt x="14299" y="524"/>
                </a:lnTo>
                <a:lnTo>
                  <a:pt x="14314" y="518"/>
                </a:lnTo>
                <a:lnTo>
                  <a:pt x="14330" y="513"/>
                </a:lnTo>
                <a:lnTo>
                  <a:pt x="14348" y="508"/>
                </a:lnTo>
                <a:lnTo>
                  <a:pt x="14366" y="505"/>
                </a:lnTo>
                <a:lnTo>
                  <a:pt x="14385" y="503"/>
                </a:lnTo>
                <a:lnTo>
                  <a:pt x="14405" y="503"/>
                </a:lnTo>
                <a:lnTo>
                  <a:pt x="14419" y="503"/>
                </a:lnTo>
                <a:lnTo>
                  <a:pt x="14434" y="504"/>
                </a:lnTo>
                <a:lnTo>
                  <a:pt x="14447" y="505"/>
                </a:lnTo>
                <a:lnTo>
                  <a:pt x="14461" y="507"/>
                </a:lnTo>
                <a:lnTo>
                  <a:pt x="14473" y="509"/>
                </a:lnTo>
                <a:lnTo>
                  <a:pt x="14486" y="512"/>
                </a:lnTo>
                <a:lnTo>
                  <a:pt x="14498" y="516"/>
                </a:lnTo>
                <a:lnTo>
                  <a:pt x="14509" y="520"/>
                </a:lnTo>
                <a:lnTo>
                  <a:pt x="14520" y="524"/>
                </a:lnTo>
                <a:lnTo>
                  <a:pt x="14530" y="529"/>
                </a:lnTo>
                <a:lnTo>
                  <a:pt x="14539" y="534"/>
                </a:lnTo>
                <a:lnTo>
                  <a:pt x="14548" y="540"/>
                </a:lnTo>
                <a:lnTo>
                  <a:pt x="14556" y="546"/>
                </a:lnTo>
                <a:lnTo>
                  <a:pt x="14563" y="552"/>
                </a:lnTo>
                <a:lnTo>
                  <a:pt x="14570" y="559"/>
                </a:lnTo>
                <a:lnTo>
                  <a:pt x="14576" y="566"/>
                </a:lnTo>
                <a:lnTo>
                  <a:pt x="14581" y="574"/>
                </a:lnTo>
                <a:lnTo>
                  <a:pt x="14586" y="582"/>
                </a:lnTo>
                <a:lnTo>
                  <a:pt x="14590" y="591"/>
                </a:lnTo>
                <a:lnTo>
                  <a:pt x="14594" y="600"/>
                </a:lnTo>
                <a:lnTo>
                  <a:pt x="14598" y="610"/>
                </a:lnTo>
                <a:lnTo>
                  <a:pt x="14601" y="621"/>
                </a:lnTo>
                <a:lnTo>
                  <a:pt x="14603" y="633"/>
                </a:lnTo>
                <a:lnTo>
                  <a:pt x="14606" y="645"/>
                </a:lnTo>
                <a:lnTo>
                  <a:pt x="14521" y="656"/>
                </a:lnTo>
                <a:lnTo>
                  <a:pt x="14519" y="647"/>
                </a:lnTo>
                <a:lnTo>
                  <a:pt x="14517" y="638"/>
                </a:lnTo>
                <a:lnTo>
                  <a:pt x="14514" y="629"/>
                </a:lnTo>
                <a:lnTo>
                  <a:pt x="14510" y="621"/>
                </a:lnTo>
                <a:lnTo>
                  <a:pt x="14505" y="614"/>
                </a:lnTo>
                <a:lnTo>
                  <a:pt x="14500" y="607"/>
                </a:lnTo>
                <a:lnTo>
                  <a:pt x="14495" y="600"/>
                </a:lnTo>
                <a:lnTo>
                  <a:pt x="14488" y="595"/>
                </a:lnTo>
                <a:lnTo>
                  <a:pt x="14481" y="589"/>
                </a:lnTo>
                <a:lnTo>
                  <a:pt x="14473" y="585"/>
                </a:lnTo>
                <a:lnTo>
                  <a:pt x="14464" y="581"/>
                </a:lnTo>
                <a:lnTo>
                  <a:pt x="14455" y="578"/>
                </a:lnTo>
                <a:lnTo>
                  <a:pt x="14445" y="576"/>
                </a:lnTo>
                <a:lnTo>
                  <a:pt x="14435" y="574"/>
                </a:lnTo>
                <a:lnTo>
                  <a:pt x="14423" y="573"/>
                </a:lnTo>
                <a:lnTo>
                  <a:pt x="14411" y="573"/>
                </a:lnTo>
                <a:lnTo>
                  <a:pt x="14397" y="573"/>
                </a:lnTo>
                <a:lnTo>
                  <a:pt x="14384" y="574"/>
                </a:lnTo>
                <a:lnTo>
                  <a:pt x="14372" y="575"/>
                </a:lnTo>
                <a:lnTo>
                  <a:pt x="14360" y="577"/>
                </a:lnTo>
                <a:lnTo>
                  <a:pt x="14350" y="580"/>
                </a:lnTo>
                <a:lnTo>
                  <a:pt x="14341" y="584"/>
                </a:lnTo>
                <a:lnTo>
                  <a:pt x="14333" y="587"/>
                </a:lnTo>
                <a:lnTo>
                  <a:pt x="14326" y="592"/>
                </a:lnTo>
                <a:lnTo>
                  <a:pt x="14320" y="597"/>
                </a:lnTo>
                <a:lnTo>
                  <a:pt x="14315" y="602"/>
                </a:lnTo>
                <a:lnTo>
                  <a:pt x="14311" y="608"/>
                </a:lnTo>
                <a:lnTo>
                  <a:pt x="14307" y="613"/>
                </a:lnTo>
                <a:lnTo>
                  <a:pt x="14305" y="619"/>
                </a:lnTo>
                <a:lnTo>
                  <a:pt x="14303" y="625"/>
                </a:lnTo>
                <a:lnTo>
                  <a:pt x="14301" y="631"/>
                </a:lnTo>
                <a:lnTo>
                  <a:pt x="14301" y="638"/>
                </a:lnTo>
                <a:lnTo>
                  <a:pt x="14302" y="646"/>
                </a:lnTo>
                <a:lnTo>
                  <a:pt x="14304" y="653"/>
                </a:lnTo>
                <a:lnTo>
                  <a:pt x="14307" y="661"/>
                </a:lnTo>
                <a:lnTo>
                  <a:pt x="14311" y="668"/>
                </a:lnTo>
                <a:lnTo>
                  <a:pt x="14317" y="674"/>
                </a:lnTo>
                <a:lnTo>
                  <a:pt x="14325" y="680"/>
                </a:lnTo>
                <a:lnTo>
                  <a:pt x="14334" y="685"/>
                </a:lnTo>
                <a:lnTo>
                  <a:pt x="14344" y="691"/>
                </a:lnTo>
                <a:lnTo>
                  <a:pt x="14354" y="694"/>
                </a:lnTo>
                <a:lnTo>
                  <a:pt x="14369" y="699"/>
                </a:lnTo>
                <a:lnTo>
                  <a:pt x="14392" y="705"/>
                </a:lnTo>
                <a:lnTo>
                  <a:pt x="14421" y="713"/>
                </a:lnTo>
                <a:lnTo>
                  <a:pt x="14462" y="725"/>
                </a:lnTo>
                <a:lnTo>
                  <a:pt x="14497" y="735"/>
                </a:lnTo>
                <a:lnTo>
                  <a:pt x="14526" y="744"/>
                </a:lnTo>
                <a:lnTo>
                  <a:pt x="14547" y="753"/>
                </a:lnTo>
                <a:lnTo>
                  <a:pt x="14556" y="757"/>
                </a:lnTo>
                <a:lnTo>
                  <a:pt x="14564" y="761"/>
                </a:lnTo>
                <a:lnTo>
                  <a:pt x="14573" y="766"/>
                </a:lnTo>
                <a:lnTo>
                  <a:pt x="14580" y="772"/>
                </a:lnTo>
                <a:lnTo>
                  <a:pt x="14587" y="777"/>
                </a:lnTo>
                <a:lnTo>
                  <a:pt x="14593" y="784"/>
                </a:lnTo>
                <a:lnTo>
                  <a:pt x="14599" y="790"/>
                </a:lnTo>
                <a:lnTo>
                  <a:pt x="14604" y="797"/>
                </a:lnTo>
                <a:lnTo>
                  <a:pt x="14609" y="805"/>
                </a:lnTo>
                <a:lnTo>
                  <a:pt x="14614" y="813"/>
                </a:lnTo>
                <a:lnTo>
                  <a:pt x="14617" y="822"/>
                </a:lnTo>
                <a:lnTo>
                  <a:pt x="14620" y="830"/>
                </a:lnTo>
                <a:lnTo>
                  <a:pt x="14622" y="840"/>
                </a:lnTo>
                <a:lnTo>
                  <a:pt x="14624" y="850"/>
                </a:lnTo>
                <a:lnTo>
                  <a:pt x="14625" y="860"/>
                </a:lnTo>
                <a:lnTo>
                  <a:pt x="14625" y="871"/>
                </a:lnTo>
                <a:lnTo>
                  <a:pt x="14625" y="881"/>
                </a:lnTo>
                <a:lnTo>
                  <a:pt x="14624" y="892"/>
                </a:lnTo>
                <a:lnTo>
                  <a:pt x="14622" y="902"/>
                </a:lnTo>
                <a:lnTo>
                  <a:pt x="14619" y="912"/>
                </a:lnTo>
                <a:lnTo>
                  <a:pt x="14615" y="922"/>
                </a:lnTo>
                <a:lnTo>
                  <a:pt x="14611" y="932"/>
                </a:lnTo>
                <a:lnTo>
                  <a:pt x="14606" y="941"/>
                </a:lnTo>
                <a:lnTo>
                  <a:pt x="14600" y="951"/>
                </a:lnTo>
                <a:lnTo>
                  <a:pt x="14594" y="960"/>
                </a:lnTo>
                <a:lnTo>
                  <a:pt x="14586" y="969"/>
                </a:lnTo>
                <a:lnTo>
                  <a:pt x="14578" y="977"/>
                </a:lnTo>
                <a:lnTo>
                  <a:pt x="14569" y="984"/>
                </a:lnTo>
                <a:lnTo>
                  <a:pt x="14559" y="991"/>
                </a:lnTo>
                <a:lnTo>
                  <a:pt x="14549" y="998"/>
                </a:lnTo>
                <a:lnTo>
                  <a:pt x="14539" y="1004"/>
                </a:lnTo>
                <a:lnTo>
                  <a:pt x="14527" y="1009"/>
                </a:lnTo>
                <a:lnTo>
                  <a:pt x="14515" y="1014"/>
                </a:lnTo>
                <a:lnTo>
                  <a:pt x="14503" y="1018"/>
                </a:lnTo>
                <a:lnTo>
                  <a:pt x="14490" y="1022"/>
                </a:lnTo>
                <a:lnTo>
                  <a:pt x="14477" y="1025"/>
                </a:lnTo>
                <a:lnTo>
                  <a:pt x="14463" y="1027"/>
                </a:lnTo>
                <a:lnTo>
                  <a:pt x="14449" y="1028"/>
                </a:lnTo>
                <a:lnTo>
                  <a:pt x="14435" y="1029"/>
                </a:lnTo>
                <a:lnTo>
                  <a:pt x="14421" y="1030"/>
                </a:lnTo>
                <a:lnTo>
                  <a:pt x="14397" y="1029"/>
                </a:lnTo>
                <a:lnTo>
                  <a:pt x="14374" y="1027"/>
                </a:lnTo>
                <a:lnTo>
                  <a:pt x="14352" y="1024"/>
                </a:lnTo>
                <a:lnTo>
                  <a:pt x="14333" y="1020"/>
                </a:lnTo>
                <a:lnTo>
                  <a:pt x="14315" y="1014"/>
                </a:lnTo>
                <a:lnTo>
                  <a:pt x="14298" y="1007"/>
                </a:lnTo>
                <a:lnTo>
                  <a:pt x="14283" y="999"/>
                </a:lnTo>
                <a:lnTo>
                  <a:pt x="14270" y="989"/>
                </a:lnTo>
                <a:lnTo>
                  <a:pt x="14257" y="978"/>
                </a:lnTo>
                <a:lnTo>
                  <a:pt x="14246" y="966"/>
                </a:lnTo>
                <a:lnTo>
                  <a:pt x="14236" y="953"/>
                </a:lnTo>
                <a:lnTo>
                  <a:pt x="14227" y="938"/>
                </a:lnTo>
                <a:lnTo>
                  <a:pt x="14220" y="923"/>
                </a:lnTo>
                <a:lnTo>
                  <a:pt x="14213" y="906"/>
                </a:lnTo>
                <a:lnTo>
                  <a:pt x="14208" y="888"/>
                </a:lnTo>
                <a:lnTo>
                  <a:pt x="14204" y="868"/>
                </a:lnTo>
                <a:close/>
                <a:moveTo>
                  <a:pt x="14883" y="943"/>
                </a:moveTo>
                <a:lnTo>
                  <a:pt x="14895" y="1018"/>
                </a:lnTo>
                <a:lnTo>
                  <a:pt x="14878" y="1022"/>
                </a:lnTo>
                <a:lnTo>
                  <a:pt x="14861" y="1024"/>
                </a:lnTo>
                <a:lnTo>
                  <a:pt x="14845" y="1025"/>
                </a:lnTo>
                <a:lnTo>
                  <a:pt x="14831" y="1026"/>
                </a:lnTo>
                <a:lnTo>
                  <a:pt x="14819" y="1026"/>
                </a:lnTo>
                <a:lnTo>
                  <a:pt x="14809" y="1025"/>
                </a:lnTo>
                <a:lnTo>
                  <a:pt x="14799" y="1024"/>
                </a:lnTo>
                <a:lnTo>
                  <a:pt x="14789" y="1022"/>
                </a:lnTo>
                <a:lnTo>
                  <a:pt x="14781" y="1020"/>
                </a:lnTo>
                <a:lnTo>
                  <a:pt x="14772" y="1018"/>
                </a:lnTo>
                <a:lnTo>
                  <a:pt x="14764" y="1015"/>
                </a:lnTo>
                <a:lnTo>
                  <a:pt x="14758" y="1011"/>
                </a:lnTo>
                <a:lnTo>
                  <a:pt x="14751" y="1007"/>
                </a:lnTo>
                <a:lnTo>
                  <a:pt x="14746" y="1003"/>
                </a:lnTo>
                <a:lnTo>
                  <a:pt x="14740" y="999"/>
                </a:lnTo>
                <a:lnTo>
                  <a:pt x="14736" y="994"/>
                </a:lnTo>
                <a:lnTo>
                  <a:pt x="14731" y="989"/>
                </a:lnTo>
                <a:lnTo>
                  <a:pt x="14728" y="984"/>
                </a:lnTo>
                <a:lnTo>
                  <a:pt x="14724" y="978"/>
                </a:lnTo>
                <a:lnTo>
                  <a:pt x="14722" y="972"/>
                </a:lnTo>
                <a:lnTo>
                  <a:pt x="14719" y="966"/>
                </a:lnTo>
                <a:lnTo>
                  <a:pt x="14717" y="957"/>
                </a:lnTo>
                <a:lnTo>
                  <a:pt x="14715" y="947"/>
                </a:lnTo>
                <a:lnTo>
                  <a:pt x="14714" y="935"/>
                </a:lnTo>
                <a:lnTo>
                  <a:pt x="14712" y="906"/>
                </a:lnTo>
                <a:lnTo>
                  <a:pt x="14711" y="871"/>
                </a:lnTo>
                <a:lnTo>
                  <a:pt x="14711" y="579"/>
                </a:lnTo>
                <a:lnTo>
                  <a:pt x="14648" y="579"/>
                </a:lnTo>
                <a:lnTo>
                  <a:pt x="14648" y="513"/>
                </a:lnTo>
                <a:lnTo>
                  <a:pt x="14711" y="513"/>
                </a:lnTo>
                <a:lnTo>
                  <a:pt x="14711" y="388"/>
                </a:lnTo>
                <a:lnTo>
                  <a:pt x="14798" y="337"/>
                </a:lnTo>
                <a:lnTo>
                  <a:pt x="14798" y="513"/>
                </a:lnTo>
                <a:lnTo>
                  <a:pt x="14883" y="513"/>
                </a:lnTo>
                <a:lnTo>
                  <a:pt x="14883" y="579"/>
                </a:lnTo>
                <a:lnTo>
                  <a:pt x="14798" y="579"/>
                </a:lnTo>
                <a:lnTo>
                  <a:pt x="14798" y="876"/>
                </a:lnTo>
                <a:lnTo>
                  <a:pt x="14798" y="893"/>
                </a:lnTo>
                <a:lnTo>
                  <a:pt x="14799" y="906"/>
                </a:lnTo>
                <a:lnTo>
                  <a:pt x="14800" y="916"/>
                </a:lnTo>
                <a:lnTo>
                  <a:pt x="14802" y="923"/>
                </a:lnTo>
                <a:lnTo>
                  <a:pt x="14805" y="928"/>
                </a:lnTo>
                <a:lnTo>
                  <a:pt x="14808" y="933"/>
                </a:lnTo>
                <a:lnTo>
                  <a:pt x="14812" y="937"/>
                </a:lnTo>
                <a:lnTo>
                  <a:pt x="14817" y="940"/>
                </a:lnTo>
                <a:lnTo>
                  <a:pt x="14823" y="943"/>
                </a:lnTo>
                <a:lnTo>
                  <a:pt x="14829" y="945"/>
                </a:lnTo>
                <a:lnTo>
                  <a:pt x="14837" y="946"/>
                </a:lnTo>
                <a:lnTo>
                  <a:pt x="14846" y="946"/>
                </a:lnTo>
                <a:lnTo>
                  <a:pt x="14854" y="946"/>
                </a:lnTo>
                <a:lnTo>
                  <a:pt x="14862" y="945"/>
                </a:lnTo>
                <a:lnTo>
                  <a:pt x="14872" y="944"/>
                </a:lnTo>
                <a:lnTo>
                  <a:pt x="14883" y="943"/>
                </a:lnTo>
                <a:close/>
                <a:moveTo>
                  <a:pt x="14938" y="419"/>
                </a:moveTo>
                <a:lnTo>
                  <a:pt x="14938" y="322"/>
                </a:lnTo>
                <a:lnTo>
                  <a:pt x="15025" y="322"/>
                </a:lnTo>
                <a:lnTo>
                  <a:pt x="15025" y="419"/>
                </a:lnTo>
                <a:lnTo>
                  <a:pt x="14938" y="419"/>
                </a:lnTo>
                <a:close/>
                <a:moveTo>
                  <a:pt x="14938" y="1019"/>
                </a:moveTo>
                <a:lnTo>
                  <a:pt x="14938" y="513"/>
                </a:lnTo>
                <a:lnTo>
                  <a:pt x="15025" y="513"/>
                </a:lnTo>
                <a:lnTo>
                  <a:pt x="15025" y="1019"/>
                </a:lnTo>
                <a:lnTo>
                  <a:pt x="14938" y="1019"/>
                </a:lnTo>
                <a:close/>
                <a:moveTo>
                  <a:pt x="15312" y="943"/>
                </a:moveTo>
                <a:lnTo>
                  <a:pt x="15324" y="1018"/>
                </a:lnTo>
                <a:lnTo>
                  <a:pt x="15306" y="1022"/>
                </a:lnTo>
                <a:lnTo>
                  <a:pt x="15290" y="1024"/>
                </a:lnTo>
                <a:lnTo>
                  <a:pt x="15274" y="1025"/>
                </a:lnTo>
                <a:lnTo>
                  <a:pt x="15260" y="1026"/>
                </a:lnTo>
                <a:lnTo>
                  <a:pt x="15248" y="1026"/>
                </a:lnTo>
                <a:lnTo>
                  <a:pt x="15238" y="1025"/>
                </a:lnTo>
                <a:lnTo>
                  <a:pt x="15228" y="1024"/>
                </a:lnTo>
                <a:lnTo>
                  <a:pt x="15218" y="1022"/>
                </a:lnTo>
                <a:lnTo>
                  <a:pt x="15210" y="1020"/>
                </a:lnTo>
                <a:lnTo>
                  <a:pt x="15202" y="1018"/>
                </a:lnTo>
                <a:lnTo>
                  <a:pt x="15194" y="1015"/>
                </a:lnTo>
                <a:lnTo>
                  <a:pt x="15188" y="1011"/>
                </a:lnTo>
                <a:lnTo>
                  <a:pt x="15181" y="1007"/>
                </a:lnTo>
                <a:lnTo>
                  <a:pt x="15176" y="1003"/>
                </a:lnTo>
                <a:lnTo>
                  <a:pt x="15169" y="999"/>
                </a:lnTo>
                <a:lnTo>
                  <a:pt x="15165" y="994"/>
                </a:lnTo>
                <a:lnTo>
                  <a:pt x="15160" y="989"/>
                </a:lnTo>
                <a:lnTo>
                  <a:pt x="15157" y="984"/>
                </a:lnTo>
                <a:lnTo>
                  <a:pt x="15153" y="978"/>
                </a:lnTo>
                <a:lnTo>
                  <a:pt x="15151" y="972"/>
                </a:lnTo>
                <a:lnTo>
                  <a:pt x="15148" y="966"/>
                </a:lnTo>
                <a:lnTo>
                  <a:pt x="15146" y="957"/>
                </a:lnTo>
                <a:lnTo>
                  <a:pt x="15144" y="947"/>
                </a:lnTo>
                <a:lnTo>
                  <a:pt x="15143" y="935"/>
                </a:lnTo>
                <a:lnTo>
                  <a:pt x="15141" y="906"/>
                </a:lnTo>
                <a:lnTo>
                  <a:pt x="15140" y="871"/>
                </a:lnTo>
                <a:lnTo>
                  <a:pt x="15140" y="579"/>
                </a:lnTo>
                <a:lnTo>
                  <a:pt x="15077" y="579"/>
                </a:lnTo>
                <a:lnTo>
                  <a:pt x="15077" y="513"/>
                </a:lnTo>
                <a:lnTo>
                  <a:pt x="15140" y="513"/>
                </a:lnTo>
                <a:lnTo>
                  <a:pt x="15140" y="388"/>
                </a:lnTo>
                <a:lnTo>
                  <a:pt x="15227" y="337"/>
                </a:lnTo>
                <a:lnTo>
                  <a:pt x="15227" y="513"/>
                </a:lnTo>
                <a:lnTo>
                  <a:pt x="15312" y="513"/>
                </a:lnTo>
                <a:lnTo>
                  <a:pt x="15312" y="579"/>
                </a:lnTo>
                <a:lnTo>
                  <a:pt x="15227" y="579"/>
                </a:lnTo>
                <a:lnTo>
                  <a:pt x="15227" y="876"/>
                </a:lnTo>
                <a:lnTo>
                  <a:pt x="15227" y="893"/>
                </a:lnTo>
                <a:lnTo>
                  <a:pt x="15228" y="906"/>
                </a:lnTo>
                <a:lnTo>
                  <a:pt x="15229" y="916"/>
                </a:lnTo>
                <a:lnTo>
                  <a:pt x="15231" y="923"/>
                </a:lnTo>
                <a:lnTo>
                  <a:pt x="15234" y="928"/>
                </a:lnTo>
                <a:lnTo>
                  <a:pt x="15237" y="933"/>
                </a:lnTo>
                <a:lnTo>
                  <a:pt x="15241" y="937"/>
                </a:lnTo>
                <a:lnTo>
                  <a:pt x="15246" y="940"/>
                </a:lnTo>
                <a:lnTo>
                  <a:pt x="15252" y="943"/>
                </a:lnTo>
                <a:lnTo>
                  <a:pt x="15258" y="945"/>
                </a:lnTo>
                <a:lnTo>
                  <a:pt x="15266" y="946"/>
                </a:lnTo>
                <a:lnTo>
                  <a:pt x="15275" y="946"/>
                </a:lnTo>
                <a:lnTo>
                  <a:pt x="15283" y="946"/>
                </a:lnTo>
                <a:lnTo>
                  <a:pt x="15291" y="945"/>
                </a:lnTo>
                <a:lnTo>
                  <a:pt x="15301" y="944"/>
                </a:lnTo>
                <a:lnTo>
                  <a:pt x="15312" y="943"/>
                </a:lnTo>
                <a:close/>
                <a:moveTo>
                  <a:pt x="15699" y="1019"/>
                </a:moveTo>
                <a:lnTo>
                  <a:pt x="15699" y="944"/>
                </a:lnTo>
                <a:lnTo>
                  <a:pt x="15691" y="954"/>
                </a:lnTo>
                <a:lnTo>
                  <a:pt x="15684" y="964"/>
                </a:lnTo>
                <a:lnTo>
                  <a:pt x="15675" y="973"/>
                </a:lnTo>
                <a:lnTo>
                  <a:pt x="15667" y="982"/>
                </a:lnTo>
                <a:lnTo>
                  <a:pt x="15658" y="989"/>
                </a:lnTo>
                <a:lnTo>
                  <a:pt x="15649" y="996"/>
                </a:lnTo>
                <a:lnTo>
                  <a:pt x="15639" y="1003"/>
                </a:lnTo>
                <a:lnTo>
                  <a:pt x="15630" y="1008"/>
                </a:lnTo>
                <a:lnTo>
                  <a:pt x="15619" y="1013"/>
                </a:lnTo>
                <a:lnTo>
                  <a:pt x="15609" y="1018"/>
                </a:lnTo>
                <a:lnTo>
                  <a:pt x="15598" y="1021"/>
                </a:lnTo>
                <a:lnTo>
                  <a:pt x="15587" y="1024"/>
                </a:lnTo>
                <a:lnTo>
                  <a:pt x="15575" y="1027"/>
                </a:lnTo>
                <a:lnTo>
                  <a:pt x="15563" y="1028"/>
                </a:lnTo>
                <a:lnTo>
                  <a:pt x="15551" y="1029"/>
                </a:lnTo>
                <a:lnTo>
                  <a:pt x="15538" y="1030"/>
                </a:lnTo>
                <a:lnTo>
                  <a:pt x="15527" y="1030"/>
                </a:lnTo>
                <a:lnTo>
                  <a:pt x="15516" y="1029"/>
                </a:lnTo>
                <a:lnTo>
                  <a:pt x="15506" y="1027"/>
                </a:lnTo>
                <a:lnTo>
                  <a:pt x="15495" y="1026"/>
                </a:lnTo>
                <a:lnTo>
                  <a:pt x="15485" y="1023"/>
                </a:lnTo>
                <a:lnTo>
                  <a:pt x="15475" y="1020"/>
                </a:lnTo>
                <a:lnTo>
                  <a:pt x="15465" y="1017"/>
                </a:lnTo>
                <a:lnTo>
                  <a:pt x="15455" y="1013"/>
                </a:lnTo>
                <a:lnTo>
                  <a:pt x="15446" y="1008"/>
                </a:lnTo>
                <a:lnTo>
                  <a:pt x="15437" y="1004"/>
                </a:lnTo>
                <a:lnTo>
                  <a:pt x="15429" y="999"/>
                </a:lnTo>
                <a:lnTo>
                  <a:pt x="15421" y="993"/>
                </a:lnTo>
                <a:lnTo>
                  <a:pt x="15414" y="988"/>
                </a:lnTo>
                <a:lnTo>
                  <a:pt x="15408" y="982"/>
                </a:lnTo>
                <a:lnTo>
                  <a:pt x="15403" y="976"/>
                </a:lnTo>
                <a:lnTo>
                  <a:pt x="15398" y="970"/>
                </a:lnTo>
                <a:lnTo>
                  <a:pt x="15389" y="956"/>
                </a:lnTo>
                <a:lnTo>
                  <a:pt x="15382" y="941"/>
                </a:lnTo>
                <a:lnTo>
                  <a:pt x="15375" y="924"/>
                </a:lnTo>
                <a:lnTo>
                  <a:pt x="15370" y="906"/>
                </a:lnTo>
                <a:lnTo>
                  <a:pt x="15368" y="892"/>
                </a:lnTo>
                <a:lnTo>
                  <a:pt x="15366" y="874"/>
                </a:lnTo>
                <a:lnTo>
                  <a:pt x="15365" y="852"/>
                </a:lnTo>
                <a:lnTo>
                  <a:pt x="15365" y="827"/>
                </a:lnTo>
                <a:lnTo>
                  <a:pt x="15365" y="513"/>
                </a:lnTo>
                <a:lnTo>
                  <a:pt x="15452" y="513"/>
                </a:lnTo>
                <a:lnTo>
                  <a:pt x="15452" y="794"/>
                </a:lnTo>
                <a:lnTo>
                  <a:pt x="15452" y="824"/>
                </a:lnTo>
                <a:lnTo>
                  <a:pt x="15453" y="850"/>
                </a:lnTo>
                <a:lnTo>
                  <a:pt x="15455" y="869"/>
                </a:lnTo>
                <a:lnTo>
                  <a:pt x="15457" y="884"/>
                </a:lnTo>
                <a:lnTo>
                  <a:pt x="15459" y="892"/>
                </a:lnTo>
                <a:lnTo>
                  <a:pt x="15462" y="900"/>
                </a:lnTo>
                <a:lnTo>
                  <a:pt x="15466" y="907"/>
                </a:lnTo>
                <a:lnTo>
                  <a:pt x="15470" y="914"/>
                </a:lnTo>
                <a:lnTo>
                  <a:pt x="15474" y="920"/>
                </a:lnTo>
                <a:lnTo>
                  <a:pt x="15479" y="926"/>
                </a:lnTo>
                <a:lnTo>
                  <a:pt x="15485" y="932"/>
                </a:lnTo>
                <a:lnTo>
                  <a:pt x="15491" y="937"/>
                </a:lnTo>
                <a:lnTo>
                  <a:pt x="15498" y="941"/>
                </a:lnTo>
                <a:lnTo>
                  <a:pt x="15505" y="945"/>
                </a:lnTo>
                <a:lnTo>
                  <a:pt x="15512" y="948"/>
                </a:lnTo>
                <a:lnTo>
                  <a:pt x="15520" y="951"/>
                </a:lnTo>
                <a:lnTo>
                  <a:pt x="15529" y="953"/>
                </a:lnTo>
                <a:lnTo>
                  <a:pt x="15537" y="955"/>
                </a:lnTo>
                <a:lnTo>
                  <a:pt x="15546" y="956"/>
                </a:lnTo>
                <a:lnTo>
                  <a:pt x="15556" y="956"/>
                </a:lnTo>
                <a:lnTo>
                  <a:pt x="15565" y="956"/>
                </a:lnTo>
                <a:lnTo>
                  <a:pt x="15574" y="955"/>
                </a:lnTo>
                <a:lnTo>
                  <a:pt x="15585" y="953"/>
                </a:lnTo>
                <a:lnTo>
                  <a:pt x="15594" y="951"/>
                </a:lnTo>
                <a:lnTo>
                  <a:pt x="15603" y="948"/>
                </a:lnTo>
                <a:lnTo>
                  <a:pt x="15611" y="945"/>
                </a:lnTo>
                <a:lnTo>
                  <a:pt x="15620" y="941"/>
                </a:lnTo>
                <a:lnTo>
                  <a:pt x="15629" y="936"/>
                </a:lnTo>
                <a:lnTo>
                  <a:pt x="15637" y="931"/>
                </a:lnTo>
                <a:lnTo>
                  <a:pt x="15644" y="925"/>
                </a:lnTo>
                <a:lnTo>
                  <a:pt x="15651" y="919"/>
                </a:lnTo>
                <a:lnTo>
                  <a:pt x="15657" y="913"/>
                </a:lnTo>
                <a:lnTo>
                  <a:pt x="15663" y="906"/>
                </a:lnTo>
                <a:lnTo>
                  <a:pt x="15668" y="899"/>
                </a:lnTo>
                <a:lnTo>
                  <a:pt x="15672" y="891"/>
                </a:lnTo>
                <a:lnTo>
                  <a:pt x="15676" y="883"/>
                </a:lnTo>
                <a:lnTo>
                  <a:pt x="15679" y="874"/>
                </a:lnTo>
                <a:lnTo>
                  <a:pt x="15682" y="864"/>
                </a:lnTo>
                <a:lnTo>
                  <a:pt x="15685" y="853"/>
                </a:lnTo>
                <a:lnTo>
                  <a:pt x="15687" y="841"/>
                </a:lnTo>
                <a:lnTo>
                  <a:pt x="15689" y="814"/>
                </a:lnTo>
                <a:lnTo>
                  <a:pt x="15690" y="784"/>
                </a:lnTo>
                <a:lnTo>
                  <a:pt x="15690" y="513"/>
                </a:lnTo>
                <a:lnTo>
                  <a:pt x="15776" y="513"/>
                </a:lnTo>
                <a:lnTo>
                  <a:pt x="15776" y="1019"/>
                </a:lnTo>
                <a:lnTo>
                  <a:pt x="15699" y="1019"/>
                </a:lnTo>
                <a:close/>
                <a:moveTo>
                  <a:pt x="16068" y="943"/>
                </a:moveTo>
                <a:lnTo>
                  <a:pt x="16080" y="1018"/>
                </a:lnTo>
                <a:lnTo>
                  <a:pt x="16062" y="1022"/>
                </a:lnTo>
                <a:lnTo>
                  <a:pt x="16046" y="1024"/>
                </a:lnTo>
                <a:lnTo>
                  <a:pt x="16030" y="1025"/>
                </a:lnTo>
                <a:lnTo>
                  <a:pt x="16016" y="1026"/>
                </a:lnTo>
                <a:lnTo>
                  <a:pt x="16004" y="1026"/>
                </a:lnTo>
                <a:lnTo>
                  <a:pt x="15994" y="1025"/>
                </a:lnTo>
                <a:lnTo>
                  <a:pt x="15984" y="1024"/>
                </a:lnTo>
                <a:lnTo>
                  <a:pt x="15973" y="1022"/>
                </a:lnTo>
                <a:lnTo>
                  <a:pt x="15965" y="1020"/>
                </a:lnTo>
                <a:lnTo>
                  <a:pt x="15957" y="1018"/>
                </a:lnTo>
                <a:lnTo>
                  <a:pt x="15949" y="1015"/>
                </a:lnTo>
                <a:lnTo>
                  <a:pt x="15942" y="1011"/>
                </a:lnTo>
                <a:lnTo>
                  <a:pt x="15936" y="1007"/>
                </a:lnTo>
                <a:lnTo>
                  <a:pt x="15931" y="1003"/>
                </a:lnTo>
                <a:lnTo>
                  <a:pt x="15925" y="999"/>
                </a:lnTo>
                <a:lnTo>
                  <a:pt x="15921" y="994"/>
                </a:lnTo>
                <a:lnTo>
                  <a:pt x="15916" y="989"/>
                </a:lnTo>
                <a:lnTo>
                  <a:pt x="15913" y="984"/>
                </a:lnTo>
                <a:lnTo>
                  <a:pt x="15909" y="978"/>
                </a:lnTo>
                <a:lnTo>
                  <a:pt x="15906" y="972"/>
                </a:lnTo>
                <a:lnTo>
                  <a:pt x="15904" y="966"/>
                </a:lnTo>
                <a:lnTo>
                  <a:pt x="15902" y="957"/>
                </a:lnTo>
                <a:lnTo>
                  <a:pt x="15900" y="947"/>
                </a:lnTo>
                <a:lnTo>
                  <a:pt x="15899" y="935"/>
                </a:lnTo>
                <a:lnTo>
                  <a:pt x="15897" y="906"/>
                </a:lnTo>
                <a:lnTo>
                  <a:pt x="15896" y="871"/>
                </a:lnTo>
                <a:lnTo>
                  <a:pt x="15896" y="579"/>
                </a:lnTo>
                <a:lnTo>
                  <a:pt x="15833" y="579"/>
                </a:lnTo>
                <a:lnTo>
                  <a:pt x="15833" y="513"/>
                </a:lnTo>
                <a:lnTo>
                  <a:pt x="15896" y="513"/>
                </a:lnTo>
                <a:lnTo>
                  <a:pt x="15896" y="388"/>
                </a:lnTo>
                <a:lnTo>
                  <a:pt x="15983" y="337"/>
                </a:lnTo>
                <a:lnTo>
                  <a:pt x="15983" y="513"/>
                </a:lnTo>
                <a:lnTo>
                  <a:pt x="16068" y="513"/>
                </a:lnTo>
                <a:lnTo>
                  <a:pt x="16068" y="579"/>
                </a:lnTo>
                <a:lnTo>
                  <a:pt x="15983" y="579"/>
                </a:lnTo>
                <a:lnTo>
                  <a:pt x="15983" y="876"/>
                </a:lnTo>
                <a:lnTo>
                  <a:pt x="15983" y="893"/>
                </a:lnTo>
                <a:lnTo>
                  <a:pt x="15984" y="906"/>
                </a:lnTo>
                <a:lnTo>
                  <a:pt x="15985" y="916"/>
                </a:lnTo>
                <a:lnTo>
                  <a:pt x="15987" y="923"/>
                </a:lnTo>
                <a:lnTo>
                  <a:pt x="15990" y="928"/>
                </a:lnTo>
                <a:lnTo>
                  <a:pt x="15993" y="933"/>
                </a:lnTo>
                <a:lnTo>
                  <a:pt x="15997" y="937"/>
                </a:lnTo>
                <a:lnTo>
                  <a:pt x="16002" y="940"/>
                </a:lnTo>
                <a:lnTo>
                  <a:pt x="16007" y="943"/>
                </a:lnTo>
                <a:lnTo>
                  <a:pt x="16014" y="945"/>
                </a:lnTo>
                <a:lnTo>
                  <a:pt x="16022" y="946"/>
                </a:lnTo>
                <a:lnTo>
                  <a:pt x="16031" y="946"/>
                </a:lnTo>
                <a:lnTo>
                  <a:pt x="16039" y="946"/>
                </a:lnTo>
                <a:lnTo>
                  <a:pt x="16047" y="945"/>
                </a:lnTo>
                <a:lnTo>
                  <a:pt x="16057" y="944"/>
                </a:lnTo>
                <a:lnTo>
                  <a:pt x="16068" y="943"/>
                </a:lnTo>
                <a:close/>
                <a:moveTo>
                  <a:pt x="5119" y="1721"/>
                </a:moveTo>
                <a:lnTo>
                  <a:pt x="5213" y="1744"/>
                </a:lnTo>
                <a:lnTo>
                  <a:pt x="5205" y="1772"/>
                </a:lnTo>
                <a:lnTo>
                  <a:pt x="5195" y="1797"/>
                </a:lnTo>
                <a:lnTo>
                  <a:pt x="5190" y="1810"/>
                </a:lnTo>
                <a:lnTo>
                  <a:pt x="5185" y="1822"/>
                </a:lnTo>
                <a:lnTo>
                  <a:pt x="5179" y="1833"/>
                </a:lnTo>
                <a:lnTo>
                  <a:pt x="5172" y="1844"/>
                </a:lnTo>
                <a:lnTo>
                  <a:pt x="5166" y="1855"/>
                </a:lnTo>
                <a:lnTo>
                  <a:pt x="5159" y="1865"/>
                </a:lnTo>
                <a:lnTo>
                  <a:pt x="5151" y="1875"/>
                </a:lnTo>
                <a:lnTo>
                  <a:pt x="5143" y="1884"/>
                </a:lnTo>
                <a:lnTo>
                  <a:pt x="5135" y="1893"/>
                </a:lnTo>
                <a:lnTo>
                  <a:pt x="5127" y="1901"/>
                </a:lnTo>
                <a:lnTo>
                  <a:pt x="5117" y="1909"/>
                </a:lnTo>
                <a:lnTo>
                  <a:pt x="5108" y="1917"/>
                </a:lnTo>
                <a:lnTo>
                  <a:pt x="5098" y="1924"/>
                </a:lnTo>
                <a:lnTo>
                  <a:pt x="5088" y="1931"/>
                </a:lnTo>
                <a:lnTo>
                  <a:pt x="5078" y="1937"/>
                </a:lnTo>
                <a:lnTo>
                  <a:pt x="5068" y="1943"/>
                </a:lnTo>
                <a:lnTo>
                  <a:pt x="5057" y="1949"/>
                </a:lnTo>
                <a:lnTo>
                  <a:pt x="5047" y="1953"/>
                </a:lnTo>
                <a:lnTo>
                  <a:pt x="5035" y="1958"/>
                </a:lnTo>
                <a:lnTo>
                  <a:pt x="5024" y="1962"/>
                </a:lnTo>
                <a:lnTo>
                  <a:pt x="5013" y="1965"/>
                </a:lnTo>
                <a:lnTo>
                  <a:pt x="5001" y="1968"/>
                </a:lnTo>
                <a:lnTo>
                  <a:pt x="4988" y="1971"/>
                </a:lnTo>
                <a:lnTo>
                  <a:pt x="4976" y="1973"/>
                </a:lnTo>
                <a:lnTo>
                  <a:pt x="4950" y="1976"/>
                </a:lnTo>
                <a:lnTo>
                  <a:pt x="4923" y="1977"/>
                </a:lnTo>
                <a:lnTo>
                  <a:pt x="4895" y="1976"/>
                </a:lnTo>
                <a:lnTo>
                  <a:pt x="4869" y="1974"/>
                </a:lnTo>
                <a:lnTo>
                  <a:pt x="4844" y="1970"/>
                </a:lnTo>
                <a:lnTo>
                  <a:pt x="4821" y="1965"/>
                </a:lnTo>
                <a:lnTo>
                  <a:pt x="4799" y="1959"/>
                </a:lnTo>
                <a:lnTo>
                  <a:pt x="4778" y="1951"/>
                </a:lnTo>
                <a:lnTo>
                  <a:pt x="4758" y="1942"/>
                </a:lnTo>
                <a:lnTo>
                  <a:pt x="4740" y="1931"/>
                </a:lnTo>
                <a:lnTo>
                  <a:pt x="4722" y="1919"/>
                </a:lnTo>
                <a:lnTo>
                  <a:pt x="4706" y="1905"/>
                </a:lnTo>
                <a:lnTo>
                  <a:pt x="4691" y="1891"/>
                </a:lnTo>
                <a:lnTo>
                  <a:pt x="4677" y="1875"/>
                </a:lnTo>
                <a:lnTo>
                  <a:pt x="4664" y="1858"/>
                </a:lnTo>
                <a:lnTo>
                  <a:pt x="4652" y="1839"/>
                </a:lnTo>
                <a:lnTo>
                  <a:pt x="4641" y="1819"/>
                </a:lnTo>
                <a:lnTo>
                  <a:pt x="4632" y="1798"/>
                </a:lnTo>
                <a:lnTo>
                  <a:pt x="4623" y="1776"/>
                </a:lnTo>
                <a:lnTo>
                  <a:pt x="4616" y="1754"/>
                </a:lnTo>
                <a:lnTo>
                  <a:pt x="4609" y="1731"/>
                </a:lnTo>
                <a:lnTo>
                  <a:pt x="4604" y="1708"/>
                </a:lnTo>
                <a:lnTo>
                  <a:pt x="4600" y="1685"/>
                </a:lnTo>
                <a:lnTo>
                  <a:pt x="4597" y="1661"/>
                </a:lnTo>
                <a:lnTo>
                  <a:pt x="4595" y="1636"/>
                </a:lnTo>
                <a:lnTo>
                  <a:pt x="4595" y="1612"/>
                </a:lnTo>
                <a:lnTo>
                  <a:pt x="4596" y="1584"/>
                </a:lnTo>
                <a:lnTo>
                  <a:pt x="4597" y="1558"/>
                </a:lnTo>
                <a:lnTo>
                  <a:pt x="4601" y="1533"/>
                </a:lnTo>
                <a:lnTo>
                  <a:pt x="4605" y="1509"/>
                </a:lnTo>
                <a:lnTo>
                  <a:pt x="4611" y="1486"/>
                </a:lnTo>
                <a:lnTo>
                  <a:pt x="4618" y="1463"/>
                </a:lnTo>
                <a:lnTo>
                  <a:pt x="4627" y="1442"/>
                </a:lnTo>
                <a:lnTo>
                  <a:pt x="4636" y="1421"/>
                </a:lnTo>
                <a:lnTo>
                  <a:pt x="4647" y="1401"/>
                </a:lnTo>
                <a:lnTo>
                  <a:pt x="4659" y="1383"/>
                </a:lnTo>
                <a:lnTo>
                  <a:pt x="4673" y="1366"/>
                </a:lnTo>
                <a:lnTo>
                  <a:pt x="4687" y="1350"/>
                </a:lnTo>
                <a:lnTo>
                  <a:pt x="4702" y="1335"/>
                </a:lnTo>
                <a:lnTo>
                  <a:pt x="4718" y="1321"/>
                </a:lnTo>
                <a:lnTo>
                  <a:pt x="4737" y="1309"/>
                </a:lnTo>
                <a:lnTo>
                  <a:pt x="4756" y="1298"/>
                </a:lnTo>
                <a:lnTo>
                  <a:pt x="4775" y="1288"/>
                </a:lnTo>
                <a:lnTo>
                  <a:pt x="4795" y="1280"/>
                </a:lnTo>
                <a:lnTo>
                  <a:pt x="4815" y="1272"/>
                </a:lnTo>
                <a:lnTo>
                  <a:pt x="4836" y="1266"/>
                </a:lnTo>
                <a:lnTo>
                  <a:pt x="4857" y="1262"/>
                </a:lnTo>
                <a:lnTo>
                  <a:pt x="4879" y="1259"/>
                </a:lnTo>
                <a:lnTo>
                  <a:pt x="4902" y="1257"/>
                </a:lnTo>
                <a:lnTo>
                  <a:pt x="4925" y="1256"/>
                </a:lnTo>
                <a:lnTo>
                  <a:pt x="4951" y="1257"/>
                </a:lnTo>
                <a:lnTo>
                  <a:pt x="4975" y="1259"/>
                </a:lnTo>
                <a:lnTo>
                  <a:pt x="4999" y="1263"/>
                </a:lnTo>
                <a:lnTo>
                  <a:pt x="5021" y="1269"/>
                </a:lnTo>
                <a:lnTo>
                  <a:pt x="5043" y="1277"/>
                </a:lnTo>
                <a:lnTo>
                  <a:pt x="5063" y="1286"/>
                </a:lnTo>
                <a:lnTo>
                  <a:pt x="5083" y="1297"/>
                </a:lnTo>
                <a:lnTo>
                  <a:pt x="5101" y="1309"/>
                </a:lnTo>
                <a:lnTo>
                  <a:pt x="5118" y="1323"/>
                </a:lnTo>
                <a:lnTo>
                  <a:pt x="5135" y="1338"/>
                </a:lnTo>
                <a:lnTo>
                  <a:pt x="5149" y="1355"/>
                </a:lnTo>
                <a:lnTo>
                  <a:pt x="5162" y="1373"/>
                </a:lnTo>
                <a:lnTo>
                  <a:pt x="5174" y="1392"/>
                </a:lnTo>
                <a:lnTo>
                  <a:pt x="5184" y="1413"/>
                </a:lnTo>
                <a:lnTo>
                  <a:pt x="5193" y="1435"/>
                </a:lnTo>
                <a:lnTo>
                  <a:pt x="5201" y="1459"/>
                </a:lnTo>
                <a:lnTo>
                  <a:pt x="5110" y="1480"/>
                </a:lnTo>
                <a:lnTo>
                  <a:pt x="5103" y="1462"/>
                </a:lnTo>
                <a:lnTo>
                  <a:pt x="5096" y="1445"/>
                </a:lnTo>
                <a:lnTo>
                  <a:pt x="5088" y="1429"/>
                </a:lnTo>
                <a:lnTo>
                  <a:pt x="5080" y="1414"/>
                </a:lnTo>
                <a:lnTo>
                  <a:pt x="5071" y="1401"/>
                </a:lnTo>
                <a:lnTo>
                  <a:pt x="5061" y="1389"/>
                </a:lnTo>
                <a:lnTo>
                  <a:pt x="5051" y="1379"/>
                </a:lnTo>
                <a:lnTo>
                  <a:pt x="5039" y="1369"/>
                </a:lnTo>
                <a:lnTo>
                  <a:pt x="5028" y="1361"/>
                </a:lnTo>
                <a:lnTo>
                  <a:pt x="5015" y="1354"/>
                </a:lnTo>
                <a:lnTo>
                  <a:pt x="5002" y="1348"/>
                </a:lnTo>
                <a:lnTo>
                  <a:pt x="4987" y="1343"/>
                </a:lnTo>
                <a:lnTo>
                  <a:pt x="4973" y="1340"/>
                </a:lnTo>
                <a:lnTo>
                  <a:pt x="4957" y="1337"/>
                </a:lnTo>
                <a:lnTo>
                  <a:pt x="4941" y="1335"/>
                </a:lnTo>
                <a:lnTo>
                  <a:pt x="4923" y="1335"/>
                </a:lnTo>
                <a:lnTo>
                  <a:pt x="4903" y="1335"/>
                </a:lnTo>
                <a:lnTo>
                  <a:pt x="4884" y="1337"/>
                </a:lnTo>
                <a:lnTo>
                  <a:pt x="4866" y="1340"/>
                </a:lnTo>
                <a:lnTo>
                  <a:pt x="4849" y="1344"/>
                </a:lnTo>
                <a:lnTo>
                  <a:pt x="4833" y="1350"/>
                </a:lnTo>
                <a:lnTo>
                  <a:pt x="4817" y="1356"/>
                </a:lnTo>
                <a:lnTo>
                  <a:pt x="4803" y="1364"/>
                </a:lnTo>
                <a:lnTo>
                  <a:pt x="4789" y="1373"/>
                </a:lnTo>
                <a:lnTo>
                  <a:pt x="4776" y="1383"/>
                </a:lnTo>
                <a:lnTo>
                  <a:pt x="4764" y="1394"/>
                </a:lnTo>
                <a:lnTo>
                  <a:pt x="4753" y="1406"/>
                </a:lnTo>
                <a:lnTo>
                  <a:pt x="4743" y="1418"/>
                </a:lnTo>
                <a:lnTo>
                  <a:pt x="4734" y="1432"/>
                </a:lnTo>
                <a:lnTo>
                  <a:pt x="4726" y="1446"/>
                </a:lnTo>
                <a:lnTo>
                  <a:pt x="4718" y="1461"/>
                </a:lnTo>
                <a:lnTo>
                  <a:pt x="4712" y="1476"/>
                </a:lnTo>
                <a:lnTo>
                  <a:pt x="4707" y="1493"/>
                </a:lnTo>
                <a:lnTo>
                  <a:pt x="4703" y="1509"/>
                </a:lnTo>
                <a:lnTo>
                  <a:pt x="4699" y="1526"/>
                </a:lnTo>
                <a:lnTo>
                  <a:pt x="4696" y="1542"/>
                </a:lnTo>
                <a:lnTo>
                  <a:pt x="4693" y="1559"/>
                </a:lnTo>
                <a:lnTo>
                  <a:pt x="4692" y="1576"/>
                </a:lnTo>
                <a:lnTo>
                  <a:pt x="4691" y="1593"/>
                </a:lnTo>
                <a:lnTo>
                  <a:pt x="4690" y="1611"/>
                </a:lnTo>
                <a:lnTo>
                  <a:pt x="4691" y="1633"/>
                </a:lnTo>
                <a:lnTo>
                  <a:pt x="4692" y="1654"/>
                </a:lnTo>
                <a:lnTo>
                  <a:pt x="4694" y="1675"/>
                </a:lnTo>
                <a:lnTo>
                  <a:pt x="4697" y="1694"/>
                </a:lnTo>
                <a:lnTo>
                  <a:pt x="4700" y="1713"/>
                </a:lnTo>
                <a:lnTo>
                  <a:pt x="4705" y="1732"/>
                </a:lnTo>
                <a:lnTo>
                  <a:pt x="4710" y="1749"/>
                </a:lnTo>
                <a:lnTo>
                  <a:pt x="4716" y="1766"/>
                </a:lnTo>
                <a:lnTo>
                  <a:pt x="4724" y="1782"/>
                </a:lnTo>
                <a:lnTo>
                  <a:pt x="4732" y="1797"/>
                </a:lnTo>
                <a:lnTo>
                  <a:pt x="4740" y="1811"/>
                </a:lnTo>
                <a:lnTo>
                  <a:pt x="4750" y="1824"/>
                </a:lnTo>
                <a:lnTo>
                  <a:pt x="4760" y="1836"/>
                </a:lnTo>
                <a:lnTo>
                  <a:pt x="4772" y="1847"/>
                </a:lnTo>
                <a:lnTo>
                  <a:pt x="4784" y="1856"/>
                </a:lnTo>
                <a:lnTo>
                  <a:pt x="4797" y="1865"/>
                </a:lnTo>
                <a:lnTo>
                  <a:pt x="4811" y="1873"/>
                </a:lnTo>
                <a:lnTo>
                  <a:pt x="4825" y="1880"/>
                </a:lnTo>
                <a:lnTo>
                  <a:pt x="4839" y="1885"/>
                </a:lnTo>
                <a:lnTo>
                  <a:pt x="4854" y="1890"/>
                </a:lnTo>
                <a:lnTo>
                  <a:pt x="4869" y="1893"/>
                </a:lnTo>
                <a:lnTo>
                  <a:pt x="4884" y="1896"/>
                </a:lnTo>
                <a:lnTo>
                  <a:pt x="4899" y="1897"/>
                </a:lnTo>
                <a:lnTo>
                  <a:pt x="4915" y="1898"/>
                </a:lnTo>
                <a:lnTo>
                  <a:pt x="4935" y="1897"/>
                </a:lnTo>
                <a:lnTo>
                  <a:pt x="4953" y="1895"/>
                </a:lnTo>
                <a:lnTo>
                  <a:pt x="4971" y="1892"/>
                </a:lnTo>
                <a:lnTo>
                  <a:pt x="4987" y="1887"/>
                </a:lnTo>
                <a:lnTo>
                  <a:pt x="5003" y="1881"/>
                </a:lnTo>
                <a:lnTo>
                  <a:pt x="5019" y="1873"/>
                </a:lnTo>
                <a:lnTo>
                  <a:pt x="5033" y="1864"/>
                </a:lnTo>
                <a:lnTo>
                  <a:pt x="5047" y="1853"/>
                </a:lnTo>
                <a:lnTo>
                  <a:pt x="5060" y="1842"/>
                </a:lnTo>
                <a:lnTo>
                  <a:pt x="5071" y="1828"/>
                </a:lnTo>
                <a:lnTo>
                  <a:pt x="5082" y="1814"/>
                </a:lnTo>
                <a:lnTo>
                  <a:pt x="5092" y="1798"/>
                </a:lnTo>
                <a:lnTo>
                  <a:pt x="5100" y="1781"/>
                </a:lnTo>
                <a:lnTo>
                  <a:pt x="5108" y="1762"/>
                </a:lnTo>
                <a:lnTo>
                  <a:pt x="5114" y="1742"/>
                </a:lnTo>
                <a:lnTo>
                  <a:pt x="5119" y="1721"/>
                </a:lnTo>
                <a:close/>
                <a:moveTo>
                  <a:pt x="4921" y="1172"/>
                </a:moveTo>
                <a:lnTo>
                  <a:pt x="4975" y="1091"/>
                </a:lnTo>
                <a:lnTo>
                  <a:pt x="5072" y="1091"/>
                </a:lnTo>
                <a:lnTo>
                  <a:pt x="4964" y="1225"/>
                </a:lnTo>
                <a:lnTo>
                  <a:pt x="4872" y="1225"/>
                </a:lnTo>
                <a:lnTo>
                  <a:pt x="4771" y="1091"/>
                </a:lnTo>
                <a:lnTo>
                  <a:pt x="4868" y="1091"/>
                </a:lnTo>
                <a:lnTo>
                  <a:pt x="4921" y="1172"/>
                </a:lnTo>
                <a:close/>
                <a:moveTo>
                  <a:pt x="5633" y="1802"/>
                </a:moveTo>
                <a:lnTo>
                  <a:pt x="5721" y="1813"/>
                </a:lnTo>
                <a:lnTo>
                  <a:pt x="5716" y="1832"/>
                </a:lnTo>
                <a:lnTo>
                  <a:pt x="5709" y="1850"/>
                </a:lnTo>
                <a:lnTo>
                  <a:pt x="5701" y="1866"/>
                </a:lnTo>
                <a:lnTo>
                  <a:pt x="5692" y="1882"/>
                </a:lnTo>
                <a:lnTo>
                  <a:pt x="5681" y="1896"/>
                </a:lnTo>
                <a:lnTo>
                  <a:pt x="5670" y="1910"/>
                </a:lnTo>
                <a:lnTo>
                  <a:pt x="5658" y="1922"/>
                </a:lnTo>
                <a:lnTo>
                  <a:pt x="5644" y="1933"/>
                </a:lnTo>
                <a:lnTo>
                  <a:pt x="5630" y="1943"/>
                </a:lnTo>
                <a:lnTo>
                  <a:pt x="5614" y="1952"/>
                </a:lnTo>
                <a:lnTo>
                  <a:pt x="5597" y="1959"/>
                </a:lnTo>
                <a:lnTo>
                  <a:pt x="5580" y="1965"/>
                </a:lnTo>
                <a:lnTo>
                  <a:pt x="5561" y="1970"/>
                </a:lnTo>
                <a:lnTo>
                  <a:pt x="5542" y="1973"/>
                </a:lnTo>
                <a:lnTo>
                  <a:pt x="5520" y="1975"/>
                </a:lnTo>
                <a:lnTo>
                  <a:pt x="5499" y="1976"/>
                </a:lnTo>
                <a:lnTo>
                  <a:pt x="5485" y="1976"/>
                </a:lnTo>
                <a:lnTo>
                  <a:pt x="5472" y="1975"/>
                </a:lnTo>
                <a:lnTo>
                  <a:pt x="5459" y="1973"/>
                </a:lnTo>
                <a:lnTo>
                  <a:pt x="5447" y="1972"/>
                </a:lnTo>
                <a:lnTo>
                  <a:pt x="5434" y="1969"/>
                </a:lnTo>
                <a:lnTo>
                  <a:pt x="5423" y="1966"/>
                </a:lnTo>
                <a:lnTo>
                  <a:pt x="5411" y="1963"/>
                </a:lnTo>
                <a:lnTo>
                  <a:pt x="5400" y="1959"/>
                </a:lnTo>
                <a:lnTo>
                  <a:pt x="5389" y="1954"/>
                </a:lnTo>
                <a:lnTo>
                  <a:pt x="5379" y="1949"/>
                </a:lnTo>
                <a:lnTo>
                  <a:pt x="5369" y="1944"/>
                </a:lnTo>
                <a:lnTo>
                  <a:pt x="5359" y="1937"/>
                </a:lnTo>
                <a:lnTo>
                  <a:pt x="5350" y="1931"/>
                </a:lnTo>
                <a:lnTo>
                  <a:pt x="5341" y="1924"/>
                </a:lnTo>
                <a:lnTo>
                  <a:pt x="5332" y="1916"/>
                </a:lnTo>
                <a:lnTo>
                  <a:pt x="5323" y="1908"/>
                </a:lnTo>
                <a:lnTo>
                  <a:pt x="5315" y="1899"/>
                </a:lnTo>
                <a:lnTo>
                  <a:pt x="5308" y="1890"/>
                </a:lnTo>
                <a:lnTo>
                  <a:pt x="5301" y="1880"/>
                </a:lnTo>
                <a:lnTo>
                  <a:pt x="5295" y="1870"/>
                </a:lnTo>
                <a:lnTo>
                  <a:pt x="5289" y="1860"/>
                </a:lnTo>
                <a:lnTo>
                  <a:pt x="5283" y="1849"/>
                </a:lnTo>
                <a:lnTo>
                  <a:pt x="5279" y="1838"/>
                </a:lnTo>
                <a:lnTo>
                  <a:pt x="5274" y="1826"/>
                </a:lnTo>
                <a:lnTo>
                  <a:pt x="5271" y="1814"/>
                </a:lnTo>
                <a:lnTo>
                  <a:pt x="5267" y="1801"/>
                </a:lnTo>
                <a:lnTo>
                  <a:pt x="5264" y="1788"/>
                </a:lnTo>
                <a:lnTo>
                  <a:pt x="5262" y="1775"/>
                </a:lnTo>
                <a:lnTo>
                  <a:pt x="5260" y="1761"/>
                </a:lnTo>
                <a:lnTo>
                  <a:pt x="5259" y="1747"/>
                </a:lnTo>
                <a:lnTo>
                  <a:pt x="5258" y="1732"/>
                </a:lnTo>
                <a:lnTo>
                  <a:pt x="5258" y="1717"/>
                </a:lnTo>
                <a:lnTo>
                  <a:pt x="5258" y="1701"/>
                </a:lnTo>
                <a:lnTo>
                  <a:pt x="5259" y="1686"/>
                </a:lnTo>
                <a:lnTo>
                  <a:pt x="5260" y="1671"/>
                </a:lnTo>
                <a:lnTo>
                  <a:pt x="5262" y="1657"/>
                </a:lnTo>
                <a:lnTo>
                  <a:pt x="5265" y="1643"/>
                </a:lnTo>
                <a:lnTo>
                  <a:pt x="5267" y="1630"/>
                </a:lnTo>
                <a:lnTo>
                  <a:pt x="5271" y="1617"/>
                </a:lnTo>
                <a:lnTo>
                  <a:pt x="5274" y="1604"/>
                </a:lnTo>
                <a:lnTo>
                  <a:pt x="5279" y="1591"/>
                </a:lnTo>
                <a:lnTo>
                  <a:pt x="5284" y="1579"/>
                </a:lnTo>
                <a:lnTo>
                  <a:pt x="5289" y="1568"/>
                </a:lnTo>
                <a:lnTo>
                  <a:pt x="5295" y="1557"/>
                </a:lnTo>
                <a:lnTo>
                  <a:pt x="5301" y="1547"/>
                </a:lnTo>
                <a:lnTo>
                  <a:pt x="5308" y="1537"/>
                </a:lnTo>
                <a:lnTo>
                  <a:pt x="5316" y="1528"/>
                </a:lnTo>
                <a:lnTo>
                  <a:pt x="5323" y="1519"/>
                </a:lnTo>
                <a:lnTo>
                  <a:pt x="5333" y="1510"/>
                </a:lnTo>
                <a:lnTo>
                  <a:pt x="5341" y="1502"/>
                </a:lnTo>
                <a:lnTo>
                  <a:pt x="5350" y="1495"/>
                </a:lnTo>
                <a:lnTo>
                  <a:pt x="5360" y="1488"/>
                </a:lnTo>
                <a:lnTo>
                  <a:pt x="5369" y="1482"/>
                </a:lnTo>
                <a:lnTo>
                  <a:pt x="5379" y="1476"/>
                </a:lnTo>
                <a:lnTo>
                  <a:pt x="5389" y="1471"/>
                </a:lnTo>
                <a:lnTo>
                  <a:pt x="5400" y="1466"/>
                </a:lnTo>
                <a:lnTo>
                  <a:pt x="5410" y="1462"/>
                </a:lnTo>
                <a:lnTo>
                  <a:pt x="5421" y="1458"/>
                </a:lnTo>
                <a:lnTo>
                  <a:pt x="5433" y="1455"/>
                </a:lnTo>
                <a:lnTo>
                  <a:pt x="5445" y="1453"/>
                </a:lnTo>
                <a:lnTo>
                  <a:pt x="5456" y="1451"/>
                </a:lnTo>
                <a:lnTo>
                  <a:pt x="5469" y="1450"/>
                </a:lnTo>
                <a:lnTo>
                  <a:pt x="5481" y="1449"/>
                </a:lnTo>
                <a:lnTo>
                  <a:pt x="5494" y="1449"/>
                </a:lnTo>
                <a:lnTo>
                  <a:pt x="5507" y="1449"/>
                </a:lnTo>
                <a:lnTo>
                  <a:pt x="5519" y="1450"/>
                </a:lnTo>
                <a:lnTo>
                  <a:pt x="5532" y="1451"/>
                </a:lnTo>
                <a:lnTo>
                  <a:pt x="5543" y="1453"/>
                </a:lnTo>
                <a:lnTo>
                  <a:pt x="5555" y="1455"/>
                </a:lnTo>
                <a:lnTo>
                  <a:pt x="5566" y="1458"/>
                </a:lnTo>
                <a:lnTo>
                  <a:pt x="5577" y="1462"/>
                </a:lnTo>
                <a:lnTo>
                  <a:pt x="5587" y="1466"/>
                </a:lnTo>
                <a:lnTo>
                  <a:pt x="5597" y="1470"/>
                </a:lnTo>
                <a:lnTo>
                  <a:pt x="5607" y="1475"/>
                </a:lnTo>
                <a:lnTo>
                  <a:pt x="5617" y="1481"/>
                </a:lnTo>
                <a:lnTo>
                  <a:pt x="5626" y="1487"/>
                </a:lnTo>
                <a:lnTo>
                  <a:pt x="5635" y="1494"/>
                </a:lnTo>
                <a:lnTo>
                  <a:pt x="5644" y="1501"/>
                </a:lnTo>
                <a:lnTo>
                  <a:pt x="5652" y="1509"/>
                </a:lnTo>
                <a:lnTo>
                  <a:pt x="5660" y="1517"/>
                </a:lnTo>
                <a:lnTo>
                  <a:pt x="5668" y="1526"/>
                </a:lnTo>
                <a:lnTo>
                  <a:pt x="5675" y="1535"/>
                </a:lnTo>
                <a:lnTo>
                  <a:pt x="5682" y="1545"/>
                </a:lnTo>
                <a:lnTo>
                  <a:pt x="5688" y="1555"/>
                </a:lnTo>
                <a:lnTo>
                  <a:pt x="5694" y="1566"/>
                </a:lnTo>
                <a:lnTo>
                  <a:pt x="5699" y="1577"/>
                </a:lnTo>
                <a:lnTo>
                  <a:pt x="5704" y="1588"/>
                </a:lnTo>
                <a:lnTo>
                  <a:pt x="5708" y="1600"/>
                </a:lnTo>
                <a:lnTo>
                  <a:pt x="5712" y="1613"/>
                </a:lnTo>
                <a:lnTo>
                  <a:pt x="5715" y="1626"/>
                </a:lnTo>
                <a:lnTo>
                  <a:pt x="5718" y="1639"/>
                </a:lnTo>
                <a:lnTo>
                  <a:pt x="5720" y="1653"/>
                </a:lnTo>
                <a:lnTo>
                  <a:pt x="5722" y="1667"/>
                </a:lnTo>
                <a:lnTo>
                  <a:pt x="5723" y="1682"/>
                </a:lnTo>
                <a:lnTo>
                  <a:pt x="5724" y="1696"/>
                </a:lnTo>
                <a:lnTo>
                  <a:pt x="5724" y="1712"/>
                </a:lnTo>
                <a:lnTo>
                  <a:pt x="5724" y="1721"/>
                </a:lnTo>
                <a:lnTo>
                  <a:pt x="5724" y="1735"/>
                </a:lnTo>
                <a:lnTo>
                  <a:pt x="5347" y="1735"/>
                </a:lnTo>
                <a:lnTo>
                  <a:pt x="5348" y="1755"/>
                </a:lnTo>
                <a:lnTo>
                  <a:pt x="5351" y="1774"/>
                </a:lnTo>
                <a:lnTo>
                  <a:pt x="5356" y="1791"/>
                </a:lnTo>
                <a:lnTo>
                  <a:pt x="5361" y="1808"/>
                </a:lnTo>
                <a:lnTo>
                  <a:pt x="5367" y="1823"/>
                </a:lnTo>
                <a:lnTo>
                  <a:pt x="5375" y="1837"/>
                </a:lnTo>
                <a:lnTo>
                  <a:pt x="5384" y="1850"/>
                </a:lnTo>
                <a:lnTo>
                  <a:pt x="5394" y="1862"/>
                </a:lnTo>
                <a:lnTo>
                  <a:pt x="5405" y="1872"/>
                </a:lnTo>
                <a:lnTo>
                  <a:pt x="5416" y="1881"/>
                </a:lnTo>
                <a:lnTo>
                  <a:pt x="5428" y="1888"/>
                </a:lnTo>
                <a:lnTo>
                  <a:pt x="5441" y="1895"/>
                </a:lnTo>
                <a:lnTo>
                  <a:pt x="5455" y="1900"/>
                </a:lnTo>
                <a:lnTo>
                  <a:pt x="5469" y="1903"/>
                </a:lnTo>
                <a:lnTo>
                  <a:pt x="5484" y="1905"/>
                </a:lnTo>
                <a:lnTo>
                  <a:pt x="5499" y="1906"/>
                </a:lnTo>
                <a:lnTo>
                  <a:pt x="5510" y="1905"/>
                </a:lnTo>
                <a:lnTo>
                  <a:pt x="5522" y="1904"/>
                </a:lnTo>
                <a:lnTo>
                  <a:pt x="5533" y="1902"/>
                </a:lnTo>
                <a:lnTo>
                  <a:pt x="5543" y="1900"/>
                </a:lnTo>
                <a:lnTo>
                  <a:pt x="5553" y="1896"/>
                </a:lnTo>
                <a:lnTo>
                  <a:pt x="5563" y="1892"/>
                </a:lnTo>
                <a:lnTo>
                  <a:pt x="5572" y="1887"/>
                </a:lnTo>
                <a:lnTo>
                  <a:pt x="5580" y="1881"/>
                </a:lnTo>
                <a:lnTo>
                  <a:pt x="5588" y="1874"/>
                </a:lnTo>
                <a:lnTo>
                  <a:pt x="5596" y="1867"/>
                </a:lnTo>
                <a:lnTo>
                  <a:pt x="5603" y="1858"/>
                </a:lnTo>
                <a:lnTo>
                  <a:pt x="5610" y="1849"/>
                </a:lnTo>
                <a:lnTo>
                  <a:pt x="5616" y="1838"/>
                </a:lnTo>
                <a:lnTo>
                  <a:pt x="5622" y="1827"/>
                </a:lnTo>
                <a:lnTo>
                  <a:pt x="5628" y="1815"/>
                </a:lnTo>
                <a:lnTo>
                  <a:pt x="5633" y="1802"/>
                </a:lnTo>
                <a:close/>
                <a:moveTo>
                  <a:pt x="5352" y="1665"/>
                </a:moveTo>
                <a:lnTo>
                  <a:pt x="5634" y="1665"/>
                </a:lnTo>
                <a:lnTo>
                  <a:pt x="5632" y="1649"/>
                </a:lnTo>
                <a:lnTo>
                  <a:pt x="5630" y="1635"/>
                </a:lnTo>
                <a:lnTo>
                  <a:pt x="5627" y="1621"/>
                </a:lnTo>
                <a:lnTo>
                  <a:pt x="5623" y="1609"/>
                </a:lnTo>
                <a:lnTo>
                  <a:pt x="5618" y="1596"/>
                </a:lnTo>
                <a:lnTo>
                  <a:pt x="5613" y="1586"/>
                </a:lnTo>
                <a:lnTo>
                  <a:pt x="5608" y="1576"/>
                </a:lnTo>
                <a:lnTo>
                  <a:pt x="5601" y="1568"/>
                </a:lnTo>
                <a:lnTo>
                  <a:pt x="5591" y="1556"/>
                </a:lnTo>
                <a:lnTo>
                  <a:pt x="5580" y="1546"/>
                </a:lnTo>
                <a:lnTo>
                  <a:pt x="5568" y="1538"/>
                </a:lnTo>
                <a:lnTo>
                  <a:pt x="5555" y="1531"/>
                </a:lnTo>
                <a:lnTo>
                  <a:pt x="5541" y="1526"/>
                </a:lnTo>
                <a:lnTo>
                  <a:pt x="5526" y="1522"/>
                </a:lnTo>
                <a:lnTo>
                  <a:pt x="5511" y="1519"/>
                </a:lnTo>
                <a:lnTo>
                  <a:pt x="5495" y="1519"/>
                </a:lnTo>
                <a:lnTo>
                  <a:pt x="5480" y="1519"/>
                </a:lnTo>
                <a:lnTo>
                  <a:pt x="5466" y="1521"/>
                </a:lnTo>
                <a:lnTo>
                  <a:pt x="5453" y="1524"/>
                </a:lnTo>
                <a:lnTo>
                  <a:pt x="5441" y="1528"/>
                </a:lnTo>
                <a:lnTo>
                  <a:pt x="5429" y="1534"/>
                </a:lnTo>
                <a:lnTo>
                  <a:pt x="5417" y="1541"/>
                </a:lnTo>
                <a:lnTo>
                  <a:pt x="5406" y="1549"/>
                </a:lnTo>
                <a:lnTo>
                  <a:pt x="5396" y="1558"/>
                </a:lnTo>
                <a:lnTo>
                  <a:pt x="5386" y="1568"/>
                </a:lnTo>
                <a:lnTo>
                  <a:pt x="5378" y="1579"/>
                </a:lnTo>
                <a:lnTo>
                  <a:pt x="5371" y="1591"/>
                </a:lnTo>
                <a:lnTo>
                  <a:pt x="5365" y="1605"/>
                </a:lnTo>
                <a:lnTo>
                  <a:pt x="5360" y="1619"/>
                </a:lnTo>
                <a:lnTo>
                  <a:pt x="5356" y="1633"/>
                </a:lnTo>
                <a:lnTo>
                  <a:pt x="5353" y="1648"/>
                </a:lnTo>
                <a:lnTo>
                  <a:pt x="5352" y="1665"/>
                </a:lnTo>
                <a:close/>
                <a:moveTo>
                  <a:pt x="5767" y="1814"/>
                </a:moveTo>
                <a:lnTo>
                  <a:pt x="5851" y="1801"/>
                </a:lnTo>
                <a:lnTo>
                  <a:pt x="5853" y="1813"/>
                </a:lnTo>
                <a:lnTo>
                  <a:pt x="5856" y="1825"/>
                </a:lnTo>
                <a:lnTo>
                  <a:pt x="5860" y="1835"/>
                </a:lnTo>
                <a:lnTo>
                  <a:pt x="5865" y="1846"/>
                </a:lnTo>
                <a:lnTo>
                  <a:pt x="5870" y="1855"/>
                </a:lnTo>
                <a:lnTo>
                  <a:pt x="5876" y="1864"/>
                </a:lnTo>
                <a:lnTo>
                  <a:pt x="5883" y="1871"/>
                </a:lnTo>
                <a:lnTo>
                  <a:pt x="5891" y="1879"/>
                </a:lnTo>
                <a:lnTo>
                  <a:pt x="5900" y="1885"/>
                </a:lnTo>
                <a:lnTo>
                  <a:pt x="5909" y="1890"/>
                </a:lnTo>
                <a:lnTo>
                  <a:pt x="5919" y="1895"/>
                </a:lnTo>
                <a:lnTo>
                  <a:pt x="5931" y="1899"/>
                </a:lnTo>
                <a:lnTo>
                  <a:pt x="5943" y="1902"/>
                </a:lnTo>
                <a:lnTo>
                  <a:pt x="5956" y="1904"/>
                </a:lnTo>
                <a:lnTo>
                  <a:pt x="5969" y="1905"/>
                </a:lnTo>
                <a:lnTo>
                  <a:pt x="5983" y="1906"/>
                </a:lnTo>
                <a:lnTo>
                  <a:pt x="5997" y="1905"/>
                </a:lnTo>
                <a:lnTo>
                  <a:pt x="6011" y="1904"/>
                </a:lnTo>
                <a:lnTo>
                  <a:pt x="6023" y="1902"/>
                </a:lnTo>
                <a:lnTo>
                  <a:pt x="6035" y="1900"/>
                </a:lnTo>
                <a:lnTo>
                  <a:pt x="6045" y="1896"/>
                </a:lnTo>
                <a:lnTo>
                  <a:pt x="6055" y="1892"/>
                </a:lnTo>
                <a:lnTo>
                  <a:pt x="6063" y="1887"/>
                </a:lnTo>
                <a:lnTo>
                  <a:pt x="6071" y="1882"/>
                </a:lnTo>
                <a:lnTo>
                  <a:pt x="6078" y="1876"/>
                </a:lnTo>
                <a:lnTo>
                  <a:pt x="6083" y="1869"/>
                </a:lnTo>
                <a:lnTo>
                  <a:pt x="6088" y="1863"/>
                </a:lnTo>
                <a:lnTo>
                  <a:pt x="6092" y="1856"/>
                </a:lnTo>
                <a:lnTo>
                  <a:pt x="6095" y="1849"/>
                </a:lnTo>
                <a:lnTo>
                  <a:pt x="6098" y="1841"/>
                </a:lnTo>
                <a:lnTo>
                  <a:pt x="6099" y="1833"/>
                </a:lnTo>
                <a:lnTo>
                  <a:pt x="6099" y="1825"/>
                </a:lnTo>
                <a:lnTo>
                  <a:pt x="6099" y="1818"/>
                </a:lnTo>
                <a:lnTo>
                  <a:pt x="6098" y="1812"/>
                </a:lnTo>
                <a:lnTo>
                  <a:pt x="6096" y="1806"/>
                </a:lnTo>
                <a:lnTo>
                  <a:pt x="6093" y="1800"/>
                </a:lnTo>
                <a:lnTo>
                  <a:pt x="6089" y="1794"/>
                </a:lnTo>
                <a:lnTo>
                  <a:pt x="6085" y="1789"/>
                </a:lnTo>
                <a:lnTo>
                  <a:pt x="6080" y="1784"/>
                </a:lnTo>
                <a:lnTo>
                  <a:pt x="6074" y="1780"/>
                </a:lnTo>
                <a:lnTo>
                  <a:pt x="6062" y="1774"/>
                </a:lnTo>
                <a:lnTo>
                  <a:pt x="6043" y="1767"/>
                </a:lnTo>
                <a:lnTo>
                  <a:pt x="6018" y="1759"/>
                </a:lnTo>
                <a:lnTo>
                  <a:pt x="5986" y="1751"/>
                </a:lnTo>
                <a:lnTo>
                  <a:pt x="5943" y="1740"/>
                </a:lnTo>
                <a:lnTo>
                  <a:pt x="5906" y="1729"/>
                </a:lnTo>
                <a:lnTo>
                  <a:pt x="5877" y="1719"/>
                </a:lnTo>
                <a:lnTo>
                  <a:pt x="5855" y="1710"/>
                </a:lnTo>
                <a:lnTo>
                  <a:pt x="5846" y="1705"/>
                </a:lnTo>
                <a:lnTo>
                  <a:pt x="5838" y="1701"/>
                </a:lnTo>
                <a:lnTo>
                  <a:pt x="5830" y="1695"/>
                </a:lnTo>
                <a:lnTo>
                  <a:pt x="5823" y="1689"/>
                </a:lnTo>
                <a:lnTo>
                  <a:pt x="5817" y="1683"/>
                </a:lnTo>
                <a:lnTo>
                  <a:pt x="5811" y="1677"/>
                </a:lnTo>
                <a:lnTo>
                  <a:pt x="5805" y="1670"/>
                </a:lnTo>
                <a:lnTo>
                  <a:pt x="5800" y="1662"/>
                </a:lnTo>
                <a:lnTo>
                  <a:pt x="5796" y="1654"/>
                </a:lnTo>
                <a:lnTo>
                  <a:pt x="5792" y="1646"/>
                </a:lnTo>
                <a:lnTo>
                  <a:pt x="5789" y="1638"/>
                </a:lnTo>
                <a:lnTo>
                  <a:pt x="5786" y="1630"/>
                </a:lnTo>
                <a:lnTo>
                  <a:pt x="5784" y="1621"/>
                </a:lnTo>
                <a:lnTo>
                  <a:pt x="5782" y="1613"/>
                </a:lnTo>
                <a:lnTo>
                  <a:pt x="5782" y="1604"/>
                </a:lnTo>
                <a:lnTo>
                  <a:pt x="5781" y="1594"/>
                </a:lnTo>
                <a:lnTo>
                  <a:pt x="5782" y="1577"/>
                </a:lnTo>
                <a:lnTo>
                  <a:pt x="5785" y="1561"/>
                </a:lnTo>
                <a:lnTo>
                  <a:pt x="5790" y="1546"/>
                </a:lnTo>
                <a:lnTo>
                  <a:pt x="5797" y="1531"/>
                </a:lnTo>
                <a:lnTo>
                  <a:pt x="5805" y="1517"/>
                </a:lnTo>
                <a:lnTo>
                  <a:pt x="5815" y="1505"/>
                </a:lnTo>
                <a:lnTo>
                  <a:pt x="5826" y="1494"/>
                </a:lnTo>
                <a:lnTo>
                  <a:pt x="5839" y="1484"/>
                </a:lnTo>
                <a:lnTo>
                  <a:pt x="5850" y="1477"/>
                </a:lnTo>
                <a:lnTo>
                  <a:pt x="5862" y="1470"/>
                </a:lnTo>
                <a:lnTo>
                  <a:pt x="5877" y="1464"/>
                </a:lnTo>
                <a:lnTo>
                  <a:pt x="5893" y="1459"/>
                </a:lnTo>
                <a:lnTo>
                  <a:pt x="5911" y="1454"/>
                </a:lnTo>
                <a:lnTo>
                  <a:pt x="5930" y="1451"/>
                </a:lnTo>
                <a:lnTo>
                  <a:pt x="5948" y="1449"/>
                </a:lnTo>
                <a:lnTo>
                  <a:pt x="5968" y="1449"/>
                </a:lnTo>
                <a:lnTo>
                  <a:pt x="5982" y="1449"/>
                </a:lnTo>
                <a:lnTo>
                  <a:pt x="5997" y="1450"/>
                </a:lnTo>
                <a:lnTo>
                  <a:pt x="6010" y="1451"/>
                </a:lnTo>
                <a:lnTo>
                  <a:pt x="6023" y="1453"/>
                </a:lnTo>
                <a:lnTo>
                  <a:pt x="6036" y="1455"/>
                </a:lnTo>
                <a:lnTo>
                  <a:pt x="6049" y="1458"/>
                </a:lnTo>
                <a:lnTo>
                  <a:pt x="6060" y="1462"/>
                </a:lnTo>
                <a:lnTo>
                  <a:pt x="6072" y="1466"/>
                </a:lnTo>
                <a:lnTo>
                  <a:pt x="6083" y="1470"/>
                </a:lnTo>
                <a:lnTo>
                  <a:pt x="6093" y="1475"/>
                </a:lnTo>
                <a:lnTo>
                  <a:pt x="6102" y="1480"/>
                </a:lnTo>
                <a:lnTo>
                  <a:pt x="6111" y="1486"/>
                </a:lnTo>
                <a:lnTo>
                  <a:pt x="6119" y="1492"/>
                </a:lnTo>
                <a:lnTo>
                  <a:pt x="6126" y="1498"/>
                </a:lnTo>
                <a:lnTo>
                  <a:pt x="6133" y="1505"/>
                </a:lnTo>
                <a:lnTo>
                  <a:pt x="6139" y="1512"/>
                </a:lnTo>
                <a:lnTo>
                  <a:pt x="6144" y="1520"/>
                </a:lnTo>
                <a:lnTo>
                  <a:pt x="6149" y="1528"/>
                </a:lnTo>
                <a:lnTo>
                  <a:pt x="6153" y="1537"/>
                </a:lnTo>
                <a:lnTo>
                  <a:pt x="6157" y="1546"/>
                </a:lnTo>
                <a:lnTo>
                  <a:pt x="6161" y="1557"/>
                </a:lnTo>
                <a:lnTo>
                  <a:pt x="6164" y="1567"/>
                </a:lnTo>
                <a:lnTo>
                  <a:pt x="6166" y="1579"/>
                </a:lnTo>
                <a:lnTo>
                  <a:pt x="6169" y="1591"/>
                </a:lnTo>
                <a:lnTo>
                  <a:pt x="6084" y="1603"/>
                </a:lnTo>
                <a:lnTo>
                  <a:pt x="6082" y="1593"/>
                </a:lnTo>
                <a:lnTo>
                  <a:pt x="6080" y="1584"/>
                </a:lnTo>
                <a:lnTo>
                  <a:pt x="6077" y="1575"/>
                </a:lnTo>
                <a:lnTo>
                  <a:pt x="6073" y="1567"/>
                </a:lnTo>
                <a:lnTo>
                  <a:pt x="6068" y="1560"/>
                </a:lnTo>
                <a:lnTo>
                  <a:pt x="6063" y="1553"/>
                </a:lnTo>
                <a:lnTo>
                  <a:pt x="6057" y="1546"/>
                </a:lnTo>
                <a:lnTo>
                  <a:pt x="6051" y="1541"/>
                </a:lnTo>
                <a:lnTo>
                  <a:pt x="6044" y="1535"/>
                </a:lnTo>
                <a:lnTo>
                  <a:pt x="6036" y="1531"/>
                </a:lnTo>
                <a:lnTo>
                  <a:pt x="6027" y="1527"/>
                </a:lnTo>
                <a:lnTo>
                  <a:pt x="6018" y="1524"/>
                </a:lnTo>
                <a:lnTo>
                  <a:pt x="6008" y="1522"/>
                </a:lnTo>
                <a:lnTo>
                  <a:pt x="5997" y="1520"/>
                </a:lnTo>
                <a:lnTo>
                  <a:pt x="5986" y="1519"/>
                </a:lnTo>
                <a:lnTo>
                  <a:pt x="5974" y="1519"/>
                </a:lnTo>
                <a:lnTo>
                  <a:pt x="5960" y="1519"/>
                </a:lnTo>
                <a:lnTo>
                  <a:pt x="5947" y="1520"/>
                </a:lnTo>
                <a:lnTo>
                  <a:pt x="5935" y="1521"/>
                </a:lnTo>
                <a:lnTo>
                  <a:pt x="5923" y="1523"/>
                </a:lnTo>
                <a:lnTo>
                  <a:pt x="5913" y="1526"/>
                </a:lnTo>
                <a:lnTo>
                  <a:pt x="5904" y="1530"/>
                </a:lnTo>
                <a:lnTo>
                  <a:pt x="5896" y="1533"/>
                </a:lnTo>
                <a:lnTo>
                  <a:pt x="5889" y="1538"/>
                </a:lnTo>
                <a:lnTo>
                  <a:pt x="5883" y="1543"/>
                </a:lnTo>
                <a:lnTo>
                  <a:pt x="5878" y="1548"/>
                </a:lnTo>
                <a:lnTo>
                  <a:pt x="5874" y="1554"/>
                </a:lnTo>
                <a:lnTo>
                  <a:pt x="5870" y="1559"/>
                </a:lnTo>
                <a:lnTo>
                  <a:pt x="5868" y="1565"/>
                </a:lnTo>
                <a:lnTo>
                  <a:pt x="5866" y="1571"/>
                </a:lnTo>
                <a:lnTo>
                  <a:pt x="5864" y="1577"/>
                </a:lnTo>
                <a:lnTo>
                  <a:pt x="5864" y="1584"/>
                </a:lnTo>
                <a:lnTo>
                  <a:pt x="5865" y="1592"/>
                </a:lnTo>
                <a:lnTo>
                  <a:pt x="5867" y="1599"/>
                </a:lnTo>
                <a:lnTo>
                  <a:pt x="5870" y="1608"/>
                </a:lnTo>
                <a:lnTo>
                  <a:pt x="5874" y="1615"/>
                </a:lnTo>
                <a:lnTo>
                  <a:pt x="5880" y="1621"/>
                </a:lnTo>
                <a:lnTo>
                  <a:pt x="5888" y="1627"/>
                </a:lnTo>
                <a:lnTo>
                  <a:pt x="5897" y="1632"/>
                </a:lnTo>
                <a:lnTo>
                  <a:pt x="5907" y="1637"/>
                </a:lnTo>
                <a:lnTo>
                  <a:pt x="5917" y="1640"/>
                </a:lnTo>
                <a:lnTo>
                  <a:pt x="5933" y="1645"/>
                </a:lnTo>
                <a:lnTo>
                  <a:pt x="5955" y="1651"/>
                </a:lnTo>
                <a:lnTo>
                  <a:pt x="5984" y="1659"/>
                </a:lnTo>
                <a:lnTo>
                  <a:pt x="6025" y="1671"/>
                </a:lnTo>
                <a:lnTo>
                  <a:pt x="6060" y="1681"/>
                </a:lnTo>
                <a:lnTo>
                  <a:pt x="6089" y="1690"/>
                </a:lnTo>
                <a:lnTo>
                  <a:pt x="6110" y="1699"/>
                </a:lnTo>
                <a:lnTo>
                  <a:pt x="6119" y="1703"/>
                </a:lnTo>
                <a:lnTo>
                  <a:pt x="6127" y="1707"/>
                </a:lnTo>
                <a:lnTo>
                  <a:pt x="6136" y="1712"/>
                </a:lnTo>
                <a:lnTo>
                  <a:pt x="6143" y="1718"/>
                </a:lnTo>
                <a:lnTo>
                  <a:pt x="6150" y="1723"/>
                </a:lnTo>
                <a:lnTo>
                  <a:pt x="6156" y="1730"/>
                </a:lnTo>
                <a:lnTo>
                  <a:pt x="6162" y="1736"/>
                </a:lnTo>
                <a:lnTo>
                  <a:pt x="6167" y="1743"/>
                </a:lnTo>
                <a:lnTo>
                  <a:pt x="6172" y="1751"/>
                </a:lnTo>
                <a:lnTo>
                  <a:pt x="6176" y="1759"/>
                </a:lnTo>
                <a:lnTo>
                  <a:pt x="6180" y="1768"/>
                </a:lnTo>
                <a:lnTo>
                  <a:pt x="6183" y="1776"/>
                </a:lnTo>
                <a:lnTo>
                  <a:pt x="6185" y="1786"/>
                </a:lnTo>
                <a:lnTo>
                  <a:pt x="6187" y="1796"/>
                </a:lnTo>
                <a:lnTo>
                  <a:pt x="6188" y="1806"/>
                </a:lnTo>
                <a:lnTo>
                  <a:pt x="6188" y="1817"/>
                </a:lnTo>
                <a:lnTo>
                  <a:pt x="6188" y="1827"/>
                </a:lnTo>
                <a:lnTo>
                  <a:pt x="6186" y="1838"/>
                </a:lnTo>
                <a:lnTo>
                  <a:pt x="6185" y="1848"/>
                </a:lnTo>
                <a:lnTo>
                  <a:pt x="6182" y="1858"/>
                </a:lnTo>
                <a:lnTo>
                  <a:pt x="6178" y="1868"/>
                </a:lnTo>
                <a:lnTo>
                  <a:pt x="6174" y="1878"/>
                </a:lnTo>
                <a:lnTo>
                  <a:pt x="6169" y="1887"/>
                </a:lnTo>
                <a:lnTo>
                  <a:pt x="6163" y="1897"/>
                </a:lnTo>
                <a:lnTo>
                  <a:pt x="6156" y="1906"/>
                </a:lnTo>
                <a:lnTo>
                  <a:pt x="6149" y="1915"/>
                </a:lnTo>
                <a:lnTo>
                  <a:pt x="6141" y="1923"/>
                </a:lnTo>
                <a:lnTo>
                  <a:pt x="6133" y="1930"/>
                </a:lnTo>
                <a:lnTo>
                  <a:pt x="6122" y="1937"/>
                </a:lnTo>
                <a:lnTo>
                  <a:pt x="6112" y="1944"/>
                </a:lnTo>
                <a:lnTo>
                  <a:pt x="6101" y="1950"/>
                </a:lnTo>
                <a:lnTo>
                  <a:pt x="6090" y="1955"/>
                </a:lnTo>
                <a:lnTo>
                  <a:pt x="6078" y="1960"/>
                </a:lnTo>
                <a:lnTo>
                  <a:pt x="6066" y="1964"/>
                </a:lnTo>
                <a:lnTo>
                  <a:pt x="6053" y="1968"/>
                </a:lnTo>
                <a:lnTo>
                  <a:pt x="6040" y="1971"/>
                </a:lnTo>
                <a:lnTo>
                  <a:pt x="6026" y="1973"/>
                </a:lnTo>
                <a:lnTo>
                  <a:pt x="6012" y="1975"/>
                </a:lnTo>
                <a:lnTo>
                  <a:pt x="5998" y="1975"/>
                </a:lnTo>
                <a:lnTo>
                  <a:pt x="5984" y="1976"/>
                </a:lnTo>
                <a:lnTo>
                  <a:pt x="5960" y="1975"/>
                </a:lnTo>
                <a:lnTo>
                  <a:pt x="5937" y="1973"/>
                </a:lnTo>
                <a:lnTo>
                  <a:pt x="5915" y="1970"/>
                </a:lnTo>
                <a:lnTo>
                  <a:pt x="5896" y="1966"/>
                </a:lnTo>
                <a:lnTo>
                  <a:pt x="5878" y="1960"/>
                </a:lnTo>
                <a:lnTo>
                  <a:pt x="5861" y="1953"/>
                </a:lnTo>
                <a:lnTo>
                  <a:pt x="5846" y="1945"/>
                </a:lnTo>
                <a:lnTo>
                  <a:pt x="5833" y="1935"/>
                </a:lnTo>
                <a:lnTo>
                  <a:pt x="5820" y="1924"/>
                </a:lnTo>
                <a:lnTo>
                  <a:pt x="5809" y="1912"/>
                </a:lnTo>
                <a:lnTo>
                  <a:pt x="5799" y="1899"/>
                </a:lnTo>
                <a:lnTo>
                  <a:pt x="5790" y="1884"/>
                </a:lnTo>
                <a:lnTo>
                  <a:pt x="5783" y="1869"/>
                </a:lnTo>
                <a:lnTo>
                  <a:pt x="5776" y="1852"/>
                </a:lnTo>
                <a:lnTo>
                  <a:pt x="5771" y="1834"/>
                </a:lnTo>
                <a:lnTo>
                  <a:pt x="5767" y="1814"/>
                </a:lnTo>
                <a:close/>
                <a:moveTo>
                  <a:pt x="6260" y="1965"/>
                </a:moveTo>
                <a:lnTo>
                  <a:pt x="6260" y="1268"/>
                </a:lnTo>
                <a:lnTo>
                  <a:pt x="6346" y="1268"/>
                </a:lnTo>
                <a:lnTo>
                  <a:pt x="6346" y="1665"/>
                </a:lnTo>
                <a:lnTo>
                  <a:pt x="6550" y="1459"/>
                </a:lnTo>
                <a:lnTo>
                  <a:pt x="6660" y="1459"/>
                </a:lnTo>
                <a:lnTo>
                  <a:pt x="6467" y="1648"/>
                </a:lnTo>
                <a:lnTo>
                  <a:pt x="6680" y="1965"/>
                </a:lnTo>
                <a:lnTo>
                  <a:pt x="6574" y="1965"/>
                </a:lnTo>
                <a:lnTo>
                  <a:pt x="6406" y="1707"/>
                </a:lnTo>
                <a:lnTo>
                  <a:pt x="6346" y="1765"/>
                </a:lnTo>
                <a:lnTo>
                  <a:pt x="6346" y="1965"/>
                </a:lnTo>
                <a:lnTo>
                  <a:pt x="6260" y="1965"/>
                </a:lnTo>
                <a:close/>
                <a:moveTo>
                  <a:pt x="7065" y="1802"/>
                </a:moveTo>
                <a:lnTo>
                  <a:pt x="7154" y="1813"/>
                </a:lnTo>
                <a:lnTo>
                  <a:pt x="7148" y="1832"/>
                </a:lnTo>
                <a:lnTo>
                  <a:pt x="7142" y="1850"/>
                </a:lnTo>
                <a:lnTo>
                  <a:pt x="7133" y="1866"/>
                </a:lnTo>
                <a:lnTo>
                  <a:pt x="7124" y="1882"/>
                </a:lnTo>
                <a:lnTo>
                  <a:pt x="7113" y="1896"/>
                </a:lnTo>
                <a:lnTo>
                  <a:pt x="7102" y="1910"/>
                </a:lnTo>
                <a:lnTo>
                  <a:pt x="7090" y="1922"/>
                </a:lnTo>
                <a:lnTo>
                  <a:pt x="7076" y="1933"/>
                </a:lnTo>
                <a:lnTo>
                  <a:pt x="7061" y="1943"/>
                </a:lnTo>
                <a:lnTo>
                  <a:pt x="7046" y="1952"/>
                </a:lnTo>
                <a:lnTo>
                  <a:pt x="7029" y="1959"/>
                </a:lnTo>
                <a:lnTo>
                  <a:pt x="7012" y="1965"/>
                </a:lnTo>
                <a:lnTo>
                  <a:pt x="6993" y="1970"/>
                </a:lnTo>
                <a:lnTo>
                  <a:pt x="6974" y="1973"/>
                </a:lnTo>
                <a:lnTo>
                  <a:pt x="6953" y="1975"/>
                </a:lnTo>
                <a:lnTo>
                  <a:pt x="6931" y="1976"/>
                </a:lnTo>
                <a:lnTo>
                  <a:pt x="6917" y="1976"/>
                </a:lnTo>
                <a:lnTo>
                  <a:pt x="6904" y="1975"/>
                </a:lnTo>
                <a:lnTo>
                  <a:pt x="6891" y="1973"/>
                </a:lnTo>
                <a:lnTo>
                  <a:pt x="6878" y="1972"/>
                </a:lnTo>
                <a:lnTo>
                  <a:pt x="6866" y="1969"/>
                </a:lnTo>
                <a:lnTo>
                  <a:pt x="6854" y="1966"/>
                </a:lnTo>
                <a:lnTo>
                  <a:pt x="6843" y="1963"/>
                </a:lnTo>
                <a:lnTo>
                  <a:pt x="6832" y="1959"/>
                </a:lnTo>
                <a:lnTo>
                  <a:pt x="6821" y="1954"/>
                </a:lnTo>
                <a:lnTo>
                  <a:pt x="6811" y="1949"/>
                </a:lnTo>
                <a:lnTo>
                  <a:pt x="6801" y="1944"/>
                </a:lnTo>
                <a:lnTo>
                  <a:pt x="6791" y="1937"/>
                </a:lnTo>
                <a:lnTo>
                  <a:pt x="6782" y="1931"/>
                </a:lnTo>
                <a:lnTo>
                  <a:pt x="6773" y="1924"/>
                </a:lnTo>
                <a:lnTo>
                  <a:pt x="6764" y="1916"/>
                </a:lnTo>
                <a:lnTo>
                  <a:pt x="6756" y="1908"/>
                </a:lnTo>
                <a:lnTo>
                  <a:pt x="6748" y="1899"/>
                </a:lnTo>
                <a:lnTo>
                  <a:pt x="6741" y="1890"/>
                </a:lnTo>
                <a:lnTo>
                  <a:pt x="6734" y="1880"/>
                </a:lnTo>
                <a:lnTo>
                  <a:pt x="6726" y="1870"/>
                </a:lnTo>
                <a:lnTo>
                  <a:pt x="6721" y="1860"/>
                </a:lnTo>
                <a:lnTo>
                  <a:pt x="6715" y="1849"/>
                </a:lnTo>
                <a:lnTo>
                  <a:pt x="6710" y="1838"/>
                </a:lnTo>
                <a:lnTo>
                  <a:pt x="6706" y="1826"/>
                </a:lnTo>
                <a:lnTo>
                  <a:pt x="6702" y="1814"/>
                </a:lnTo>
                <a:lnTo>
                  <a:pt x="6699" y="1801"/>
                </a:lnTo>
                <a:lnTo>
                  <a:pt x="6696" y="1788"/>
                </a:lnTo>
                <a:lnTo>
                  <a:pt x="6694" y="1775"/>
                </a:lnTo>
                <a:lnTo>
                  <a:pt x="6692" y="1761"/>
                </a:lnTo>
                <a:lnTo>
                  <a:pt x="6691" y="1747"/>
                </a:lnTo>
                <a:lnTo>
                  <a:pt x="6690" y="1732"/>
                </a:lnTo>
                <a:lnTo>
                  <a:pt x="6690" y="1717"/>
                </a:lnTo>
                <a:lnTo>
                  <a:pt x="6690" y="1701"/>
                </a:lnTo>
                <a:lnTo>
                  <a:pt x="6691" y="1686"/>
                </a:lnTo>
                <a:lnTo>
                  <a:pt x="6692" y="1671"/>
                </a:lnTo>
                <a:lnTo>
                  <a:pt x="6694" y="1657"/>
                </a:lnTo>
                <a:lnTo>
                  <a:pt x="6696" y="1643"/>
                </a:lnTo>
                <a:lnTo>
                  <a:pt x="6699" y="1630"/>
                </a:lnTo>
                <a:lnTo>
                  <a:pt x="6702" y="1617"/>
                </a:lnTo>
                <a:lnTo>
                  <a:pt x="6706" y="1604"/>
                </a:lnTo>
                <a:lnTo>
                  <a:pt x="6711" y="1591"/>
                </a:lnTo>
                <a:lnTo>
                  <a:pt x="6715" y="1579"/>
                </a:lnTo>
                <a:lnTo>
                  <a:pt x="6721" y="1568"/>
                </a:lnTo>
                <a:lnTo>
                  <a:pt x="6727" y="1557"/>
                </a:lnTo>
                <a:lnTo>
                  <a:pt x="6734" y="1547"/>
                </a:lnTo>
                <a:lnTo>
                  <a:pt x="6741" y="1537"/>
                </a:lnTo>
                <a:lnTo>
                  <a:pt x="6748" y="1528"/>
                </a:lnTo>
                <a:lnTo>
                  <a:pt x="6756" y="1519"/>
                </a:lnTo>
                <a:lnTo>
                  <a:pt x="6765" y="1510"/>
                </a:lnTo>
                <a:lnTo>
                  <a:pt x="6773" y="1502"/>
                </a:lnTo>
                <a:lnTo>
                  <a:pt x="6782" y="1495"/>
                </a:lnTo>
                <a:lnTo>
                  <a:pt x="6791" y="1488"/>
                </a:lnTo>
                <a:lnTo>
                  <a:pt x="6801" y="1482"/>
                </a:lnTo>
                <a:lnTo>
                  <a:pt x="6811" y="1476"/>
                </a:lnTo>
                <a:lnTo>
                  <a:pt x="6821" y="1471"/>
                </a:lnTo>
                <a:lnTo>
                  <a:pt x="6831" y="1466"/>
                </a:lnTo>
                <a:lnTo>
                  <a:pt x="6842" y="1462"/>
                </a:lnTo>
                <a:lnTo>
                  <a:pt x="6853" y="1458"/>
                </a:lnTo>
                <a:lnTo>
                  <a:pt x="6865" y="1455"/>
                </a:lnTo>
                <a:lnTo>
                  <a:pt x="6876" y="1453"/>
                </a:lnTo>
                <a:lnTo>
                  <a:pt x="6888" y="1451"/>
                </a:lnTo>
                <a:lnTo>
                  <a:pt x="6901" y="1450"/>
                </a:lnTo>
                <a:lnTo>
                  <a:pt x="6913" y="1449"/>
                </a:lnTo>
                <a:lnTo>
                  <a:pt x="6926" y="1449"/>
                </a:lnTo>
                <a:lnTo>
                  <a:pt x="6940" y="1449"/>
                </a:lnTo>
                <a:lnTo>
                  <a:pt x="6952" y="1450"/>
                </a:lnTo>
                <a:lnTo>
                  <a:pt x="6964" y="1451"/>
                </a:lnTo>
                <a:lnTo>
                  <a:pt x="6975" y="1453"/>
                </a:lnTo>
                <a:lnTo>
                  <a:pt x="6987" y="1455"/>
                </a:lnTo>
                <a:lnTo>
                  <a:pt x="6998" y="1458"/>
                </a:lnTo>
                <a:lnTo>
                  <a:pt x="7008" y="1462"/>
                </a:lnTo>
                <a:lnTo>
                  <a:pt x="7019" y="1466"/>
                </a:lnTo>
                <a:lnTo>
                  <a:pt x="7029" y="1470"/>
                </a:lnTo>
                <a:lnTo>
                  <a:pt x="7039" y="1475"/>
                </a:lnTo>
                <a:lnTo>
                  <a:pt x="7048" y="1481"/>
                </a:lnTo>
                <a:lnTo>
                  <a:pt x="7058" y="1487"/>
                </a:lnTo>
                <a:lnTo>
                  <a:pt x="7067" y="1494"/>
                </a:lnTo>
                <a:lnTo>
                  <a:pt x="7075" y="1501"/>
                </a:lnTo>
                <a:lnTo>
                  <a:pt x="7084" y="1509"/>
                </a:lnTo>
                <a:lnTo>
                  <a:pt x="7092" y="1517"/>
                </a:lnTo>
                <a:lnTo>
                  <a:pt x="7100" y="1526"/>
                </a:lnTo>
                <a:lnTo>
                  <a:pt x="7107" y="1535"/>
                </a:lnTo>
                <a:lnTo>
                  <a:pt x="7114" y="1545"/>
                </a:lnTo>
                <a:lnTo>
                  <a:pt x="7120" y="1555"/>
                </a:lnTo>
                <a:lnTo>
                  <a:pt x="7126" y="1566"/>
                </a:lnTo>
                <a:lnTo>
                  <a:pt x="7131" y="1577"/>
                </a:lnTo>
                <a:lnTo>
                  <a:pt x="7137" y="1588"/>
                </a:lnTo>
                <a:lnTo>
                  <a:pt x="7141" y="1600"/>
                </a:lnTo>
                <a:lnTo>
                  <a:pt x="7145" y="1613"/>
                </a:lnTo>
                <a:lnTo>
                  <a:pt x="7148" y="1626"/>
                </a:lnTo>
                <a:lnTo>
                  <a:pt x="7151" y="1639"/>
                </a:lnTo>
                <a:lnTo>
                  <a:pt x="7153" y="1653"/>
                </a:lnTo>
                <a:lnTo>
                  <a:pt x="7155" y="1667"/>
                </a:lnTo>
                <a:lnTo>
                  <a:pt x="7156" y="1682"/>
                </a:lnTo>
                <a:lnTo>
                  <a:pt x="7157" y="1696"/>
                </a:lnTo>
                <a:lnTo>
                  <a:pt x="7157" y="1712"/>
                </a:lnTo>
                <a:lnTo>
                  <a:pt x="7157" y="1721"/>
                </a:lnTo>
                <a:lnTo>
                  <a:pt x="7157" y="1735"/>
                </a:lnTo>
                <a:lnTo>
                  <a:pt x="6779" y="1735"/>
                </a:lnTo>
                <a:lnTo>
                  <a:pt x="6780" y="1755"/>
                </a:lnTo>
                <a:lnTo>
                  <a:pt x="6783" y="1774"/>
                </a:lnTo>
                <a:lnTo>
                  <a:pt x="6787" y="1791"/>
                </a:lnTo>
                <a:lnTo>
                  <a:pt x="6793" y="1808"/>
                </a:lnTo>
                <a:lnTo>
                  <a:pt x="6799" y="1823"/>
                </a:lnTo>
                <a:lnTo>
                  <a:pt x="6807" y="1837"/>
                </a:lnTo>
                <a:lnTo>
                  <a:pt x="6816" y="1850"/>
                </a:lnTo>
                <a:lnTo>
                  <a:pt x="6826" y="1862"/>
                </a:lnTo>
                <a:lnTo>
                  <a:pt x="6836" y="1872"/>
                </a:lnTo>
                <a:lnTo>
                  <a:pt x="6848" y="1881"/>
                </a:lnTo>
                <a:lnTo>
                  <a:pt x="6860" y="1888"/>
                </a:lnTo>
                <a:lnTo>
                  <a:pt x="6873" y="1895"/>
                </a:lnTo>
                <a:lnTo>
                  <a:pt x="6886" y="1900"/>
                </a:lnTo>
                <a:lnTo>
                  <a:pt x="6901" y="1903"/>
                </a:lnTo>
                <a:lnTo>
                  <a:pt x="6915" y="1905"/>
                </a:lnTo>
                <a:lnTo>
                  <a:pt x="6931" y="1906"/>
                </a:lnTo>
                <a:lnTo>
                  <a:pt x="6943" y="1905"/>
                </a:lnTo>
                <a:lnTo>
                  <a:pt x="6954" y="1904"/>
                </a:lnTo>
                <a:lnTo>
                  <a:pt x="6965" y="1902"/>
                </a:lnTo>
                <a:lnTo>
                  <a:pt x="6975" y="1900"/>
                </a:lnTo>
                <a:lnTo>
                  <a:pt x="6985" y="1896"/>
                </a:lnTo>
                <a:lnTo>
                  <a:pt x="6995" y="1892"/>
                </a:lnTo>
                <a:lnTo>
                  <a:pt x="7003" y="1887"/>
                </a:lnTo>
                <a:lnTo>
                  <a:pt x="7012" y="1881"/>
                </a:lnTo>
                <a:lnTo>
                  <a:pt x="7020" y="1874"/>
                </a:lnTo>
                <a:lnTo>
                  <a:pt x="7028" y="1867"/>
                </a:lnTo>
                <a:lnTo>
                  <a:pt x="7035" y="1858"/>
                </a:lnTo>
                <a:lnTo>
                  <a:pt x="7042" y="1849"/>
                </a:lnTo>
                <a:lnTo>
                  <a:pt x="7048" y="1838"/>
                </a:lnTo>
                <a:lnTo>
                  <a:pt x="7054" y="1827"/>
                </a:lnTo>
                <a:lnTo>
                  <a:pt x="7060" y="1815"/>
                </a:lnTo>
                <a:lnTo>
                  <a:pt x="7065" y="1802"/>
                </a:lnTo>
                <a:close/>
                <a:moveTo>
                  <a:pt x="6783" y="1665"/>
                </a:moveTo>
                <a:lnTo>
                  <a:pt x="7066" y="1665"/>
                </a:lnTo>
                <a:lnTo>
                  <a:pt x="7064" y="1649"/>
                </a:lnTo>
                <a:lnTo>
                  <a:pt x="7061" y="1635"/>
                </a:lnTo>
                <a:lnTo>
                  <a:pt x="7058" y="1621"/>
                </a:lnTo>
                <a:lnTo>
                  <a:pt x="7055" y="1609"/>
                </a:lnTo>
                <a:lnTo>
                  <a:pt x="7050" y="1596"/>
                </a:lnTo>
                <a:lnTo>
                  <a:pt x="7045" y="1586"/>
                </a:lnTo>
                <a:lnTo>
                  <a:pt x="7040" y="1576"/>
                </a:lnTo>
                <a:lnTo>
                  <a:pt x="7033" y="1568"/>
                </a:lnTo>
                <a:lnTo>
                  <a:pt x="7023" y="1556"/>
                </a:lnTo>
                <a:lnTo>
                  <a:pt x="7011" y="1546"/>
                </a:lnTo>
                <a:lnTo>
                  <a:pt x="6999" y="1538"/>
                </a:lnTo>
                <a:lnTo>
                  <a:pt x="6987" y="1531"/>
                </a:lnTo>
                <a:lnTo>
                  <a:pt x="6973" y="1526"/>
                </a:lnTo>
                <a:lnTo>
                  <a:pt x="6959" y="1522"/>
                </a:lnTo>
                <a:lnTo>
                  <a:pt x="6943" y="1519"/>
                </a:lnTo>
                <a:lnTo>
                  <a:pt x="6927" y="1519"/>
                </a:lnTo>
                <a:lnTo>
                  <a:pt x="6912" y="1519"/>
                </a:lnTo>
                <a:lnTo>
                  <a:pt x="6898" y="1521"/>
                </a:lnTo>
                <a:lnTo>
                  <a:pt x="6885" y="1524"/>
                </a:lnTo>
                <a:lnTo>
                  <a:pt x="6872" y="1528"/>
                </a:lnTo>
                <a:lnTo>
                  <a:pt x="6860" y="1534"/>
                </a:lnTo>
                <a:lnTo>
                  <a:pt x="6849" y="1541"/>
                </a:lnTo>
                <a:lnTo>
                  <a:pt x="6838" y="1549"/>
                </a:lnTo>
                <a:lnTo>
                  <a:pt x="6828" y="1558"/>
                </a:lnTo>
                <a:lnTo>
                  <a:pt x="6818" y="1568"/>
                </a:lnTo>
                <a:lnTo>
                  <a:pt x="6810" y="1579"/>
                </a:lnTo>
                <a:lnTo>
                  <a:pt x="6803" y="1591"/>
                </a:lnTo>
                <a:lnTo>
                  <a:pt x="6797" y="1605"/>
                </a:lnTo>
                <a:lnTo>
                  <a:pt x="6792" y="1619"/>
                </a:lnTo>
                <a:lnTo>
                  <a:pt x="6788" y="1633"/>
                </a:lnTo>
                <a:lnTo>
                  <a:pt x="6785" y="1648"/>
                </a:lnTo>
                <a:lnTo>
                  <a:pt x="6783" y="1665"/>
                </a:lnTo>
                <a:close/>
                <a:moveTo>
                  <a:pt x="6855" y="1397"/>
                </a:moveTo>
                <a:lnTo>
                  <a:pt x="6918" y="1264"/>
                </a:lnTo>
                <a:lnTo>
                  <a:pt x="7032" y="1264"/>
                </a:lnTo>
                <a:lnTo>
                  <a:pt x="6926" y="1397"/>
                </a:lnTo>
                <a:lnTo>
                  <a:pt x="6855" y="1397"/>
                </a:lnTo>
                <a:close/>
                <a:moveTo>
                  <a:pt x="7479" y="1965"/>
                </a:moveTo>
                <a:lnTo>
                  <a:pt x="7479" y="1459"/>
                </a:lnTo>
                <a:lnTo>
                  <a:pt x="7556" y="1459"/>
                </a:lnTo>
                <a:lnTo>
                  <a:pt x="7556" y="1537"/>
                </a:lnTo>
                <a:lnTo>
                  <a:pt x="7571" y="1512"/>
                </a:lnTo>
                <a:lnTo>
                  <a:pt x="7585" y="1492"/>
                </a:lnTo>
                <a:lnTo>
                  <a:pt x="7592" y="1484"/>
                </a:lnTo>
                <a:lnTo>
                  <a:pt x="7598" y="1477"/>
                </a:lnTo>
                <a:lnTo>
                  <a:pt x="7605" y="1471"/>
                </a:lnTo>
                <a:lnTo>
                  <a:pt x="7611" y="1466"/>
                </a:lnTo>
                <a:lnTo>
                  <a:pt x="7617" y="1462"/>
                </a:lnTo>
                <a:lnTo>
                  <a:pt x="7624" y="1458"/>
                </a:lnTo>
                <a:lnTo>
                  <a:pt x="7630" y="1455"/>
                </a:lnTo>
                <a:lnTo>
                  <a:pt x="7637" y="1453"/>
                </a:lnTo>
                <a:lnTo>
                  <a:pt x="7644" y="1451"/>
                </a:lnTo>
                <a:lnTo>
                  <a:pt x="7651" y="1450"/>
                </a:lnTo>
                <a:lnTo>
                  <a:pt x="7659" y="1449"/>
                </a:lnTo>
                <a:lnTo>
                  <a:pt x="7666" y="1449"/>
                </a:lnTo>
                <a:lnTo>
                  <a:pt x="7677" y="1449"/>
                </a:lnTo>
                <a:lnTo>
                  <a:pt x="7688" y="1450"/>
                </a:lnTo>
                <a:lnTo>
                  <a:pt x="7699" y="1452"/>
                </a:lnTo>
                <a:lnTo>
                  <a:pt x="7710" y="1455"/>
                </a:lnTo>
                <a:lnTo>
                  <a:pt x="7721" y="1459"/>
                </a:lnTo>
                <a:lnTo>
                  <a:pt x="7732" y="1464"/>
                </a:lnTo>
                <a:lnTo>
                  <a:pt x="7744" y="1469"/>
                </a:lnTo>
                <a:lnTo>
                  <a:pt x="7755" y="1476"/>
                </a:lnTo>
                <a:lnTo>
                  <a:pt x="7723" y="1555"/>
                </a:lnTo>
                <a:lnTo>
                  <a:pt x="7716" y="1550"/>
                </a:lnTo>
                <a:lnTo>
                  <a:pt x="7708" y="1547"/>
                </a:lnTo>
                <a:lnTo>
                  <a:pt x="7700" y="1544"/>
                </a:lnTo>
                <a:lnTo>
                  <a:pt x="7692" y="1541"/>
                </a:lnTo>
                <a:lnTo>
                  <a:pt x="7685" y="1540"/>
                </a:lnTo>
                <a:lnTo>
                  <a:pt x="7677" y="1538"/>
                </a:lnTo>
                <a:lnTo>
                  <a:pt x="7669" y="1537"/>
                </a:lnTo>
                <a:lnTo>
                  <a:pt x="7661" y="1537"/>
                </a:lnTo>
                <a:lnTo>
                  <a:pt x="7654" y="1537"/>
                </a:lnTo>
                <a:lnTo>
                  <a:pt x="7648" y="1538"/>
                </a:lnTo>
                <a:lnTo>
                  <a:pt x="7641" y="1539"/>
                </a:lnTo>
                <a:lnTo>
                  <a:pt x="7635" y="1541"/>
                </a:lnTo>
                <a:lnTo>
                  <a:pt x="7629" y="1544"/>
                </a:lnTo>
                <a:lnTo>
                  <a:pt x="7623" y="1547"/>
                </a:lnTo>
                <a:lnTo>
                  <a:pt x="7617" y="1550"/>
                </a:lnTo>
                <a:lnTo>
                  <a:pt x="7611" y="1554"/>
                </a:lnTo>
                <a:lnTo>
                  <a:pt x="7606" y="1558"/>
                </a:lnTo>
                <a:lnTo>
                  <a:pt x="7601" y="1563"/>
                </a:lnTo>
                <a:lnTo>
                  <a:pt x="7596" y="1568"/>
                </a:lnTo>
                <a:lnTo>
                  <a:pt x="7592" y="1574"/>
                </a:lnTo>
                <a:lnTo>
                  <a:pt x="7588" y="1580"/>
                </a:lnTo>
                <a:lnTo>
                  <a:pt x="7585" y="1586"/>
                </a:lnTo>
                <a:lnTo>
                  <a:pt x="7582" y="1593"/>
                </a:lnTo>
                <a:lnTo>
                  <a:pt x="7579" y="1601"/>
                </a:lnTo>
                <a:lnTo>
                  <a:pt x="7576" y="1613"/>
                </a:lnTo>
                <a:lnTo>
                  <a:pt x="7573" y="1625"/>
                </a:lnTo>
                <a:lnTo>
                  <a:pt x="7571" y="1637"/>
                </a:lnTo>
                <a:lnTo>
                  <a:pt x="7569" y="1649"/>
                </a:lnTo>
                <a:lnTo>
                  <a:pt x="7566" y="1675"/>
                </a:lnTo>
                <a:lnTo>
                  <a:pt x="7565" y="1701"/>
                </a:lnTo>
                <a:lnTo>
                  <a:pt x="7565" y="1965"/>
                </a:lnTo>
                <a:lnTo>
                  <a:pt x="7479" y="1965"/>
                </a:lnTo>
                <a:close/>
                <a:moveTo>
                  <a:pt x="8121" y="1802"/>
                </a:moveTo>
                <a:lnTo>
                  <a:pt x="8211" y="1813"/>
                </a:lnTo>
                <a:lnTo>
                  <a:pt x="8205" y="1832"/>
                </a:lnTo>
                <a:lnTo>
                  <a:pt x="8198" y="1850"/>
                </a:lnTo>
                <a:lnTo>
                  <a:pt x="8190" y="1866"/>
                </a:lnTo>
                <a:lnTo>
                  <a:pt x="8181" y="1882"/>
                </a:lnTo>
                <a:lnTo>
                  <a:pt x="8171" y="1896"/>
                </a:lnTo>
                <a:lnTo>
                  <a:pt x="8160" y="1910"/>
                </a:lnTo>
                <a:lnTo>
                  <a:pt x="8147" y="1922"/>
                </a:lnTo>
                <a:lnTo>
                  <a:pt x="8133" y="1933"/>
                </a:lnTo>
                <a:lnTo>
                  <a:pt x="8118" y="1943"/>
                </a:lnTo>
                <a:lnTo>
                  <a:pt x="8102" y="1952"/>
                </a:lnTo>
                <a:lnTo>
                  <a:pt x="8086" y="1959"/>
                </a:lnTo>
                <a:lnTo>
                  <a:pt x="8068" y="1965"/>
                </a:lnTo>
                <a:lnTo>
                  <a:pt x="8050" y="1970"/>
                </a:lnTo>
                <a:lnTo>
                  <a:pt x="8030" y="1973"/>
                </a:lnTo>
                <a:lnTo>
                  <a:pt x="8010" y="1975"/>
                </a:lnTo>
                <a:lnTo>
                  <a:pt x="7988" y="1976"/>
                </a:lnTo>
                <a:lnTo>
                  <a:pt x="7975" y="1976"/>
                </a:lnTo>
                <a:lnTo>
                  <a:pt x="7962" y="1975"/>
                </a:lnTo>
                <a:lnTo>
                  <a:pt x="7949" y="1973"/>
                </a:lnTo>
                <a:lnTo>
                  <a:pt x="7935" y="1972"/>
                </a:lnTo>
                <a:lnTo>
                  <a:pt x="7923" y="1969"/>
                </a:lnTo>
                <a:lnTo>
                  <a:pt x="7911" y="1966"/>
                </a:lnTo>
                <a:lnTo>
                  <a:pt x="7900" y="1963"/>
                </a:lnTo>
                <a:lnTo>
                  <a:pt x="7888" y="1959"/>
                </a:lnTo>
                <a:lnTo>
                  <a:pt x="7878" y="1954"/>
                </a:lnTo>
                <a:lnTo>
                  <a:pt x="7867" y="1949"/>
                </a:lnTo>
                <a:lnTo>
                  <a:pt x="7857" y="1944"/>
                </a:lnTo>
                <a:lnTo>
                  <a:pt x="7848" y="1937"/>
                </a:lnTo>
                <a:lnTo>
                  <a:pt x="7838" y="1931"/>
                </a:lnTo>
                <a:lnTo>
                  <a:pt x="7829" y="1924"/>
                </a:lnTo>
                <a:lnTo>
                  <a:pt x="7821" y="1916"/>
                </a:lnTo>
                <a:lnTo>
                  <a:pt x="7812" y="1908"/>
                </a:lnTo>
                <a:lnTo>
                  <a:pt x="7804" y="1899"/>
                </a:lnTo>
                <a:lnTo>
                  <a:pt x="7797" y="1890"/>
                </a:lnTo>
                <a:lnTo>
                  <a:pt x="7790" y="1880"/>
                </a:lnTo>
                <a:lnTo>
                  <a:pt x="7784" y="1870"/>
                </a:lnTo>
                <a:lnTo>
                  <a:pt x="7778" y="1860"/>
                </a:lnTo>
                <a:lnTo>
                  <a:pt x="7773" y="1849"/>
                </a:lnTo>
                <a:lnTo>
                  <a:pt x="7768" y="1838"/>
                </a:lnTo>
                <a:lnTo>
                  <a:pt x="7764" y="1826"/>
                </a:lnTo>
                <a:lnTo>
                  <a:pt x="7760" y="1814"/>
                </a:lnTo>
                <a:lnTo>
                  <a:pt x="7757" y="1801"/>
                </a:lnTo>
                <a:lnTo>
                  <a:pt x="7754" y="1788"/>
                </a:lnTo>
                <a:lnTo>
                  <a:pt x="7752" y="1775"/>
                </a:lnTo>
                <a:lnTo>
                  <a:pt x="7750" y="1761"/>
                </a:lnTo>
                <a:lnTo>
                  <a:pt x="7749" y="1747"/>
                </a:lnTo>
                <a:lnTo>
                  <a:pt x="7748" y="1732"/>
                </a:lnTo>
                <a:lnTo>
                  <a:pt x="7748" y="1717"/>
                </a:lnTo>
                <a:lnTo>
                  <a:pt x="7748" y="1701"/>
                </a:lnTo>
                <a:lnTo>
                  <a:pt x="7749" y="1686"/>
                </a:lnTo>
                <a:lnTo>
                  <a:pt x="7750" y="1671"/>
                </a:lnTo>
                <a:lnTo>
                  <a:pt x="7752" y="1657"/>
                </a:lnTo>
                <a:lnTo>
                  <a:pt x="7754" y="1643"/>
                </a:lnTo>
                <a:lnTo>
                  <a:pt x="7757" y="1630"/>
                </a:lnTo>
                <a:lnTo>
                  <a:pt x="7760" y="1617"/>
                </a:lnTo>
                <a:lnTo>
                  <a:pt x="7764" y="1604"/>
                </a:lnTo>
                <a:lnTo>
                  <a:pt x="7768" y="1591"/>
                </a:lnTo>
                <a:lnTo>
                  <a:pt x="7773" y="1579"/>
                </a:lnTo>
                <a:lnTo>
                  <a:pt x="7778" y="1568"/>
                </a:lnTo>
                <a:lnTo>
                  <a:pt x="7784" y="1557"/>
                </a:lnTo>
                <a:lnTo>
                  <a:pt x="7791" y="1547"/>
                </a:lnTo>
                <a:lnTo>
                  <a:pt x="7798" y="1537"/>
                </a:lnTo>
                <a:lnTo>
                  <a:pt x="7805" y="1528"/>
                </a:lnTo>
                <a:lnTo>
                  <a:pt x="7813" y="1519"/>
                </a:lnTo>
                <a:lnTo>
                  <a:pt x="7821" y="1510"/>
                </a:lnTo>
                <a:lnTo>
                  <a:pt x="7830" y="1502"/>
                </a:lnTo>
                <a:lnTo>
                  <a:pt x="7839" y="1495"/>
                </a:lnTo>
                <a:lnTo>
                  <a:pt x="7848" y="1488"/>
                </a:lnTo>
                <a:lnTo>
                  <a:pt x="7858" y="1482"/>
                </a:lnTo>
                <a:lnTo>
                  <a:pt x="7868" y="1476"/>
                </a:lnTo>
                <a:lnTo>
                  <a:pt x="7878" y="1471"/>
                </a:lnTo>
                <a:lnTo>
                  <a:pt x="7888" y="1466"/>
                </a:lnTo>
                <a:lnTo>
                  <a:pt x="7899" y="1462"/>
                </a:lnTo>
                <a:lnTo>
                  <a:pt x="7910" y="1458"/>
                </a:lnTo>
                <a:lnTo>
                  <a:pt x="7921" y="1455"/>
                </a:lnTo>
                <a:lnTo>
                  <a:pt x="7933" y="1453"/>
                </a:lnTo>
                <a:lnTo>
                  <a:pt x="7946" y="1451"/>
                </a:lnTo>
                <a:lnTo>
                  <a:pt x="7958" y="1450"/>
                </a:lnTo>
                <a:lnTo>
                  <a:pt x="7971" y="1449"/>
                </a:lnTo>
                <a:lnTo>
                  <a:pt x="7984" y="1449"/>
                </a:lnTo>
                <a:lnTo>
                  <a:pt x="7996" y="1449"/>
                </a:lnTo>
                <a:lnTo>
                  <a:pt x="8008" y="1450"/>
                </a:lnTo>
                <a:lnTo>
                  <a:pt x="8020" y="1451"/>
                </a:lnTo>
                <a:lnTo>
                  <a:pt x="8032" y="1453"/>
                </a:lnTo>
                <a:lnTo>
                  <a:pt x="8043" y="1455"/>
                </a:lnTo>
                <a:lnTo>
                  <a:pt x="8054" y="1458"/>
                </a:lnTo>
                <a:lnTo>
                  <a:pt x="8065" y="1462"/>
                </a:lnTo>
                <a:lnTo>
                  <a:pt x="8075" y="1466"/>
                </a:lnTo>
                <a:lnTo>
                  <a:pt x="8086" y="1470"/>
                </a:lnTo>
                <a:lnTo>
                  <a:pt x="8095" y="1475"/>
                </a:lnTo>
                <a:lnTo>
                  <a:pt x="8105" y="1481"/>
                </a:lnTo>
                <a:lnTo>
                  <a:pt x="8114" y="1487"/>
                </a:lnTo>
                <a:lnTo>
                  <a:pt x="8123" y="1494"/>
                </a:lnTo>
                <a:lnTo>
                  <a:pt x="8132" y="1501"/>
                </a:lnTo>
                <a:lnTo>
                  <a:pt x="8142" y="1509"/>
                </a:lnTo>
                <a:lnTo>
                  <a:pt x="8150" y="1517"/>
                </a:lnTo>
                <a:lnTo>
                  <a:pt x="8157" y="1526"/>
                </a:lnTo>
                <a:lnTo>
                  <a:pt x="8165" y="1535"/>
                </a:lnTo>
                <a:lnTo>
                  <a:pt x="8171" y="1545"/>
                </a:lnTo>
                <a:lnTo>
                  <a:pt x="8178" y="1555"/>
                </a:lnTo>
                <a:lnTo>
                  <a:pt x="8183" y="1566"/>
                </a:lnTo>
                <a:lnTo>
                  <a:pt x="8189" y="1577"/>
                </a:lnTo>
                <a:lnTo>
                  <a:pt x="8193" y="1588"/>
                </a:lnTo>
                <a:lnTo>
                  <a:pt x="8198" y="1600"/>
                </a:lnTo>
                <a:lnTo>
                  <a:pt x="8201" y="1613"/>
                </a:lnTo>
                <a:lnTo>
                  <a:pt x="8205" y="1626"/>
                </a:lnTo>
                <a:lnTo>
                  <a:pt x="8207" y="1639"/>
                </a:lnTo>
                <a:lnTo>
                  <a:pt x="8210" y="1653"/>
                </a:lnTo>
                <a:lnTo>
                  <a:pt x="8211" y="1667"/>
                </a:lnTo>
                <a:lnTo>
                  <a:pt x="8213" y="1682"/>
                </a:lnTo>
                <a:lnTo>
                  <a:pt x="8213" y="1696"/>
                </a:lnTo>
                <a:lnTo>
                  <a:pt x="8214" y="1712"/>
                </a:lnTo>
                <a:lnTo>
                  <a:pt x="8214" y="1721"/>
                </a:lnTo>
                <a:lnTo>
                  <a:pt x="8213" y="1735"/>
                </a:lnTo>
                <a:lnTo>
                  <a:pt x="7835" y="1735"/>
                </a:lnTo>
                <a:lnTo>
                  <a:pt x="7837" y="1755"/>
                </a:lnTo>
                <a:lnTo>
                  <a:pt x="7840" y="1774"/>
                </a:lnTo>
                <a:lnTo>
                  <a:pt x="7844" y="1791"/>
                </a:lnTo>
                <a:lnTo>
                  <a:pt x="7849" y="1808"/>
                </a:lnTo>
                <a:lnTo>
                  <a:pt x="7856" y="1823"/>
                </a:lnTo>
                <a:lnTo>
                  <a:pt x="7863" y="1837"/>
                </a:lnTo>
                <a:lnTo>
                  <a:pt x="7872" y="1850"/>
                </a:lnTo>
                <a:lnTo>
                  <a:pt x="7882" y="1862"/>
                </a:lnTo>
                <a:lnTo>
                  <a:pt x="7893" y="1872"/>
                </a:lnTo>
                <a:lnTo>
                  <a:pt x="7905" y="1881"/>
                </a:lnTo>
                <a:lnTo>
                  <a:pt x="7917" y="1888"/>
                </a:lnTo>
                <a:lnTo>
                  <a:pt x="7930" y="1895"/>
                </a:lnTo>
                <a:lnTo>
                  <a:pt x="7944" y="1900"/>
                </a:lnTo>
                <a:lnTo>
                  <a:pt x="7958" y="1903"/>
                </a:lnTo>
                <a:lnTo>
                  <a:pt x="7973" y="1905"/>
                </a:lnTo>
                <a:lnTo>
                  <a:pt x="7988" y="1906"/>
                </a:lnTo>
                <a:lnTo>
                  <a:pt x="8000" y="1905"/>
                </a:lnTo>
                <a:lnTo>
                  <a:pt x="8011" y="1904"/>
                </a:lnTo>
                <a:lnTo>
                  <a:pt x="8022" y="1902"/>
                </a:lnTo>
                <a:lnTo>
                  <a:pt x="8032" y="1900"/>
                </a:lnTo>
                <a:lnTo>
                  <a:pt x="8042" y="1896"/>
                </a:lnTo>
                <a:lnTo>
                  <a:pt x="8051" y="1892"/>
                </a:lnTo>
                <a:lnTo>
                  <a:pt x="8060" y="1887"/>
                </a:lnTo>
                <a:lnTo>
                  <a:pt x="8069" y="1881"/>
                </a:lnTo>
                <a:lnTo>
                  <a:pt x="8077" y="1874"/>
                </a:lnTo>
                <a:lnTo>
                  <a:pt x="8084" y="1867"/>
                </a:lnTo>
                <a:lnTo>
                  <a:pt x="8092" y="1858"/>
                </a:lnTo>
                <a:lnTo>
                  <a:pt x="8098" y="1849"/>
                </a:lnTo>
                <a:lnTo>
                  <a:pt x="8105" y="1838"/>
                </a:lnTo>
                <a:lnTo>
                  <a:pt x="8111" y="1827"/>
                </a:lnTo>
                <a:lnTo>
                  <a:pt x="8116" y="1815"/>
                </a:lnTo>
                <a:lnTo>
                  <a:pt x="8121" y="1802"/>
                </a:lnTo>
                <a:close/>
                <a:moveTo>
                  <a:pt x="7840" y="1665"/>
                </a:moveTo>
                <a:lnTo>
                  <a:pt x="8122" y="1665"/>
                </a:lnTo>
                <a:lnTo>
                  <a:pt x="8120" y="1649"/>
                </a:lnTo>
                <a:lnTo>
                  <a:pt x="8118" y="1635"/>
                </a:lnTo>
                <a:lnTo>
                  <a:pt x="8115" y="1621"/>
                </a:lnTo>
                <a:lnTo>
                  <a:pt x="8111" y="1609"/>
                </a:lnTo>
                <a:lnTo>
                  <a:pt x="8107" y="1596"/>
                </a:lnTo>
                <a:lnTo>
                  <a:pt x="8102" y="1586"/>
                </a:lnTo>
                <a:lnTo>
                  <a:pt x="8096" y="1576"/>
                </a:lnTo>
                <a:lnTo>
                  <a:pt x="8090" y="1568"/>
                </a:lnTo>
                <a:lnTo>
                  <a:pt x="8079" y="1556"/>
                </a:lnTo>
                <a:lnTo>
                  <a:pt x="8068" y="1546"/>
                </a:lnTo>
                <a:lnTo>
                  <a:pt x="8056" y="1538"/>
                </a:lnTo>
                <a:lnTo>
                  <a:pt x="8043" y="1531"/>
                </a:lnTo>
                <a:lnTo>
                  <a:pt x="8030" y="1526"/>
                </a:lnTo>
                <a:lnTo>
                  <a:pt x="8015" y="1522"/>
                </a:lnTo>
                <a:lnTo>
                  <a:pt x="8000" y="1519"/>
                </a:lnTo>
                <a:lnTo>
                  <a:pt x="7984" y="1519"/>
                </a:lnTo>
                <a:lnTo>
                  <a:pt x="7970" y="1519"/>
                </a:lnTo>
                <a:lnTo>
                  <a:pt x="7956" y="1521"/>
                </a:lnTo>
                <a:lnTo>
                  <a:pt x="7943" y="1524"/>
                </a:lnTo>
                <a:lnTo>
                  <a:pt x="7929" y="1528"/>
                </a:lnTo>
                <a:lnTo>
                  <a:pt x="7917" y="1534"/>
                </a:lnTo>
                <a:lnTo>
                  <a:pt x="7906" y="1541"/>
                </a:lnTo>
                <a:lnTo>
                  <a:pt x="7895" y="1549"/>
                </a:lnTo>
                <a:lnTo>
                  <a:pt x="7884" y="1558"/>
                </a:lnTo>
                <a:lnTo>
                  <a:pt x="7875" y="1568"/>
                </a:lnTo>
                <a:lnTo>
                  <a:pt x="7867" y="1579"/>
                </a:lnTo>
                <a:lnTo>
                  <a:pt x="7859" y="1591"/>
                </a:lnTo>
                <a:lnTo>
                  <a:pt x="7853" y="1605"/>
                </a:lnTo>
                <a:lnTo>
                  <a:pt x="7848" y="1619"/>
                </a:lnTo>
                <a:lnTo>
                  <a:pt x="7844" y="1633"/>
                </a:lnTo>
                <a:lnTo>
                  <a:pt x="7842" y="1648"/>
                </a:lnTo>
                <a:lnTo>
                  <a:pt x="7840" y="1665"/>
                </a:lnTo>
                <a:close/>
                <a:moveTo>
                  <a:pt x="8289" y="2160"/>
                </a:moveTo>
                <a:lnTo>
                  <a:pt x="8289" y="1459"/>
                </a:lnTo>
                <a:lnTo>
                  <a:pt x="8368" y="1459"/>
                </a:lnTo>
                <a:lnTo>
                  <a:pt x="8368" y="1526"/>
                </a:lnTo>
                <a:lnTo>
                  <a:pt x="8375" y="1516"/>
                </a:lnTo>
                <a:lnTo>
                  <a:pt x="8382" y="1508"/>
                </a:lnTo>
                <a:lnTo>
                  <a:pt x="8390" y="1499"/>
                </a:lnTo>
                <a:lnTo>
                  <a:pt x="8397" y="1492"/>
                </a:lnTo>
                <a:lnTo>
                  <a:pt x="8405" y="1485"/>
                </a:lnTo>
                <a:lnTo>
                  <a:pt x="8413" y="1479"/>
                </a:lnTo>
                <a:lnTo>
                  <a:pt x="8422" y="1473"/>
                </a:lnTo>
                <a:lnTo>
                  <a:pt x="8430" y="1468"/>
                </a:lnTo>
                <a:lnTo>
                  <a:pt x="8439" y="1463"/>
                </a:lnTo>
                <a:lnTo>
                  <a:pt x="8449" y="1459"/>
                </a:lnTo>
                <a:lnTo>
                  <a:pt x="8458" y="1456"/>
                </a:lnTo>
                <a:lnTo>
                  <a:pt x="8469" y="1453"/>
                </a:lnTo>
                <a:lnTo>
                  <a:pt x="8479" y="1451"/>
                </a:lnTo>
                <a:lnTo>
                  <a:pt x="8491" y="1450"/>
                </a:lnTo>
                <a:lnTo>
                  <a:pt x="8502" y="1449"/>
                </a:lnTo>
                <a:lnTo>
                  <a:pt x="8514" y="1449"/>
                </a:lnTo>
                <a:lnTo>
                  <a:pt x="8530" y="1449"/>
                </a:lnTo>
                <a:lnTo>
                  <a:pt x="8547" y="1451"/>
                </a:lnTo>
                <a:lnTo>
                  <a:pt x="8562" y="1453"/>
                </a:lnTo>
                <a:lnTo>
                  <a:pt x="8576" y="1457"/>
                </a:lnTo>
                <a:lnTo>
                  <a:pt x="8590" y="1461"/>
                </a:lnTo>
                <a:lnTo>
                  <a:pt x="8604" y="1467"/>
                </a:lnTo>
                <a:lnTo>
                  <a:pt x="8617" y="1474"/>
                </a:lnTo>
                <a:lnTo>
                  <a:pt x="8629" y="1482"/>
                </a:lnTo>
                <a:lnTo>
                  <a:pt x="8641" y="1490"/>
                </a:lnTo>
                <a:lnTo>
                  <a:pt x="8652" y="1500"/>
                </a:lnTo>
                <a:lnTo>
                  <a:pt x="8663" y="1510"/>
                </a:lnTo>
                <a:lnTo>
                  <a:pt x="8673" y="1522"/>
                </a:lnTo>
                <a:lnTo>
                  <a:pt x="8682" y="1534"/>
                </a:lnTo>
                <a:lnTo>
                  <a:pt x="8690" y="1547"/>
                </a:lnTo>
                <a:lnTo>
                  <a:pt x="8697" y="1561"/>
                </a:lnTo>
                <a:lnTo>
                  <a:pt x="8704" y="1575"/>
                </a:lnTo>
                <a:lnTo>
                  <a:pt x="8710" y="1591"/>
                </a:lnTo>
                <a:lnTo>
                  <a:pt x="8715" y="1607"/>
                </a:lnTo>
                <a:lnTo>
                  <a:pt x="8719" y="1623"/>
                </a:lnTo>
                <a:lnTo>
                  <a:pt x="8723" y="1640"/>
                </a:lnTo>
                <a:lnTo>
                  <a:pt x="8725" y="1656"/>
                </a:lnTo>
                <a:lnTo>
                  <a:pt x="8727" y="1674"/>
                </a:lnTo>
                <a:lnTo>
                  <a:pt x="8729" y="1691"/>
                </a:lnTo>
                <a:lnTo>
                  <a:pt x="8729" y="1709"/>
                </a:lnTo>
                <a:lnTo>
                  <a:pt x="8729" y="1728"/>
                </a:lnTo>
                <a:lnTo>
                  <a:pt x="8727" y="1747"/>
                </a:lnTo>
                <a:lnTo>
                  <a:pt x="8725" y="1765"/>
                </a:lnTo>
                <a:lnTo>
                  <a:pt x="8722" y="1782"/>
                </a:lnTo>
                <a:lnTo>
                  <a:pt x="8718" y="1799"/>
                </a:lnTo>
                <a:lnTo>
                  <a:pt x="8713" y="1816"/>
                </a:lnTo>
                <a:lnTo>
                  <a:pt x="8708" y="1832"/>
                </a:lnTo>
                <a:lnTo>
                  <a:pt x="8701" y="1848"/>
                </a:lnTo>
                <a:lnTo>
                  <a:pt x="8694" y="1863"/>
                </a:lnTo>
                <a:lnTo>
                  <a:pt x="8686" y="1877"/>
                </a:lnTo>
                <a:lnTo>
                  <a:pt x="8677" y="1890"/>
                </a:lnTo>
                <a:lnTo>
                  <a:pt x="8667" y="1903"/>
                </a:lnTo>
                <a:lnTo>
                  <a:pt x="8657" y="1914"/>
                </a:lnTo>
                <a:lnTo>
                  <a:pt x="8645" y="1925"/>
                </a:lnTo>
                <a:lnTo>
                  <a:pt x="8633" y="1934"/>
                </a:lnTo>
                <a:lnTo>
                  <a:pt x="8621" y="1943"/>
                </a:lnTo>
                <a:lnTo>
                  <a:pt x="8607" y="1951"/>
                </a:lnTo>
                <a:lnTo>
                  <a:pt x="8594" y="1957"/>
                </a:lnTo>
                <a:lnTo>
                  <a:pt x="8580" y="1963"/>
                </a:lnTo>
                <a:lnTo>
                  <a:pt x="8566" y="1968"/>
                </a:lnTo>
                <a:lnTo>
                  <a:pt x="8552" y="1971"/>
                </a:lnTo>
                <a:lnTo>
                  <a:pt x="8537" y="1974"/>
                </a:lnTo>
                <a:lnTo>
                  <a:pt x="8523" y="1975"/>
                </a:lnTo>
                <a:lnTo>
                  <a:pt x="8508" y="1976"/>
                </a:lnTo>
                <a:lnTo>
                  <a:pt x="8498" y="1976"/>
                </a:lnTo>
                <a:lnTo>
                  <a:pt x="8487" y="1975"/>
                </a:lnTo>
                <a:lnTo>
                  <a:pt x="8477" y="1973"/>
                </a:lnTo>
                <a:lnTo>
                  <a:pt x="8468" y="1971"/>
                </a:lnTo>
                <a:lnTo>
                  <a:pt x="8458" y="1969"/>
                </a:lnTo>
                <a:lnTo>
                  <a:pt x="8449" y="1966"/>
                </a:lnTo>
                <a:lnTo>
                  <a:pt x="8440" y="1962"/>
                </a:lnTo>
                <a:lnTo>
                  <a:pt x="8432" y="1958"/>
                </a:lnTo>
                <a:lnTo>
                  <a:pt x="8415" y="1948"/>
                </a:lnTo>
                <a:lnTo>
                  <a:pt x="8401" y="1937"/>
                </a:lnTo>
                <a:lnTo>
                  <a:pt x="8388" y="1926"/>
                </a:lnTo>
                <a:lnTo>
                  <a:pt x="8376" y="1912"/>
                </a:lnTo>
                <a:lnTo>
                  <a:pt x="8376" y="2160"/>
                </a:lnTo>
                <a:lnTo>
                  <a:pt x="8289" y="2160"/>
                </a:lnTo>
                <a:close/>
                <a:moveTo>
                  <a:pt x="8368" y="1716"/>
                </a:moveTo>
                <a:lnTo>
                  <a:pt x="8369" y="1739"/>
                </a:lnTo>
                <a:lnTo>
                  <a:pt x="8371" y="1761"/>
                </a:lnTo>
                <a:lnTo>
                  <a:pt x="8374" y="1781"/>
                </a:lnTo>
                <a:lnTo>
                  <a:pt x="8378" y="1800"/>
                </a:lnTo>
                <a:lnTo>
                  <a:pt x="8383" y="1817"/>
                </a:lnTo>
                <a:lnTo>
                  <a:pt x="8390" y="1833"/>
                </a:lnTo>
                <a:lnTo>
                  <a:pt x="8398" y="1847"/>
                </a:lnTo>
                <a:lnTo>
                  <a:pt x="8407" y="1859"/>
                </a:lnTo>
                <a:lnTo>
                  <a:pt x="8417" y="1870"/>
                </a:lnTo>
                <a:lnTo>
                  <a:pt x="8428" y="1880"/>
                </a:lnTo>
                <a:lnTo>
                  <a:pt x="8439" y="1888"/>
                </a:lnTo>
                <a:lnTo>
                  <a:pt x="8451" y="1894"/>
                </a:lnTo>
                <a:lnTo>
                  <a:pt x="8463" y="1899"/>
                </a:lnTo>
                <a:lnTo>
                  <a:pt x="8476" y="1903"/>
                </a:lnTo>
                <a:lnTo>
                  <a:pt x="8489" y="1905"/>
                </a:lnTo>
                <a:lnTo>
                  <a:pt x="8503" y="1906"/>
                </a:lnTo>
                <a:lnTo>
                  <a:pt x="8517" y="1905"/>
                </a:lnTo>
                <a:lnTo>
                  <a:pt x="8530" y="1903"/>
                </a:lnTo>
                <a:lnTo>
                  <a:pt x="8544" y="1899"/>
                </a:lnTo>
                <a:lnTo>
                  <a:pt x="8556" y="1894"/>
                </a:lnTo>
                <a:lnTo>
                  <a:pt x="8568" y="1887"/>
                </a:lnTo>
                <a:lnTo>
                  <a:pt x="8580" y="1879"/>
                </a:lnTo>
                <a:lnTo>
                  <a:pt x="8591" y="1869"/>
                </a:lnTo>
                <a:lnTo>
                  <a:pt x="8601" y="1858"/>
                </a:lnTo>
                <a:lnTo>
                  <a:pt x="8610" y="1845"/>
                </a:lnTo>
                <a:lnTo>
                  <a:pt x="8619" y="1830"/>
                </a:lnTo>
                <a:lnTo>
                  <a:pt x="8626" y="1814"/>
                </a:lnTo>
                <a:lnTo>
                  <a:pt x="8631" y="1796"/>
                </a:lnTo>
                <a:lnTo>
                  <a:pt x="8636" y="1777"/>
                </a:lnTo>
                <a:lnTo>
                  <a:pt x="8639" y="1756"/>
                </a:lnTo>
                <a:lnTo>
                  <a:pt x="8641" y="1733"/>
                </a:lnTo>
                <a:lnTo>
                  <a:pt x="8641" y="1709"/>
                </a:lnTo>
                <a:lnTo>
                  <a:pt x="8641" y="1685"/>
                </a:lnTo>
                <a:lnTo>
                  <a:pt x="8639" y="1663"/>
                </a:lnTo>
                <a:lnTo>
                  <a:pt x="8636" y="1643"/>
                </a:lnTo>
                <a:lnTo>
                  <a:pt x="8632" y="1624"/>
                </a:lnTo>
                <a:lnTo>
                  <a:pt x="8626" y="1607"/>
                </a:lnTo>
                <a:lnTo>
                  <a:pt x="8619" y="1590"/>
                </a:lnTo>
                <a:lnTo>
                  <a:pt x="8611" y="1576"/>
                </a:lnTo>
                <a:lnTo>
                  <a:pt x="8602" y="1563"/>
                </a:lnTo>
                <a:lnTo>
                  <a:pt x="8592" y="1552"/>
                </a:lnTo>
                <a:lnTo>
                  <a:pt x="8581" y="1543"/>
                </a:lnTo>
                <a:lnTo>
                  <a:pt x="8570" y="1534"/>
                </a:lnTo>
                <a:lnTo>
                  <a:pt x="8558" y="1528"/>
                </a:lnTo>
                <a:lnTo>
                  <a:pt x="8546" y="1522"/>
                </a:lnTo>
                <a:lnTo>
                  <a:pt x="8533" y="1519"/>
                </a:lnTo>
                <a:lnTo>
                  <a:pt x="8520" y="1516"/>
                </a:lnTo>
                <a:lnTo>
                  <a:pt x="8506" y="1516"/>
                </a:lnTo>
                <a:lnTo>
                  <a:pt x="8493" y="1516"/>
                </a:lnTo>
                <a:lnTo>
                  <a:pt x="8480" y="1519"/>
                </a:lnTo>
                <a:lnTo>
                  <a:pt x="8467" y="1523"/>
                </a:lnTo>
                <a:lnTo>
                  <a:pt x="8455" y="1528"/>
                </a:lnTo>
                <a:lnTo>
                  <a:pt x="8443" y="1536"/>
                </a:lnTo>
                <a:lnTo>
                  <a:pt x="8432" y="1544"/>
                </a:lnTo>
                <a:lnTo>
                  <a:pt x="8421" y="1555"/>
                </a:lnTo>
                <a:lnTo>
                  <a:pt x="8410" y="1567"/>
                </a:lnTo>
                <a:lnTo>
                  <a:pt x="8400" y="1580"/>
                </a:lnTo>
                <a:lnTo>
                  <a:pt x="8392" y="1595"/>
                </a:lnTo>
                <a:lnTo>
                  <a:pt x="8384" y="1612"/>
                </a:lnTo>
                <a:lnTo>
                  <a:pt x="8379" y="1630"/>
                </a:lnTo>
                <a:lnTo>
                  <a:pt x="8374" y="1649"/>
                </a:lnTo>
                <a:lnTo>
                  <a:pt x="8371" y="1670"/>
                </a:lnTo>
                <a:lnTo>
                  <a:pt x="8369" y="1692"/>
                </a:lnTo>
                <a:lnTo>
                  <a:pt x="8368" y="1716"/>
                </a:lnTo>
                <a:close/>
                <a:moveTo>
                  <a:pt x="9134" y="1965"/>
                </a:moveTo>
                <a:lnTo>
                  <a:pt x="9134" y="1890"/>
                </a:lnTo>
                <a:lnTo>
                  <a:pt x="9127" y="1900"/>
                </a:lnTo>
                <a:lnTo>
                  <a:pt x="9119" y="1910"/>
                </a:lnTo>
                <a:lnTo>
                  <a:pt x="9111" y="1919"/>
                </a:lnTo>
                <a:lnTo>
                  <a:pt x="9102" y="1928"/>
                </a:lnTo>
                <a:lnTo>
                  <a:pt x="9094" y="1935"/>
                </a:lnTo>
                <a:lnTo>
                  <a:pt x="9084" y="1942"/>
                </a:lnTo>
                <a:lnTo>
                  <a:pt x="9075" y="1949"/>
                </a:lnTo>
                <a:lnTo>
                  <a:pt x="9065" y="1954"/>
                </a:lnTo>
                <a:lnTo>
                  <a:pt x="9055" y="1959"/>
                </a:lnTo>
                <a:lnTo>
                  <a:pt x="9044" y="1964"/>
                </a:lnTo>
                <a:lnTo>
                  <a:pt x="9034" y="1967"/>
                </a:lnTo>
                <a:lnTo>
                  <a:pt x="9023" y="1970"/>
                </a:lnTo>
                <a:lnTo>
                  <a:pt x="9011" y="1973"/>
                </a:lnTo>
                <a:lnTo>
                  <a:pt x="8999" y="1974"/>
                </a:lnTo>
                <a:lnTo>
                  <a:pt x="8987" y="1975"/>
                </a:lnTo>
                <a:lnTo>
                  <a:pt x="8975" y="1976"/>
                </a:lnTo>
                <a:lnTo>
                  <a:pt x="8964" y="1976"/>
                </a:lnTo>
                <a:lnTo>
                  <a:pt x="8953" y="1975"/>
                </a:lnTo>
                <a:lnTo>
                  <a:pt x="8941" y="1973"/>
                </a:lnTo>
                <a:lnTo>
                  <a:pt x="8931" y="1972"/>
                </a:lnTo>
                <a:lnTo>
                  <a:pt x="8920" y="1969"/>
                </a:lnTo>
                <a:lnTo>
                  <a:pt x="8910" y="1966"/>
                </a:lnTo>
                <a:lnTo>
                  <a:pt x="8900" y="1963"/>
                </a:lnTo>
                <a:lnTo>
                  <a:pt x="8891" y="1959"/>
                </a:lnTo>
                <a:lnTo>
                  <a:pt x="8881" y="1954"/>
                </a:lnTo>
                <a:lnTo>
                  <a:pt x="8872" y="1950"/>
                </a:lnTo>
                <a:lnTo>
                  <a:pt x="8864" y="1945"/>
                </a:lnTo>
                <a:lnTo>
                  <a:pt x="8857" y="1939"/>
                </a:lnTo>
                <a:lnTo>
                  <a:pt x="8850" y="1934"/>
                </a:lnTo>
                <a:lnTo>
                  <a:pt x="8844" y="1928"/>
                </a:lnTo>
                <a:lnTo>
                  <a:pt x="8838" y="1922"/>
                </a:lnTo>
                <a:lnTo>
                  <a:pt x="8833" y="1916"/>
                </a:lnTo>
                <a:lnTo>
                  <a:pt x="8824" y="1902"/>
                </a:lnTo>
                <a:lnTo>
                  <a:pt x="8817" y="1887"/>
                </a:lnTo>
                <a:lnTo>
                  <a:pt x="8811" y="1870"/>
                </a:lnTo>
                <a:lnTo>
                  <a:pt x="8807" y="1852"/>
                </a:lnTo>
                <a:lnTo>
                  <a:pt x="8805" y="1838"/>
                </a:lnTo>
                <a:lnTo>
                  <a:pt x="8803" y="1820"/>
                </a:lnTo>
                <a:lnTo>
                  <a:pt x="8802" y="1798"/>
                </a:lnTo>
                <a:lnTo>
                  <a:pt x="8802" y="1773"/>
                </a:lnTo>
                <a:lnTo>
                  <a:pt x="8802" y="1459"/>
                </a:lnTo>
                <a:lnTo>
                  <a:pt x="8887" y="1459"/>
                </a:lnTo>
                <a:lnTo>
                  <a:pt x="8887" y="1740"/>
                </a:lnTo>
                <a:lnTo>
                  <a:pt x="8888" y="1770"/>
                </a:lnTo>
                <a:lnTo>
                  <a:pt x="8889" y="1796"/>
                </a:lnTo>
                <a:lnTo>
                  <a:pt x="8890" y="1815"/>
                </a:lnTo>
                <a:lnTo>
                  <a:pt x="8892" y="1830"/>
                </a:lnTo>
                <a:lnTo>
                  <a:pt x="8895" y="1838"/>
                </a:lnTo>
                <a:lnTo>
                  <a:pt x="8898" y="1846"/>
                </a:lnTo>
                <a:lnTo>
                  <a:pt x="8901" y="1853"/>
                </a:lnTo>
                <a:lnTo>
                  <a:pt x="8905" y="1860"/>
                </a:lnTo>
                <a:lnTo>
                  <a:pt x="8910" y="1866"/>
                </a:lnTo>
                <a:lnTo>
                  <a:pt x="8915" y="1872"/>
                </a:lnTo>
                <a:lnTo>
                  <a:pt x="8920" y="1878"/>
                </a:lnTo>
                <a:lnTo>
                  <a:pt x="8927" y="1883"/>
                </a:lnTo>
                <a:lnTo>
                  <a:pt x="8933" y="1887"/>
                </a:lnTo>
                <a:lnTo>
                  <a:pt x="8940" y="1891"/>
                </a:lnTo>
                <a:lnTo>
                  <a:pt x="8949" y="1894"/>
                </a:lnTo>
                <a:lnTo>
                  <a:pt x="8957" y="1897"/>
                </a:lnTo>
                <a:lnTo>
                  <a:pt x="8965" y="1899"/>
                </a:lnTo>
                <a:lnTo>
                  <a:pt x="8974" y="1901"/>
                </a:lnTo>
                <a:lnTo>
                  <a:pt x="8983" y="1902"/>
                </a:lnTo>
                <a:lnTo>
                  <a:pt x="8992" y="1902"/>
                </a:lnTo>
                <a:lnTo>
                  <a:pt x="9002" y="1902"/>
                </a:lnTo>
                <a:lnTo>
                  <a:pt x="9011" y="1901"/>
                </a:lnTo>
                <a:lnTo>
                  <a:pt x="9020" y="1899"/>
                </a:lnTo>
                <a:lnTo>
                  <a:pt x="9029" y="1897"/>
                </a:lnTo>
                <a:lnTo>
                  <a:pt x="9038" y="1894"/>
                </a:lnTo>
                <a:lnTo>
                  <a:pt x="9047" y="1891"/>
                </a:lnTo>
                <a:lnTo>
                  <a:pt x="9056" y="1887"/>
                </a:lnTo>
                <a:lnTo>
                  <a:pt x="9064" y="1882"/>
                </a:lnTo>
                <a:lnTo>
                  <a:pt x="9072" y="1877"/>
                </a:lnTo>
                <a:lnTo>
                  <a:pt x="9080" y="1871"/>
                </a:lnTo>
                <a:lnTo>
                  <a:pt x="9086" y="1865"/>
                </a:lnTo>
                <a:lnTo>
                  <a:pt x="9093" y="1859"/>
                </a:lnTo>
                <a:lnTo>
                  <a:pt x="9098" y="1852"/>
                </a:lnTo>
                <a:lnTo>
                  <a:pt x="9103" y="1845"/>
                </a:lnTo>
                <a:lnTo>
                  <a:pt x="9108" y="1837"/>
                </a:lnTo>
                <a:lnTo>
                  <a:pt x="9112" y="1829"/>
                </a:lnTo>
                <a:lnTo>
                  <a:pt x="9115" y="1820"/>
                </a:lnTo>
                <a:lnTo>
                  <a:pt x="9118" y="1810"/>
                </a:lnTo>
                <a:lnTo>
                  <a:pt x="9120" y="1799"/>
                </a:lnTo>
                <a:lnTo>
                  <a:pt x="9122" y="1787"/>
                </a:lnTo>
                <a:lnTo>
                  <a:pt x="9125" y="1760"/>
                </a:lnTo>
                <a:lnTo>
                  <a:pt x="9126" y="1730"/>
                </a:lnTo>
                <a:lnTo>
                  <a:pt x="9126" y="1459"/>
                </a:lnTo>
                <a:lnTo>
                  <a:pt x="9212" y="1459"/>
                </a:lnTo>
                <a:lnTo>
                  <a:pt x="9212" y="1965"/>
                </a:lnTo>
                <a:lnTo>
                  <a:pt x="9134" y="1965"/>
                </a:lnTo>
                <a:close/>
                <a:moveTo>
                  <a:pt x="9397" y="1965"/>
                </a:moveTo>
                <a:lnTo>
                  <a:pt x="9316" y="1965"/>
                </a:lnTo>
                <a:lnTo>
                  <a:pt x="9316" y="1268"/>
                </a:lnTo>
                <a:lnTo>
                  <a:pt x="9403" y="1268"/>
                </a:lnTo>
                <a:lnTo>
                  <a:pt x="9403" y="1516"/>
                </a:lnTo>
                <a:lnTo>
                  <a:pt x="9410" y="1508"/>
                </a:lnTo>
                <a:lnTo>
                  <a:pt x="9417" y="1500"/>
                </a:lnTo>
                <a:lnTo>
                  <a:pt x="9424" y="1493"/>
                </a:lnTo>
                <a:lnTo>
                  <a:pt x="9432" y="1487"/>
                </a:lnTo>
                <a:lnTo>
                  <a:pt x="9439" y="1480"/>
                </a:lnTo>
                <a:lnTo>
                  <a:pt x="9447" y="1475"/>
                </a:lnTo>
                <a:lnTo>
                  <a:pt x="9456" y="1470"/>
                </a:lnTo>
                <a:lnTo>
                  <a:pt x="9464" y="1465"/>
                </a:lnTo>
                <a:lnTo>
                  <a:pt x="9473" y="1461"/>
                </a:lnTo>
                <a:lnTo>
                  <a:pt x="9482" y="1458"/>
                </a:lnTo>
                <a:lnTo>
                  <a:pt x="9491" y="1455"/>
                </a:lnTo>
                <a:lnTo>
                  <a:pt x="9501" y="1453"/>
                </a:lnTo>
                <a:lnTo>
                  <a:pt x="9510" y="1451"/>
                </a:lnTo>
                <a:lnTo>
                  <a:pt x="9520" y="1450"/>
                </a:lnTo>
                <a:lnTo>
                  <a:pt x="9531" y="1449"/>
                </a:lnTo>
                <a:lnTo>
                  <a:pt x="9541" y="1449"/>
                </a:lnTo>
                <a:lnTo>
                  <a:pt x="9553" y="1449"/>
                </a:lnTo>
                <a:lnTo>
                  <a:pt x="9565" y="1450"/>
                </a:lnTo>
                <a:lnTo>
                  <a:pt x="9576" y="1451"/>
                </a:lnTo>
                <a:lnTo>
                  <a:pt x="9587" y="1453"/>
                </a:lnTo>
                <a:lnTo>
                  <a:pt x="9598" y="1456"/>
                </a:lnTo>
                <a:lnTo>
                  <a:pt x="9609" y="1459"/>
                </a:lnTo>
                <a:lnTo>
                  <a:pt x="9620" y="1463"/>
                </a:lnTo>
                <a:lnTo>
                  <a:pt x="9630" y="1467"/>
                </a:lnTo>
                <a:lnTo>
                  <a:pt x="9640" y="1472"/>
                </a:lnTo>
                <a:lnTo>
                  <a:pt x="9650" y="1478"/>
                </a:lnTo>
                <a:lnTo>
                  <a:pt x="9659" y="1483"/>
                </a:lnTo>
                <a:lnTo>
                  <a:pt x="9668" y="1490"/>
                </a:lnTo>
                <a:lnTo>
                  <a:pt x="9676" y="1497"/>
                </a:lnTo>
                <a:lnTo>
                  <a:pt x="9684" y="1504"/>
                </a:lnTo>
                <a:lnTo>
                  <a:pt x="9692" y="1512"/>
                </a:lnTo>
                <a:lnTo>
                  <a:pt x="9699" y="1520"/>
                </a:lnTo>
                <a:lnTo>
                  <a:pt x="9705" y="1529"/>
                </a:lnTo>
                <a:lnTo>
                  <a:pt x="9711" y="1538"/>
                </a:lnTo>
                <a:lnTo>
                  <a:pt x="9717" y="1547"/>
                </a:lnTo>
                <a:lnTo>
                  <a:pt x="9723" y="1557"/>
                </a:lnTo>
                <a:lnTo>
                  <a:pt x="9728" y="1568"/>
                </a:lnTo>
                <a:lnTo>
                  <a:pt x="9732" y="1579"/>
                </a:lnTo>
                <a:lnTo>
                  <a:pt x="9737" y="1590"/>
                </a:lnTo>
                <a:lnTo>
                  <a:pt x="9741" y="1603"/>
                </a:lnTo>
                <a:lnTo>
                  <a:pt x="9744" y="1615"/>
                </a:lnTo>
                <a:lnTo>
                  <a:pt x="9747" y="1627"/>
                </a:lnTo>
                <a:lnTo>
                  <a:pt x="9751" y="1639"/>
                </a:lnTo>
                <a:lnTo>
                  <a:pt x="9753" y="1652"/>
                </a:lnTo>
                <a:lnTo>
                  <a:pt x="9756" y="1678"/>
                </a:lnTo>
                <a:lnTo>
                  <a:pt x="9757" y="1705"/>
                </a:lnTo>
                <a:lnTo>
                  <a:pt x="9757" y="1721"/>
                </a:lnTo>
                <a:lnTo>
                  <a:pt x="9756" y="1736"/>
                </a:lnTo>
                <a:lnTo>
                  <a:pt x="9755" y="1751"/>
                </a:lnTo>
                <a:lnTo>
                  <a:pt x="9753" y="1766"/>
                </a:lnTo>
                <a:lnTo>
                  <a:pt x="9751" y="1780"/>
                </a:lnTo>
                <a:lnTo>
                  <a:pt x="9747" y="1794"/>
                </a:lnTo>
                <a:lnTo>
                  <a:pt x="9744" y="1807"/>
                </a:lnTo>
                <a:lnTo>
                  <a:pt x="9740" y="1820"/>
                </a:lnTo>
                <a:lnTo>
                  <a:pt x="9736" y="1832"/>
                </a:lnTo>
                <a:lnTo>
                  <a:pt x="9731" y="1844"/>
                </a:lnTo>
                <a:lnTo>
                  <a:pt x="9726" y="1855"/>
                </a:lnTo>
                <a:lnTo>
                  <a:pt x="9720" y="1866"/>
                </a:lnTo>
                <a:lnTo>
                  <a:pt x="9714" y="1877"/>
                </a:lnTo>
                <a:lnTo>
                  <a:pt x="9707" y="1887"/>
                </a:lnTo>
                <a:lnTo>
                  <a:pt x="9700" y="1896"/>
                </a:lnTo>
                <a:lnTo>
                  <a:pt x="9692" y="1905"/>
                </a:lnTo>
                <a:lnTo>
                  <a:pt x="9684" y="1914"/>
                </a:lnTo>
                <a:lnTo>
                  <a:pt x="9675" y="1922"/>
                </a:lnTo>
                <a:lnTo>
                  <a:pt x="9667" y="1929"/>
                </a:lnTo>
                <a:lnTo>
                  <a:pt x="9658" y="1936"/>
                </a:lnTo>
                <a:lnTo>
                  <a:pt x="9649" y="1942"/>
                </a:lnTo>
                <a:lnTo>
                  <a:pt x="9640" y="1948"/>
                </a:lnTo>
                <a:lnTo>
                  <a:pt x="9631" y="1953"/>
                </a:lnTo>
                <a:lnTo>
                  <a:pt x="9621" y="1958"/>
                </a:lnTo>
                <a:lnTo>
                  <a:pt x="9611" y="1962"/>
                </a:lnTo>
                <a:lnTo>
                  <a:pt x="9602" y="1966"/>
                </a:lnTo>
                <a:lnTo>
                  <a:pt x="9591" y="1969"/>
                </a:lnTo>
                <a:lnTo>
                  <a:pt x="9581" y="1971"/>
                </a:lnTo>
                <a:lnTo>
                  <a:pt x="9571" y="1973"/>
                </a:lnTo>
                <a:lnTo>
                  <a:pt x="9560" y="1975"/>
                </a:lnTo>
                <a:lnTo>
                  <a:pt x="9549" y="1976"/>
                </a:lnTo>
                <a:lnTo>
                  <a:pt x="9537" y="1976"/>
                </a:lnTo>
                <a:lnTo>
                  <a:pt x="9526" y="1975"/>
                </a:lnTo>
                <a:lnTo>
                  <a:pt x="9515" y="1975"/>
                </a:lnTo>
                <a:lnTo>
                  <a:pt x="9505" y="1973"/>
                </a:lnTo>
                <a:lnTo>
                  <a:pt x="9495" y="1971"/>
                </a:lnTo>
                <a:lnTo>
                  <a:pt x="9485" y="1969"/>
                </a:lnTo>
                <a:lnTo>
                  <a:pt x="9475" y="1965"/>
                </a:lnTo>
                <a:lnTo>
                  <a:pt x="9466" y="1962"/>
                </a:lnTo>
                <a:lnTo>
                  <a:pt x="9457" y="1957"/>
                </a:lnTo>
                <a:lnTo>
                  <a:pt x="9449" y="1952"/>
                </a:lnTo>
                <a:lnTo>
                  <a:pt x="9440" y="1947"/>
                </a:lnTo>
                <a:lnTo>
                  <a:pt x="9432" y="1941"/>
                </a:lnTo>
                <a:lnTo>
                  <a:pt x="9425" y="1934"/>
                </a:lnTo>
                <a:lnTo>
                  <a:pt x="9417" y="1927"/>
                </a:lnTo>
                <a:lnTo>
                  <a:pt x="9410" y="1919"/>
                </a:lnTo>
                <a:lnTo>
                  <a:pt x="9403" y="1911"/>
                </a:lnTo>
                <a:lnTo>
                  <a:pt x="9397" y="1902"/>
                </a:lnTo>
                <a:lnTo>
                  <a:pt x="9397" y="1965"/>
                </a:lnTo>
                <a:close/>
                <a:moveTo>
                  <a:pt x="9396" y="1709"/>
                </a:moveTo>
                <a:lnTo>
                  <a:pt x="9396" y="1731"/>
                </a:lnTo>
                <a:lnTo>
                  <a:pt x="9397" y="1751"/>
                </a:lnTo>
                <a:lnTo>
                  <a:pt x="9399" y="1770"/>
                </a:lnTo>
                <a:lnTo>
                  <a:pt x="9402" y="1787"/>
                </a:lnTo>
                <a:lnTo>
                  <a:pt x="9405" y="1802"/>
                </a:lnTo>
                <a:lnTo>
                  <a:pt x="9410" y="1816"/>
                </a:lnTo>
                <a:lnTo>
                  <a:pt x="9415" y="1829"/>
                </a:lnTo>
                <a:lnTo>
                  <a:pt x="9420" y="1840"/>
                </a:lnTo>
                <a:lnTo>
                  <a:pt x="9431" y="1855"/>
                </a:lnTo>
                <a:lnTo>
                  <a:pt x="9442" y="1869"/>
                </a:lnTo>
                <a:lnTo>
                  <a:pt x="9448" y="1875"/>
                </a:lnTo>
                <a:lnTo>
                  <a:pt x="9455" y="1880"/>
                </a:lnTo>
                <a:lnTo>
                  <a:pt x="9461" y="1885"/>
                </a:lnTo>
                <a:lnTo>
                  <a:pt x="9468" y="1889"/>
                </a:lnTo>
                <a:lnTo>
                  <a:pt x="9475" y="1893"/>
                </a:lnTo>
                <a:lnTo>
                  <a:pt x="9482" y="1896"/>
                </a:lnTo>
                <a:lnTo>
                  <a:pt x="9489" y="1899"/>
                </a:lnTo>
                <a:lnTo>
                  <a:pt x="9497" y="1902"/>
                </a:lnTo>
                <a:lnTo>
                  <a:pt x="9505" y="1903"/>
                </a:lnTo>
                <a:lnTo>
                  <a:pt x="9513" y="1905"/>
                </a:lnTo>
                <a:lnTo>
                  <a:pt x="9521" y="1905"/>
                </a:lnTo>
                <a:lnTo>
                  <a:pt x="9530" y="1906"/>
                </a:lnTo>
                <a:lnTo>
                  <a:pt x="9543" y="1905"/>
                </a:lnTo>
                <a:lnTo>
                  <a:pt x="9558" y="1903"/>
                </a:lnTo>
                <a:lnTo>
                  <a:pt x="9571" y="1899"/>
                </a:lnTo>
                <a:lnTo>
                  <a:pt x="9583" y="1894"/>
                </a:lnTo>
                <a:lnTo>
                  <a:pt x="9595" y="1887"/>
                </a:lnTo>
                <a:lnTo>
                  <a:pt x="9606" y="1878"/>
                </a:lnTo>
                <a:lnTo>
                  <a:pt x="9617" y="1869"/>
                </a:lnTo>
                <a:lnTo>
                  <a:pt x="9627" y="1857"/>
                </a:lnTo>
                <a:lnTo>
                  <a:pt x="9637" y="1844"/>
                </a:lnTo>
                <a:lnTo>
                  <a:pt x="9645" y="1830"/>
                </a:lnTo>
                <a:lnTo>
                  <a:pt x="9652" y="1814"/>
                </a:lnTo>
                <a:lnTo>
                  <a:pt x="9658" y="1797"/>
                </a:lnTo>
                <a:lnTo>
                  <a:pt x="9663" y="1778"/>
                </a:lnTo>
                <a:lnTo>
                  <a:pt x="9666" y="1757"/>
                </a:lnTo>
                <a:lnTo>
                  <a:pt x="9668" y="1736"/>
                </a:lnTo>
                <a:lnTo>
                  <a:pt x="9668" y="1712"/>
                </a:lnTo>
                <a:lnTo>
                  <a:pt x="9668" y="1688"/>
                </a:lnTo>
                <a:lnTo>
                  <a:pt x="9666" y="1666"/>
                </a:lnTo>
                <a:lnTo>
                  <a:pt x="9663" y="1645"/>
                </a:lnTo>
                <a:lnTo>
                  <a:pt x="9659" y="1626"/>
                </a:lnTo>
                <a:lnTo>
                  <a:pt x="9653" y="1609"/>
                </a:lnTo>
                <a:lnTo>
                  <a:pt x="9646" y="1592"/>
                </a:lnTo>
                <a:lnTo>
                  <a:pt x="9638" y="1578"/>
                </a:lnTo>
                <a:lnTo>
                  <a:pt x="9629" y="1566"/>
                </a:lnTo>
                <a:lnTo>
                  <a:pt x="9619" y="1555"/>
                </a:lnTo>
                <a:lnTo>
                  <a:pt x="9609" y="1545"/>
                </a:lnTo>
                <a:lnTo>
                  <a:pt x="9597" y="1537"/>
                </a:lnTo>
                <a:lnTo>
                  <a:pt x="9586" y="1530"/>
                </a:lnTo>
                <a:lnTo>
                  <a:pt x="9574" y="1525"/>
                </a:lnTo>
                <a:lnTo>
                  <a:pt x="9561" y="1522"/>
                </a:lnTo>
                <a:lnTo>
                  <a:pt x="9548" y="1519"/>
                </a:lnTo>
                <a:lnTo>
                  <a:pt x="9533" y="1519"/>
                </a:lnTo>
                <a:lnTo>
                  <a:pt x="9520" y="1519"/>
                </a:lnTo>
                <a:lnTo>
                  <a:pt x="9506" y="1522"/>
                </a:lnTo>
                <a:lnTo>
                  <a:pt x="9494" y="1525"/>
                </a:lnTo>
                <a:lnTo>
                  <a:pt x="9481" y="1531"/>
                </a:lnTo>
                <a:lnTo>
                  <a:pt x="9469" y="1538"/>
                </a:lnTo>
                <a:lnTo>
                  <a:pt x="9458" y="1546"/>
                </a:lnTo>
                <a:lnTo>
                  <a:pt x="9447" y="1556"/>
                </a:lnTo>
                <a:lnTo>
                  <a:pt x="9437" y="1567"/>
                </a:lnTo>
                <a:lnTo>
                  <a:pt x="9427" y="1580"/>
                </a:lnTo>
                <a:lnTo>
                  <a:pt x="9419" y="1594"/>
                </a:lnTo>
                <a:lnTo>
                  <a:pt x="9412" y="1611"/>
                </a:lnTo>
                <a:lnTo>
                  <a:pt x="9406" y="1628"/>
                </a:lnTo>
                <a:lnTo>
                  <a:pt x="9402" y="1646"/>
                </a:lnTo>
                <a:lnTo>
                  <a:pt x="9398" y="1666"/>
                </a:lnTo>
                <a:lnTo>
                  <a:pt x="9396" y="1687"/>
                </a:lnTo>
                <a:lnTo>
                  <a:pt x="9396" y="1709"/>
                </a:lnTo>
                <a:close/>
                <a:moveTo>
                  <a:pt x="9829" y="1965"/>
                </a:moveTo>
                <a:lnTo>
                  <a:pt x="9829" y="1268"/>
                </a:lnTo>
                <a:lnTo>
                  <a:pt x="9915" y="1268"/>
                </a:lnTo>
                <a:lnTo>
                  <a:pt x="9915" y="1965"/>
                </a:lnTo>
                <a:lnTo>
                  <a:pt x="9829" y="1965"/>
                </a:lnTo>
                <a:close/>
                <a:moveTo>
                  <a:pt x="10019" y="1365"/>
                </a:moveTo>
                <a:lnTo>
                  <a:pt x="10019" y="1268"/>
                </a:lnTo>
                <a:lnTo>
                  <a:pt x="10104" y="1268"/>
                </a:lnTo>
                <a:lnTo>
                  <a:pt x="10104" y="1365"/>
                </a:lnTo>
                <a:lnTo>
                  <a:pt x="10019" y="1365"/>
                </a:lnTo>
                <a:close/>
                <a:moveTo>
                  <a:pt x="10019" y="1965"/>
                </a:moveTo>
                <a:lnTo>
                  <a:pt x="10019" y="1459"/>
                </a:lnTo>
                <a:lnTo>
                  <a:pt x="10104" y="1459"/>
                </a:lnTo>
                <a:lnTo>
                  <a:pt x="10104" y="1965"/>
                </a:lnTo>
                <a:lnTo>
                  <a:pt x="10019" y="1965"/>
                </a:lnTo>
                <a:close/>
                <a:moveTo>
                  <a:pt x="10207" y="1965"/>
                </a:moveTo>
                <a:lnTo>
                  <a:pt x="10207" y="1268"/>
                </a:lnTo>
                <a:lnTo>
                  <a:pt x="10292" y="1268"/>
                </a:lnTo>
                <a:lnTo>
                  <a:pt x="10292" y="1665"/>
                </a:lnTo>
                <a:lnTo>
                  <a:pt x="10496" y="1459"/>
                </a:lnTo>
                <a:lnTo>
                  <a:pt x="10607" y="1459"/>
                </a:lnTo>
                <a:lnTo>
                  <a:pt x="10413" y="1648"/>
                </a:lnTo>
                <a:lnTo>
                  <a:pt x="10627" y="1965"/>
                </a:lnTo>
                <a:lnTo>
                  <a:pt x="10520" y="1965"/>
                </a:lnTo>
                <a:lnTo>
                  <a:pt x="10352" y="1707"/>
                </a:lnTo>
                <a:lnTo>
                  <a:pt x="10292" y="1765"/>
                </a:lnTo>
                <a:lnTo>
                  <a:pt x="10292" y="1965"/>
                </a:lnTo>
                <a:lnTo>
                  <a:pt x="10207" y="1965"/>
                </a:lnTo>
                <a:close/>
                <a:moveTo>
                  <a:pt x="10661" y="2160"/>
                </a:moveTo>
                <a:lnTo>
                  <a:pt x="10651" y="2081"/>
                </a:lnTo>
                <a:lnTo>
                  <a:pt x="10665" y="2084"/>
                </a:lnTo>
                <a:lnTo>
                  <a:pt x="10678" y="2087"/>
                </a:lnTo>
                <a:lnTo>
                  <a:pt x="10689" y="2088"/>
                </a:lnTo>
                <a:lnTo>
                  <a:pt x="10700" y="2089"/>
                </a:lnTo>
                <a:lnTo>
                  <a:pt x="10714" y="2088"/>
                </a:lnTo>
                <a:lnTo>
                  <a:pt x="10726" y="2086"/>
                </a:lnTo>
                <a:lnTo>
                  <a:pt x="10737" y="2083"/>
                </a:lnTo>
                <a:lnTo>
                  <a:pt x="10746" y="2079"/>
                </a:lnTo>
                <a:lnTo>
                  <a:pt x="10755" y="2074"/>
                </a:lnTo>
                <a:lnTo>
                  <a:pt x="10763" y="2068"/>
                </a:lnTo>
                <a:lnTo>
                  <a:pt x="10769" y="2061"/>
                </a:lnTo>
                <a:lnTo>
                  <a:pt x="10775" y="2051"/>
                </a:lnTo>
                <a:lnTo>
                  <a:pt x="10780" y="2043"/>
                </a:lnTo>
                <a:lnTo>
                  <a:pt x="10786" y="2029"/>
                </a:lnTo>
                <a:lnTo>
                  <a:pt x="10793" y="2011"/>
                </a:lnTo>
                <a:lnTo>
                  <a:pt x="10801" y="1988"/>
                </a:lnTo>
                <a:lnTo>
                  <a:pt x="10804" y="1979"/>
                </a:lnTo>
                <a:lnTo>
                  <a:pt x="10809" y="1967"/>
                </a:lnTo>
                <a:lnTo>
                  <a:pt x="10616" y="1459"/>
                </a:lnTo>
                <a:lnTo>
                  <a:pt x="10708" y="1459"/>
                </a:lnTo>
                <a:lnTo>
                  <a:pt x="10814" y="1752"/>
                </a:lnTo>
                <a:lnTo>
                  <a:pt x="10824" y="1780"/>
                </a:lnTo>
                <a:lnTo>
                  <a:pt x="10834" y="1808"/>
                </a:lnTo>
                <a:lnTo>
                  <a:pt x="10843" y="1838"/>
                </a:lnTo>
                <a:lnTo>
                  <a:pt x="10851" y="1868"/>
                </a:lnTo>
                <a:lnTo>
                  <a:pt x="10859" y="1840"/>
                </a:lnTo>
                <a:lnTo>
                  <a:pt x="10867" y="1811"/>
                </a:lnTo>
                <a:lnTo>
                  <a:pt x="10876" y="1783"/>
                </a:lnTo>
                <a:lnTo>
                  <a:pt x="10886" y="1755"/>
                </a:lnTo>
                <a:lnTo>
                  <a:pt x="10995" y="1459"/>
                </a:lnTo>
                <a:lnTo>
                  <a:pt x="11080" y="1459"/>
                </a:lnTo>
                <a:lnTo>
                  <a:pt x="10888" y="1974"/>
                </a:lnTo>
                <a:lnTo>
                  <a:pt x="10874" y="2012"/>
                </a:lnTo>
                <a:lnTo>
                  <a:pt x="10861" y="2044"/>
                </a:lnTo>
                <a:lnTo>
                  <a:pt x="10850" y="2070"/>
                </a:lnTo>
                <a:lnTo>
                  <a:pt x="10840" y="2089"/>
                </a:lnTo>
                <a:lnTo>
                  <a:pt x="10834" y="2099"/>
                </a:lnTo>
                <a:lnTo>
                  <a:pt x="10828" y="2109"/>
                </a:lnTo>
                <a:lnTo>
                  <a:pt x="10822" y="2117"/>
                </a:lnTo>
                <a:lnTo>
                  <a:pt x="10816" y="2125"/>
                </a:lnTo>
                <a:lnTo>
                  <a:pt x="10809" y="2133"/>
                </a:lnTo>
                <a:lnTo>
                  <a:pt x="10802" y="2139"/>
                </a:lnTo>
                <a:lnTo>
                  <a:pt x="10795" y="2145"/>
                </a:lnTo>
                <a:lnTo>
                  <a:pt x="10788" y="2151"/>
                </a:lnTo>
                <a:lnTo>
                  <a:pt x="10780" y="2155"/>
                </a:lnTo>
                <a:lnTo>
                  <a:pt x="10772" y="2159"/>
                </a:lnTo>
                <a:lnTo>
                  <a:pt x="10764" y="2163"/>
                </a:lnTo>
                <a:lnTo>
                  <a:pt x="10755" y="2165"/>
                </a:lnTo>
                <a:lnTo>
                  <a:pt x="10745" y="2168"/>
                </a:lnTo>
                <a:lnTo>
                  <a:pt x="10736" y="2169"/>
                </a:lnTo>
                <a:lnTo>
                  <a:pt x="10726" y="2170"/>
                </a:lnTo>
                <a:lnTo>
                  <a:pt x="10716" y="2170"/>
                </a:lnTo>
                <a:lnTo>
                  <a:pt x="10704" y="2170"/>
                </a:lnTo>
                <a:lnTo>
                  <a:pt x="10690" y="2168"/>
                </a:lnTo>
                <a:lnTo>
                  <a:pt x="10676" y="2165"/>
                </a:lnTo>
                <a:lnTo>
                  <a:pt x="10661" y="216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cxnSp>
        <p:nvCxnSpPr>
          <p:cNvPr id="11" name="Přímá spojnice 10"/>
          <p:cNvCxnSpPr/>
          <p:nvPr userDrawn="1"/>
        </p:nvCxnSpPr>
        <p:spPr>
          <a:xfrm>
            <a:off x="536448" y="4452176"/>
            <a:ext cx="11655552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Zástupný symbol pro text 11"/>
          <p:cNvSpPr>
            <a:spLocks noGrp="1"/>
          </p:cNvSpPr>
          <p:nvPr>
            <p:ph type="body" sz="quarter" idx="11"/>
          </p:nvPr>
        </p:nvSpPr>
        <p:spPr>
          <a:xfrm>
            <a:off x="536575" y="4562539"/>
            <a:ext cx="7427849" cy="1536700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18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457200" indent="0">
              <a:buNone/>
              <a:defRPr>
                <a:solidFill>
                  <a:schemeClr val="bg1"/>
                </a:solidFill>
              </a:defRPr>
            </a:lvl2pPr>
            <a:lvl3pPr marL="914400" indent="0">
              <a:buNone/>
              <a:defRPr>
                <a:solidFill>
                  <a:schemeClr val="bg1"/>
                </a:solidFill>
              </a:defRPr>
            </a:lvl3pPr>
            <a:lvl4pPr marL="1371600" indent="0">
              <a:buNone/>
              <a:defRPr>
                <a:solidFill>
                  <a:schemeClr val="bg1"/>
                </a:solidFill>
              </a:defRPr>
            </a:lvl4pPr>
            <a:lvl5pPr marL="18288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cs-CZ" dirty="0"/>
              <a:t>Upravte styly předlohy textu.</a:t>
            </a:r>
          </a:p>
        </p:txBody>
      </p:sp>
      <p:sp>
        <p:nvSpPr>
          <p:cNvPr id="8" name="Zástupný symbol pro text 11"/>
          <p:cNvSpPr>
            <a:spLocks noGrp="1"/>
          </p:cNvSpPr>
          <p:nvPr>
            <p:ph type="body" sz="quarter" idx="13"/>
          </p:nvPr>
        </p:nvSpPr>
        <p:spPr>
          <a:xfrm>
            <a:off x="8138287" y="4562539"/>
            <a:ext cx="3538601" cy="1536700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1400">
                <a:solidFill>
                  <a:schemeClr val="accent1"/>
                </a:solidFill>
                <a:latin typeface="Arial" panose="020B0604020202020204" pitchFamily="34" charset="0"/>
              </a:defRPr>
            </a:lvl1pPr>
            <a:lvl2pPr marL="457200" indent="0">
              <a:buNone/>
              <a:defRPr>
                <a:solidFill>
                  <a:schemeClr val="bg1"/>
                </a:solidFill>
              </a:defRPr>
            </a:lvl2pPr>
            <a:lvl3pPr marL="914400" indent="0">
              <a:buNone/>
              <a:defRPr>
                <a:solidFill>
                  <a:schemeClr val="bg1"/>
                </a:solidFill>
              </a:defRPr>
            </a:lvl3pPr>
            <a:lvl4pPr marL="1371600" indent="0">
              <a:buNone/>
              <a:defRPr>
                <a:solidFill>
                  <a:schemeClr val="bg1"/>
                </a:solidFill>
              </a:defRPr>
            </a:lvl4pPr>
            <a:lvl5pPr marL="18288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cs-CZ" dirty="0"/>
              <a:t>Upravte styly předlohy textu.</a:t>
            </a:r>
          </a:p>
        </p:txBody>
      </p:sp>
      <p:sp>
        <p:nvSpPr>
          <p:cNvPr id="12" name="Zástupný symbol pro obsah 4"/>
          <p:cNvSpPr>
            <a:spLocks noGrp="1"/>
          </p:cNvSpPr>
          <p:nvPr>
            <p:ph sz="quarter" idx="19"/>
          </p:nvPr>
        </p:nvSpPr>
        <p:spPr>
          <a:xfrm>
            <a:off x="8138286" y="804098"/>
            <a:ext cx="3538601" cy="3538800"/>
          </a:xfrm>
        </p:spPr>
        <p:txBody>
          <a:bodyPr lIns="0" tIns="0" rIns="0" bIns="0" anchor="b" anchorCtr="0">
            <a:noAutofit/>
          </a:bodyPr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/>
              <a:t>Upravte styly předlohy textu.</a:t>
            </a:r>
          </a:p>
        </p:txBody>
      </p:sp>
      <p:sp>
        <p:nvSpPr>
          <p:cNvPr id="13" name="Zástupný symbol pro nadpis 1"/>
          <p:cNvSpPr>
            <a:spLocks noGrp="1"/>
          </p:cNvSpPr>
          <p:nvPr>
            <p:ph type="title"/>
          </p:nvPr>
        </p:nvSpPr>
        <p:spPr>
          <a:xfrm>
            <a:off x="536448" y="3090037"/>
            <a:ext cx="7427976" cy="1325563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>
              <a:defRPr sz="4800" b="1">
                <a:solidFill>
                  <a:schemeClr val="bg1"/>
                </a:solidFill>
                <a:latin typeface="Arial" panose="020B0604020202020204" pitchFamily="34" charset="0"/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8791642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VĚREČNÁ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/>
          <p:cNvSpPr>
            <a:spLocks noEditPoints="1"/>
          </p:cNvSpPr>
          <p:nvPr userDrawn="1"/>
        </p:nvSpPr>
        <p:spPr bwMode="auto">
          <a:xfrm>
            <a:off x="676720" y="548894"/>
            <a:ext cx="3190875" cy="454025"/>
          </a:xfrm>
          <a:custGeom>
            <a:avLst/>
            <a:gdLst>
              <a:gd name="T0" fmla="*/ 3236 w 16080"/>
              <a:gd name="T1" fmla="*/ 552 h 2288"/>
              <a:gd name="T2" fmla="*/ 1953 w 16080"/>
              <a:gd name="T3" fmla="*/ 480 h 2288"/>
              <a:gd name="T4" fmla="*/ 2084 w 16080"/>
              <a:gd name="T5" fmla="*/ 1626 h 2288"/>
              <a:gd name="T6" fmla="*/ 2325 w 16080"/>
              <a:gd name="T7" fmla="*/ 586 h 2288"/>
              <a:gd name="T8" fmla="*/ 2283 w 16080"/>
              <a:gd name="T9" fmla="*/ 1544 h 2288"/>
              <a:gd name="T10" fmla="*/ 462 w 16080"/>
              <a:gd name="T11" fmla="*/ 464 h 2288"/>
              <a:gd name="T12" fmla="*/ 837 w 16080"/>
              <a:gd name="T13" fmla="*/ 1585 h 2288"/>
              <a:gd name="T14" fmla="*/ 5172 w 16080"/>
              <a:gd name="T15" fmla="*/ 322 h 2288"/>
              <a:gd name="T16" fmla="*/ 5558 w 16080"/>
              <a:gd name="T17" fmla="*/ 585 h 2288"/>
              <a:gd name="T18" fmla="*/ 5703 w 16080"/>
              <a:gd name="T19" fmla="*/ 958 h 2288"/>
              <a:gd name="T20" fmla="*/ 5912 w 16080"/>
              <a:gd name="T21" fmla="*/ 538 h 2288"/>
              <a:gd name="T22" fmla="*/ 6327 w 16080"/>
              <a:gd name="T23" fmla="*/ 504 h 2288"/>
              <a:gd name="T24" fmla="*/ 6076 w 16080"/>
              <a:gd name="T25" fmla="*/ 867 h 2288"/>
              <a:gd name="T26" fmla="*/ 6903 w 16080"/>
              <a:gd name="T27" fmla="*/ 994 h 2288"/>
              <a:gd name="T28" fmla="*/ 6938 w 16080"/>
              <a:gd name="T29" fmla="*/ 1019 h 2288"/>
              <a:gd name="T30" fmla="*/ 7290 w 16080"/>
              <a:gd name="T31" fmla="*/ 514 h 2288"/>
              <a:gd name="T32" fmla="*/ 7640 w 16080"/>
              <a:gd name="T33" fmla="*/ 451 h 2288"/>
              <a:gd name="T34" fmla="*/ 8278 w 16080"/>
              <a:gd name="T35" fmla="*/ 1016 h 2288"/>
              <a:gd name="T36" fmla="*/ 9036 w 16080"/>
              <a:gd name="T37" fmla="*/ 950 h 2288"/>
              <a:gd name="T38" fmla="*/ 8897 w 16080"/>
              <a:gd name="T39" fmla="*/ 507 h 2288"/>
              <a:gd name="T40" fmla="*/ 8880 w 16080"/>
              <a:gd name="T41" fmla="*/ 576 h 2288"/>
              <a:gd name="T42" fmla="*/ 9263 w 16080"/>
              <a:gd name="T43" fmla="*/ 515 h 2288"/>
              <a:gd name="T44" fmla="*/ 9281 w 16080"/>
              <a:gd name="T45" fmla="*/ 592 h 2288"/>
              <a:gd name="T46" fmla="*/ 9984 w 16080"/>
              <a:gd name="T47" fmla="*/ 623 h 2288"/>
              <a:gd name="T48" fmla="*/ 10081 w 16080"/>
              <a:gd name="T49" fmla="*/ 861 h 2288"/>
              <a:gd name="T50" fmla="*/ 10260 w 16080"/>
              <a:gd name="T51" fmla="*/ 1106 h 2288"/>
              <a:gd name="T52" fmla="*/ 10154 w 16080"/>
              <a:gd name="T53" fmla="*/ 712 h 2288"/>
              <a:gd name="T54" fmla="*/ 10184 w 16080"/>
              <a:gd name="T55" fmla="*/ 1140 h 2288"/>
              <a:gd name="T56" fmla="*/ 10675 w 16080"/>
              <a:gd name="T57" fmla="*/ 671 h 2288"/>
              <a:gd name="T58" fmla="*/ 10840 w 16080"/>
              <a:gd name="T59" fmla="*/ 1023 h 2288"/>
              <a:gd name="T60" fmla="*/ 10857 w 16080"/>
              <a:gd name="T61" fmla="*/ 580 h 2288"/>
              <a:gd name="T62" fmla="*/ 11266 w 16080"/>
              <a:gd name="T63" fmla="*/ 977 h 2288"/>
              <a:gd name="T64" fmla="*/ 11465 w 16080"/>
              <a:gd name="T65" fmla="*/ 1217 h 2288"/>
              <a:gd name="T66" fmla="*/ 11350 w 16080"/>
              <a:gd name="T67" fmla="*/ 585 h 2288"/>
              <a:gd name="T68" fmla="*/ 11907 w 16080"/>
              <a:gd name="T69" fmla="*/ 640 h 2288"/>
              <a:gd name="T70" fmla="*/ 12072 w 16080"/>
              <a:gd name="T71" fmla="*/ 953 h 2288"/>
              <a:gd name="T72" fmla="*/ 12945 w 16080"/>
              <a:gd name="T73" fmla="*/ 1209 h 2288"/>
              <a:gd name="T74" fmla="*/ 14034 w 16080"/>
              <a:gd name="T75" fmla="*/ 621 h 2288"/>
              <a:gd name="T76" fmla="*/ 14455 w 16080"/>
              <a:gd name="T77" fmla="*/ 813 h 2288"/>
              <a:gd name="T78" fmla="*/ 14397 w 16080"/>
              <a:gd name="T79" fmla="*/ 573 h 2288"/>
              <a:gd name="T80" fmla="*/ 14270 w 16080"/>
              <a:gd name="T81" fmla="*/ 989 h 2288"/>
              <a:gd name="T82" fmla="*/ 15260 w 16080"/>
              <a:gd name="T83" fmla="*/ 1026 h 2288"/>
              <a:gd name="T84" fmla="*/ 15421 w 16080"/>
              <a:gd name="T85" fmla="*/ 993 h 2288"/>
              <a:gd name="T86" fmla="*/ 15921 w 16080"/>
              <a:gd name="T87" fmla="*/ 994 h 2288"/>
              <a:gd name="T88" fmla="*/ 4677 w 16080"/>
              <a:gd name="T89" fmla="*/ 1875 h 2288"/>
              <a:gd name="T90" fmla="*/ 4764 w 16080"/>
              <a:gd name="T91" fmla="*/ 1394 h 2288"/>
              <a:gd name="T92" fmla="*/ 5520 w 16080"/>
              <a:gd name="T93" fmla="*/ 1975 h 2288"/>
              <a:gd name="T94" fmla="*/ 5644 w 16080"/>
              <a:gd name="T95" fmla="*/ 1501 h 2288"/>
              <a:gd name="T96" fmla="*/ 5396 w 16080"/>
              <a:gd name="T97" fmla="*/ 1558 h 2288"/>
              <a:gd name="T98" fmla="*/ 5805 w 16080"/>
              <a:gd name="T99" fmla="*/ 1517 h 2288"/>
              <a:gd name="T100" fmla="*/ 5955 w 16080"/>
              <a:gd name="T101" fmla="*/ 1651 h 2288"/>
              <a:gd name="T102" fmla="*/ 7133 w 16080"/>
              <a:gd name="T103" fmla="*/ 1866 h 2288"/>
              <a:gd name="T104" fmla="*/ 6952 w 16080"/>
              <a:gd name="T105" fmla="*/ 1450 h 2288"/>
              <a:gd name="T106" fmla="*/ 6987 w 16080"/>
              <a:gd name="T107" fmla="*/ 1531 h 2288"/>
              <a:gd name="T108" fmla="*/ 7571 w 16080"/>
              <a:gd name="T109" fmla="*/ 1637 h 2288"/>
              <a:gd name="T110" fmla="*/ 7888 w 16080"/>
              <a:gd name="T111" fmla="*/ 1466 h 2288"/>
              <a:gd name="T112" fmla="*/ 8118 w 16080"/>
              <a:gd name="T113" fmla="*/ 1635 h 2288"/>
              <a:gd name="T114" fmla="*/ 8718 w 16080"/>
              <a:gd name="T115" fmla="*/ 1799 h 2288"/>
              <a:gd name="T116" fmla="*/ 8546 w 16080"/>
              <a:gd name="T117" fmla="*/ 1522 h 2288"/>
              <a:gd name="T118" fmla="*/ 8949 w 16080"/>
              <a:gd name="T119" fmla="*/ 1894 h 2288"/>
              <a:gd name="T120" fmla="*/ 9751 w 16080"/>
              <a:gd name="T121" fmla="*/ 1639 h 2288"/>
              <a:gd name="T122" fmla="*/ 9583 w 16080"/>
              <a:gd name="T123" fmla="*/ 1894 h 2288"/>
              <a:gd name="T124" fmla="*/ 10714 w 16080"/>
              <a:gd name="T125" fmla="*/ 2088 h 22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16080" h="2288">
                <a:moveTo>
                  <a:pt x="2894" y="311"/>
                </a:moveTo>
                <a:lnTo>
                  <a:pt x="2881" y="297"/>
                </a:lnTo>
                <a:lnTo>
                  <a:pt x="2870" y="283"/>
                </a:lnTo>
                <a:lnTo>
                  <a:pt x="2861" y="268"/>
                </a:lnTo>
                <a:lnTo>
                  <a:pt x="2854" y="252"/>
                </a:lnTo>
                <a:lnTo>
                  <a:pt x="2848" y="236"/>
                </a:lnTo>
                <a:lnTo>
                  <a:pt x="2844" y="218"/>
                </a:lnTo>
                <a:lnTo>
                  <a:pt x="2841" y="200"/>
                </a:lnTo>
                <a:lnTo>
                  <a:pt x="2840" y="182"/>
                </a:lnTo>
                <a:lnTo>
                  <a:pt x="2841" y="163"/>
                </a:lnTo>
                <a:lnTo>
                  <a:pt x="2844" y="145"/>
                </a:lnTo>
                <a:lnTo>
                  <a:pt x="2848" y="128"/>
                </a:lnTo>
                <a:lnTo>
                  <a:pt x="2854" y="112"/>
                </a:lnTo>
                <a:lnTo>
                  <a:pt x="2861" y="96"/>
                </a:lnTo>
                <a:lnTo>
                  <a:pt x="2870" y="81"/>
                </a:lnTo>
                <a:lnTo>
                  <a:pt x="2881" y="67"/>
                </a:lnTo>
                <a:lnTo>
                  <a:pt x="2894" y="53"/>
                </a:lnTo>
                <a:lnTo>
                  <a:pt x="2907" y="41"/>
                </a:lnTo>
                <a:lnTo>
                  <a:pt x="2923" y="30"/>
                </a:lnTo>
                <a:lnTo>
                  <a:pt x="2938" y="21"/>
                </a:lnTo>
                <a:lnTo>
                  <a:pt x="2953" y="13"/>
                </a:lnTo>
                <a:lnTo>
                  <a:pt x="2970" y="7"/>
                </a:lnTo>
                <a:lnTo>
                  <a:pt x="2987" y="3"/>
                </a:lnTo>
                <a:lnTo>
                  <a:pt x="3004" y="1"/>
                </a:lnTo>
                <a:lnTo>
                  <a:pt x="3023" y="0"/>
                </a:lnTo>
                <a:lnTo>
                  <a:pt x="3041" y="1"/>
                </a:lnTo>
                <a:lnTo>
                  <a:pt x="3059" y="3"/>
                </a:lnTo>
                <a:lnTo>
                  <a:pt x="3076" y="7"/>
                </a:lnTo>
                <a:lnTo>
                  <a:pt x="3093" y="13"/>
                </a:lnTo>
                <a:lnTo>
                  <a:pt x="3108" y="21"/>
                </a:lnTo>
                <a:lnTo>
                  <a:pt x="3124" y="30"/>
                </a:lnTo>
                <a:lnTo>
                  <a:pt x="3139" y="41"/>
                </a:lnTo>
                <a:lnTo>
                  <a:pt x="3152" y="53"/>
                </a:lnTo>
                <a:lnTo>
                  <a:pt x="3165" y="67"/>
                </a:lnTo>
                <a:lnTo>
                  <a:pt x="3176" y="81"/>
                </a:lnTo>
                <a:lnTo>
                  <a:pt x="3185" y="96"/>
                </a:lnTo>
                <a:lnTo>
                  <a:pt x="3192" y="112"/>
                </a:lnTo>
                <a:lnTo>
                  <a:pt x="3198" y="128"/>
                </a:lnTo>
                <a:lnTo>
                  <a:pt x="3202" y="145"/>
                </a:lnTo>
                <a:lnTo>
                  <a:pt x="3205" y="163"/>
                </a:lnTo>
                <a:lnTo>
                  <a:pt x="3205" y="182"/>
                </a:lnTo>
                <a:lnTo>
                  <a:pt x="3205" y="200"/>
                </a:lnTo>
                <a:lnTo>
                  <a:pt x="3202" y="218"/>
                </a:lnTo>
                <a:lnTo>
                  <a:pt x="3198" y="236"/>
                </a:lnTo>
                <a:lnTo>
                  <a:pt x="3192" y="252"/>
                </a:lnTo>
                <a:lnTo>
                  <a:pt x="3185" y="268"/>
                </a:lnTo>
                <a:lnTo>
                  <a:pt x="3176" y="283"/>
                </a:lnTo>
                <a:lnTo>
                  <a:pt x="3165" y="297"/>
                </a:lnTo>
                <a:lnTo>
                  <a:pt x="3152" y="311"/>
                </a:lnTo>
                <a:lnTo>
                  <a:pt x="3139" y="324"/>
                </a:lnTo>
                <a:lnTo>
                  <a:pt x="3124" y="334"/>
                </a:lnTo>
                <a:lnTo>
                  <a:pt x="3108" y="343"/>
                </a:lnTo>
                <a:lnTo>
                  <a:pt x="3093" y="351"/>
                </a:lnTo>
                <a:lnTo>
                  <a:pt x="3076" y="357"/>
                </a:lnTo>
                <a:lnTo>
                  <a:pt x="3059" y="361"/>
                </a:lnTo>
                <a:lnTo>
                  <a:pt x="3041" y="363"/>
                </a:lnTo>
                <a:lnTo>
                  <a:pt x="3023" y="364"/>
                </a:lnTo>
                <a:lnTo>
                  <a:pt x="3004" y="363"/>
                </a:lnTo>
                <a:lnTo>
                  <a:pt x="2987" y="361"/>
                </a:lnTo>
                <a:lnTo>
                  <a:pt x="2970" y="357"/>
                </a:lnTo>
                <a:lnTo>
                  <a:pt x="2953" y="351"/>
                </a:lnTo>
                <a:lnTo>
                  <a:pt x="2938" y="343"/>
                </a:lnTo>
                <a:lnTo>
                  <a:pt x="2923" y="334"/>
                </a:lnTo>
                <a:lnTo>
                  <a:pt x="2907" y="324"/>
                </a:lnTo>
                <a:lnTo>
                  <a:pt x="2894" y="311"/>
                </a:lnTo>
                <a:close/>
                <a:moveTo>
                  <a:pt x="2679" y="447"/>
                </a:moveTo>
                <a:lnTo>
                  <a:pt x="3149" y="447"/>
                </a:lnTo>
                <a:lnTo>
                  <a:pt x="3160" y="448"/>
                </a:lnTo>
                <a:lnTo>
                  <a:pt x="3171" y="450"/>
                </a:lnTo>
                <a:lnTo>
                  <a:pt x="3181" y="453"/>
                </a:lnTo>
                <a:lnTo>
                  <a:pt x="3190" y="459"/>
                </a:lnTo>
                <a:lnTo>
                  <a:pt x="3198" y="465"/>
                </a:lnTo>
                <a:lnTo>
                  <a:pt x="3206" y="473"/>
                </a:lnTo>
                <a:lnTo>
                  <a:pt x="3213" y="483"/>
                </a:lnTo>
                <a:lnTo>
                  <a:pt x="3219" y="493"/>
                </a:lnTo>
                <a:lnTo>
                  <a:pt x="3224" y="506"/>
                </a:lnTo>
                <a:lnTo>
                  <a:pt x="3229" y="520"/>
                </a:lnTo>
                <a:lnTo>
                  <a:pt x="3233" y="535"/>
                </a:lnTo>
                <a:lnTo>
                  <a:pt x="3236" y="552"/>
                </a:lnTo>
                <a:lnTo>
                  <a:pt x="3239" y="570"/>
                </a:lnTo>
                <a:lnTo>
                  <a:pt x="3241" y="589"/>
                </a:lnTo>
                <a:lnTo>
                  <a:pt x="3242" y="610"/>
                </a:lnTo>
                <a:lnTo>
                  <a:pt x="3242" y="633"/>
                </a:lnTo>
                <a:lnTo>
                  <a:pt x="3242" y="1428"/>
                </a:lnTo>
                <a:lnTo>
                  <a:pt x="3243" y="1448"/>
                </a:lnTo>
                <a:lnTo>
                  <a:pt x="3246" y="1466"/>
                </a:lnTo>
                <a:lnTo>
                  <a:pt x="3250" y="1483"/>
                </a:lnTo>
                <a:lnTo>
                  <a:pt x="3256" y="1499"/>
                </a:lnTo>
                <a:lnTo>
                  <a:pt x="3263" y="1514"/>
                </a:lnTo>
                <a:lnTo>
                  <a:pt x="3272" y="1527"/>
                </a:lnTo>
                <a:lnTo>
                  <a:pt x="3283" y="1539"/>
                </a:lnTo>
                <a:lnTo>
                  <a:pt x="3295" y="1550"/>
                </a:lnTo>
                <a:lnTo>
                  <a:pt x="3309" y="1559"/>
                </a:lnTo>
                <a:lnTo>
                  <a:pt x="3325" y="1567"/>
                </a:lnTo>
                <a:lnTo>
                  <a:pt x="3341" y="1574"/>
                </a:lnTo>
                <a:lnTo>
                  <a:pt x="3359" y="1580"/>
                </a:lnTo>
                <a:lnTo>
                  <a:pt x="3378" y="1585"/>
                </a:lnTo>
                <a:lnTo>
                  <a:pt x="3398" y="1588"/>
                </a:lnTo>
                <a:lnTo>
                  <a:pt x="3419" y="1590"/>
                </a:lnTo>
                <a:lnTo>
                  <a:pt x="3442" y="1590"/>
                </a:lnTo>
                <a:lnTo>
                  <a:pt x="3442" y="1615"/>
                </a:lnTo>
                <a:lnTo>
                  <a:pt x="2679" y="1615"/>
                </a:lnTo>
                <a:lnTo>
                  <a:pt x="2679" y="1590"/>
                </a:lnTo>
                <a:lnTo>
                  <a:pt x="2702" y="1590"/>
                </a:lnTo>
                <a:lnTo>
                  <a:pt x="2724" y="1588"/>
                </a:lnTo>
                <a:lnTo>
                  <a:pt x="2744" y="1585"/>
                </a:lnTo>
                <a:lnTo>
                  <a:pt x="2762" y="1580"/>
                </a:lnTo>
                <a:lnTo>
                  <a:pt x="2779" y="1574"/>
                </a:lnTo>
                <a:lnTo>
                  <a:pt x="2794" y="1567"/>
                </a:lnTo>
                <a:lnTo>
                  <a:pt x="2808" y="1559"/>
                </a:lnTo>
                <a:lnTo>
                  <a:pt x="2820" y="1550"/>
                </a:lnTo>
                <a:lnTo>
                  <a:pt x="2831" y="1539"/>
                </a:lnTo>
                <a:lnTo>
                  <a:pt x="2841" y="1527"/>
                </a:lnTo>
                <a:lnTo>
                  <a:pt x="2849" y="1514"/>
                </a:lnTo>
                <a:lnTo>
                  <a:pt x="2855" y="1499"/>
                </a:lnTo>
                <a:lnTo>
                  <a:pt x="2860" y="1483"/>
                </a:lnTo>
                <a:lnTo>
                  <a:pt x="2864" y="1466"/>
                </a:lnTo>
                <a:lnTo>
                  <a:pt x="2866" y="1448"/>
                </a:lnTo>
                <a:lnTo>
                  <a:pt x="2867" y="1428"/>
                </a:lnTo>
                <a:lnTo>
                  <a:pt x="2867" y="633"/>
                </a:lnTo>
                <a:lnTo>
                  <a:pt x="2866" y="613"/>
                </a:lnTo>
                <a:lnTo>
                  <a:pt x="2864" y="595"/>
                </a:lnTo>
                <a:lnTo>
                  <a:pt x="2860" y="578"/>
                </a:lnTo>
                <a:lnTo>
                  <a:pt x="2855" y="562"/>
                </a:lnTo>
                <a:lnTo>
                  <a:pt x="2849" y="547"/>
                </a:lnTo>
                <a:lnTo>
                  <a:pt x="2841" y="534"/>
                </a:lnTo>
                <a:lnTo>
                  <a:pt x="2831" y="522"/>
                </a:lnTo>
                <a:lnTo>
                  <a:pt x="2820" y="511"/>
                </a:lnTo>
                <a:lnTo>
                  <a:pt x="2808" y="502"/>
                </a:lnTo>
                <a:lnTo>
                  <a:pt x="2794" y="493"/>
                </a:lnTo>
                <a:lnTo>
                  <a:pt x="2779" y="486"/>
                </a:lnTo>
                <a:lnTo>
                  <a:pt x="2762" y="481"/>
                </a:lnTo>
                <a:lnTo>
                  <a:pt x="2744" y="476"/>
                </a:lnTo>
                <a:lnTo>
                  <a:pt x="2724" y="473"/>
                </a:lnTo>
                <a:lnTo>
                  <a:pt x="2702" y="471"/>
                </a:lnTo>
                <a:lnTo>
                  <a:pt x="2679" y="471"/>
                </a:lnTo>
                <a:lnTo>
                  <a:pt x="2679" y="447"/>
                </a:lnTo>
                <a:close/>
                <a:moveTo>
                  <a:pt x="1811" y="446"/>
                </a:moveTo>
                <a:lnTo>
                  <a:pt x="1818" y="446"/>
                </a:lnTo>
                <a:lnTo>
                  <a:pt x="1824" y="447"/>
                </a:lnTo>
                <a:lnTo>
                  <a:pt x="1831" y="448"/>
                </a:lnTo>
                <a:lnTo>
                  <a:pt x="1837" y="450"/>
                </a:lnTo>
                <a:lnTo>
                  <a:pt x="1842" y="452"/>
                </a:lnTo>
                <a:lnTo>
                  <a:pt x="1848" y="455"/>
                </a:lnTo>
                <a:lnTo>
                  <a:pt x="1853" y="459"/>
                </a:lnTo>
                <a:lnTo>
                  <a:pt x="1858" y="463"/>
                </a:lnTo>
                <a:lnTo>
                  <a:pt x="1862" y="467"/>
                </a:lnTo>
                <a:lnTo>
                  <a:pt x="1867" y="472"/>
                </a:lnTo>
                <a:lnTo>
                  <a:pt x="1871" y="477"/>
                </a:lnTo>
                <a:lnTo>
                  <a:pt x="1874" y="483"/>
                </a:lnTo>
                <a:lnTo>
                  <a:pt x="1881" y="497"/>
                </a:lnTo>
                <a:lnTo>
                  <a:pt x="1887" y="513"/>
                </a:lnTo>
                <a:lnTo>
                  <a:pt x="1890" y="515"/>
                </a:lnTo>
                <a:lnTo>
                  <a:pt x="1892" y="516"/>
                </a:lnTo>
                <a:lnTo>
                  <a:pt x="1907" y="506"/>
                </a:lnTo>
                <a:lnTo>
                  <a:pt x="1923" y="497"/>
                </a:lnTo>
                <a:lnTo>
                  <a:pt x="1938" y="488"/>
                </a:lnTo>
                <a:lnTo>
                  <a:pt x="1953" y="480"/>
                </a:lnTo>
                <a:lnTo>
                  <a:pt x="1968" y="473"/>
                </a:lnTo>
                <a:lnTo>
                  <a:pt x="1982" y="466"/>
                </a:lnTo>
                <a:lnTo>
                  <a:pt x="1997" y="460"/>
                </a:lnTo>
                <a:lnTo>
                  <a:pt x="2012" y="455"/>
                </a:lnTo>
                <a:lnTo>
                  <a:pt x="2026" y="450"/>
                </a:lnTo>
                <a:lnTo>
                  <a:pt x="2041" y="446"/>
                </a:lnTo>
                <a:lnTo>
                  <a:pt x="2055" y="442"/>
                </a:lnTo>
                <a:lnTo>
                  <a:pt x="2069" y="439"/>
                </a:lnTo>
                <a:lnTo>
                  <a:pt x="2084" y="437"/>
                </a:lnTo>
                <a:lnTo>
                  <a:pt x="2098" y="435"/>
                </a:lnTo>
                <a:lnTo>
                  <a:pt x="2113" y="435"/>
                </a:lnTo>
                <a:lnTo>
                  <a:pt x="2127" y="434"/>
                </a:lnTo>
                <a:lnTo>
                  <a:pt x="2160" y="435"/>
                </a:lnTo>
                <a:lnTo>
                  <a:pt x="2192" y="437"/>
                </a:lnTo>
                <a:lnTo>
                  <a:pt x="2223" y="440"/>
                </a:lnTo>
                <a:lnTo>
                  <a:pt x="2253" y="444"/>
                </a:lnTo>
                <a:lnTo>
                  <a:pt x="2282" y="450"/>
                </a:lnTo>
                <a:lnTo>
                  <a:pt x="2312" y="457"/>
                </a:lnTo>
                <a:lnTo>
                  <a:pt x="2339" y="465"/>
                </a:lnTo>
                <a:lnTo>
                  <a:pt x="2366" y="474"/>
                </a:lnTo>
                <a:lnTo>
                  <a:pt x="2392" y="484"/>
                </a:lnTo>
                <a:lnTo>
                  <a:pt x="2418" y="496"/>
                </a:lnTo>
                <a:lnTo>
                  <a:pt x="2442" y="509"/>
                </a:lnTo>
                <a:lnTo>
                  <a:pt x="2466" y="523"/>
                </a:lnTo>
                <a:lnTo>
                  <a:pt x="2488" y="539"/>
                </a:lnTo>
                <a:lnTo>
                  <a:pt x="2510" y="556"/>
                </a:lnTo>
                <a:lnTo>
                  <a:pt x="2533" y="574"/>
                </a:lnTo>
                <a:lnTo>
                  <a:pt x="2553" y="593"/>
                </a:lnTo>
                <a:lnTo>
                  <a:pt x="2572" y="613"/>
                </a:lnTo>
                <a:lnTo>
                  <a:pt x="2590" y="634"/>
                </a:lnTo>
                <a:lnTo>
                  <a:pt x="2607" y="657"/>
                </a:lnTo>
                <a:lnTo>
                  <a:pt x="2622" y="680"/>
                </a:lnTo>
                <a:lnTo>
                  <a:pt x="2637" y="705"/>
                </a:lnTo>
                <a:lnTo>
                  <a:pt x="2650" y="730"/>
                </a:lnTo>
                <a:lnTo>
                  <a:pt x="2662" y="756"/>
                </a:lnTo>
                <a:lnTo>
                  <a:pt x="2672" y="783"/>
                </a:lnTo>
                <a:lnTo>
                  <a:pt x="2681" y="811"/>
                </a:lnTo>
                <a:lnTo>
                  <a:pt x="2690" y="840"/>
                </a:lnTo>
                <a:lnTo>
                  <a:pt x="2696" y="869"/>
                </a:lnTo>
                <a:lnTo>
                  <a:pt x="2702" y="900"/>
                </a:lnTo>
                <a:lnTo>
                  <a:pt x="2706" y="932"/>
                </a:lnTo>
                <a:lnTo>
                  <a:pt x="2709" y="964"/>
                </a:lnTo>
                <a:lnTo>
                  <a:pt x="2711" y="998"/>
                </a:lnTo>
                <a:lnTo>
                  <a:pt x="2712" y="1032"/>
                </a:lnTo>
                <a:lnTo>
                  <a:pt x="2711" y="1067"/>
                </a:lnTo>
                <a:lnTo>
                  <a:pt x="2709" y="1100"/>
                </a:lnTo>
                <a:lnTo>
                  <a:pt x="2706" y="1132"/>
                </a:lnTo>
                <a:lnTo>
                  <a:pt x="2702" y="1165"/>
                </a:lnTo>
                <a:lnTo>
                  <a:pt x="2696" y="1196"/>
                </a:lnTo>
                <a:lnTo>
                  <a:pt x="2690" y="1225"/>
                </a:lnTo>
                <a:lnTo>
                  <a:pt x="2682" y="1254"/>
                </a:lnTo>
                <a:lnTo>
                  <a:pt x="2672" y="1282"/>
                </a:lnTo>
                <a:lnTo>
                  <a:pt x="2662" y="1309"/>
                </a:lnTo>
                <a:lnTo>
                  <a:pt x="2650" y="1334"/>
                </a:lnTo>
                <a:lnTo>
                  <a:pt x="2637" y="1359"/>
                </a:lnTo>
                <a:lnTo>
                  <a:pt x="2623" y="1383"/>
                </a:lnTo>
                <a:lnTo>
                  <a:pt x="2608" y="1406"/>
                </a:lnTo>
                <a:lnTo>
                  <a:pt x="2591" y="1429"/>
                </a:lnTo>
                <a:lnTo>
                  <a:pt x="2573" y="1450"/>
                </a:lnTo>
                <a:lnTo>
                  <a:pt x="2554" y="1470"/>
                </a:lnTo>
                <a:lnTo>
                  <a:pt x="2534" y="1489"/>
                </a:lnTo>
                <a:lnTo>
                  <a:pt x="2513" y="1507"/>
                </a:lnTo>
                <a:lnTo>
                  <a:pt x="2490" y="1524"/>
                </a:lnTo>
                <a:lnTo>
                  <a:pt x="2467" y="1539"/>
                </a:lnTo>
                <a:lnTo>
                  <a:pt x="2444" y="1553"/>
                </a:lnTo>
                <a:lnTo>
                  <a:pt x="2419" y="1566"/>
                </a:lnTo>
                <a:lnTo>
                  <a:pt x="2394" y="1578"/>
                </a:lnTo>
                <a:lnTo>
                  <a:pt x="2368" y="1588"/>
                </a:lnTo>
                <a:lnTo>
                  <a:pt x="2341" y="1598"/>
                </a:lnTo>
                <a:lnTo>
                  <a:pt x="2313" y="1607"/>
                </a:lnTo>
                <a:lnTo>
                  <a:pt x="2283" y="1613"/>
                </a:lnTo>
                <a:lnTo>
                  <a:pt x="2254" y="1619"/>
                </a:lnTo>
                <a:lnTo>
                  <a:pt x="2223" y="1623"/>
                </a:lnTo>
                <a:lnTo>
                  <a:pt x="2192" y="1626"/>
                </a:lnTo>
                <a:lnTo>
                  <a:pt x="2160" y="1628"/>
                </a:lnTo>
                <a:lnTo>
                  <a:pt x="2127" y="1629"/>
                </a:lnTo>
                <a:lnTo>
                  <a:pt x="2113" y="1628"/>
                </a:lnTo>
                <a:lnTo>
                  <a:pt x="2098" y="1628"/>
                </a:lnTo>
                <a:lnTo>
                  <a:pt x="2084" y="1626"/>
                </a:lnTo>
                <a:lnTo>
                  <a:pt x="2070" y="1624"/>
                </a:lnTo>
                <a:lnTo>
                  <a:pt x="2056" y="1621"/>
                </a:lnTo>
                <a:lnTo>
                  <a:pt x="2042" y="1618"/>
                </a:lnTo>
                <a:lnTo>
                  <a:pt x="2028" y="1614"/>
                </a:lnTo>
                <a:lnTo>
                  <a:pt x="2014" y="1610"/>
                </a:lnTo>
                <a:lnTo>
                  <a:pt x="2000" y="1605"/>
                </a:lnTo>
                <a:lnTo>
                  <a:pt x="1986" y="1598"/>
                </a:lnTo>
                <a:lnTo>
                  <a:pt x="1972" y="1592"/>
                </a:lnTo>
                <a:lnTo>
                  <a:pt x="1958" y="1586"/>
                </a:lnTo>
                <a:lnTo>
                  <a:pt x="1944" y="1578"/>
                </a:lnTo>
                <a:lnTo>
                  <a:pt x="1930" y="1570"/>
                </a:lnTo>
                <a:lnTo>
                  <a:pt x="1916" y="1562"/>
                </a:lnTo>
                <a:lnTo>
                  <a:pt x="1901" y="1553"/>
                </a:lnTo>
                <a:lnTo>
                  <a:pt x="1901" y="2140"/>
                </a:lnTo>
                <a:lnTo>
                  <a:pt x="1902" y="2159"/>
                </a:lnTo>
                <a:lnTo>
                  <a:pt x="1904" y="2176"/>
                </a:lnTo>
                <a:lnTo>
                  <a:pt x="1907" y="2191"/>
                </a:lnTo>
                <a:lnTo>
                  <a:pt x="1913" y="2204"/>
                </a:lnTo>
                <a:lnTo>
                  <a:pt x="1919" y="2216"/>
                </a:lnTo>
                <a:lnTo>
                  <a:pt x="1927" y="2226"/>
                </a:lnTo>
                <a:lnTo>
                  <a:pt x="1936" y="2235"/>
                </a:lnTo>
                <a:lnTo>
                  <a:pt x="1947" y="2242"/>
                </a:lnTo>
                <a:lnTo>
                  <a:pt x="1959" y="2248"/>
                </a:lnTo>
                <a:lnTo>
                  <a:pt x="1972" y="2253"/>
                </a:lnTo>
                <a:lnTo>
                  <a:pt x="1987" y="2257"/>
                </a:lnTo>
                <a:lnTo>
                  <a:pt x="2003" y="2260"/>
                </a:lnTo>
                <a:lnTo>
                  <a:pt x="2020" y="2262"/>
                </a:lnTo>
                <a:lnTo>
                  <a:pt x="2039" y="2264"/>
                </a:lnTo>
                <a:lnTo>
                  <a:pt x="2060" y="2265"/>
                </a:lnTo>
                <a:lnTo>
                  <a:pt x="2081" y="2265"/>
                </a:lnTo>
                <a:lnTo>
                  <a:pt x="2081" y="2288"/>
                </a:lnTo>
                <a:lnTo>
                  <a:pt x="1361" y="2288"/>
                </a:lnTo>
                <a:lnTo>
                  <a:pt x="1361" y="2265"/>
                </a:lnTo>
                <a:lnTo>
                  <a:pt x="1383" y="2265"/>
                </a:lnTo>
                <a:lnTo>
                  <a:pt x="1403" y="2264"/>
                </a:lnTo>
                <a:lnTo>
                  <a:pt x="1422" y="2262"/>
                </a:lnTo>
                <a:lnTo>
                  <a:pt x="1439" y="2260"/>
                </a:lnTo>
                <a:lnTo>
                  <a:pt x="1456" y="2257"/>
                </a:lnTo>
                <a:lnTo>
                  <a:pt x="1470" y="2253"/>
                </a:lnTo>
                <a:lnTo>
                  <a:pt x="1484" y="2248"/>
                </a:lnTo>
                <a:lnTo>
                  <a:pt x="1495" y="2242"/>
                </a:lnTo>
                <a:lnTo>
                  <a:pt x="1506" y="2234"/>
                </a:lnTo>
                <a:lnTo>
                  <a:pt x="1516" y="2226"/>
                </a:lnTo>
                <a:lnTo>
                  <a:pt x="1524" y="2215"/>
                </a:lnTo>
                <a:lnTo>
                  <a:pt x="1530" y="2204"/>
                </a:lnTo>
                <a:lnTo>
                  <a:pt x="1535" y="2190"/>
                </a:lnTo>
                <a:lnTo>
                  <a:pt x="1538" y="2175"/>
                </a:lnTo>
                <a:lnTo>
                  <a:pt x="1541" y="2159"/>
                </a:lnTo>
                <a:lnTo>
                  <a:pt x="1541" y="2140"/>
                </a:lnTo>
                <a:lnTo>
                  <a:pt x="1541" y="626"/>
                </a:lnTo>
                <a:lnTo>
                  <a:pt x="1541" y="607"/>
                </a:lnTo>
                <a:lnTo>
                  <a:pt x="1538" y="589"/>
                </a:lnTo>
                <a:lnTo>
                  <a:pt x="1535" y="573"/>
                </a:lnTo>
                <a:lnTo>
                  <a:pt x="1530" y="557"/>
                </a:lnTo>
                <a:lnTo>
                  <a:pt x="1524" y="543"/>
                </a:lnTo>
                <a:lnTo>
                  <a:pt x="1516" y="530"/>
                </a:lnTo>
                <a:lnTo>
                  <a:pt x="1506" y="519"/>
                </a:lnTo>
                <a:lnTo>
                  <a:pt x="1495" y="508"/>
                </a:lnTo>
                <a:lnTo>
                  <a:pt x="1484" y="499"/>
                </a:lnTo>
                <a:lnTo>
                  <a:pt x="1470" y="491"/>
                </a:lnTo>
                <a:lnTo>
                  <a:pt x="1456" y="484"/>
                </a:lnTo>
                <a:lnTo>
                  <a:pt x="1439" y="479"/>
                </a:lnTo>
                <a:lnTo>
                  <a:pt x="1422" y="474"/>
                </a:lnTo>
                <a:lnTo>
                  <a:pt x="1403" y="471"/>
                </a:lnTo>
                <a:lnTo>
                  <a:pt x="1383" y="469"/>
                </a:lnTo>
                <a:lnTo>
                  <a:pt x="1361" y="469"/>
                </a:lnTo>
                <a:lnTo>
                  <a:pt x="1361" y="446"/>
                </a:lnTo>
                <a:lnTo>
                  <a:pt x="1811" y="446"/>
                </a:lnTo>
                <a:close/>
                <a:moveTo>
                  <a:pt x="2352" y="1032"/>
                </a:moveTo>
                <a:lnTo>
                  <a:pt x="2352" y="941"/>
                </a:lnTo>
                <a:lnTo>
                  <a:pt x="2351" y="861"/>
                </a:lnTo>
                <a:lnTo>
                  <a:pt x="2348" y="790"/>
                </a:lnTo>
                <a:lnTo>
                  <a:pt x="2346" y="729"/>
                </a:lnTo>
                <a:lnTo>
                  <a:pt x="2342" y="678"/>
                </a:lnTo>
                <a:lnTo>
                  <a:pt x="2337" y="637"/>
                </a:lnTo>
                <a:lnTo>
                  <a:pt x="2335" y="620"/>
                </a:lnTo>
                <a:lnTo>
                  <a:pt x="2332" y="606"/>
                </a:lnTo>
                <a:lnTo>
                  <a:pt x="2329" y="595"/>
                </a:lnTo>
                <a:lnTo>
                  <a:pt x="2325" y="586"/>
                </a:lnTo>
                <a:lnTo>
                  <a:pt x="2318" y="570"/>
                </a:lnTo>
                <a:lnTo>
                  <a:pt x="2310" y="555"/>
                </a:lnTo>
                <a:lnTo>
                  <a:pt x="2301" y="542"/>
                </a:lnTo>
                <a:lnTo>
                  <a:pt x="2292" y="529"/>
                </a:lnTo>
                <a:lnTo>
                  <a:pt x="2282" y="518"/>
                </a:lnTo>
                <a:lnTo>
                  <a:pt x="2271" y="507"/>
                </a:lnTo>
                <a:lnTo>
                  <a:pt x="2260" y="498"/>
                </a:lnTo>
                <a:lnTo>
                  <a:pt x="2248" y="489"/>
                </a:lnTo>
                <a:lnTo>
                  <a:pt x="2235" y="482"/>
                </a:lnTo>
                <a:lnTo>
                  <a:pt x="2222" y="475"/>
                </a:lnTo>
                <a:lnTo>
                  <a:pt x="2208" y="470"/>
                </a:lnTo>
                <a:lnTo>
                  <a:pt x="2193" y="465"/>
                </a:lnTo>
                <a:lnTo>
                  <a:pt x="2178" y="462"/>
                </a:lnTo>
                <a:lnTo>
                  <a:pt x="2162" y="459"/>
                </a:lnTo>
                <a:lnTo>
                  <a:pt x="2145" y="458"/>
                </a:lnTo>
                <a:lnTo>
                  <a:pt x="2127" y="457"/>
                </a:lnTo>
                <a:lnTo>
                  <a:pt x="2113" y="458"/>
                </a:lnTo>
                <a:lnTo>
                  <a:pt x="2097" y="459"/>
                </a:lnTo>
                <a:lnTo>
                  <a:pt x="2082" y="460"/>
                </a:lnTo>
                <a:lnTo>
                  <a:pt x="2068" y="462"/>
                </a:lnTo>
                <a:lnTo>
                  <a:pt x="2054" y="465"/>
                </a:lnTo>
                <a:lnTo>
                  <a:pt x="2039" y="469"/>
                </a:lnTo>
                <a:lnTo>
                  <a:pt x="2025" y="473"/>
                </a:lnTo>
                <a:lnTo>
                  <a:pt x="2011" y="478"/>
                </a:lnTo>
                <a:lnTo>
                  <a:pt x="1996" y="484"/>
                </a:lnTo>
                <a:lnTo>
                  <a:pt x="1982" y="490"/>
                </a:lnTo>
                <a:lnTo>
                  <a:pt x="1968" y="497"/>
                </a:lnTo>
                <a:lnTo>
                  <a:pt x="1954" y="504"/>
                </a:lnTo>
                <a:lnTo>
                  <a:pt x="1940" y="512"/>
                </a:lnTo>
                <a:lnTo>
                  <a:pt x="1925" y="521"/>
                </a:lnTo>
                <a:lnTo>
                  <a:pt x="1911" y="530"/>
                </a:lnTo>
                <a:lnTo>
                  <a:pt x="1896" y="541"/>
                </a:lnTo>
                <a:lnTo>
                  <a:pt x="1898" y="560"/>
                </a:lnTo>
                <a:lnTo>
                  <a:pt x="1900" y="579"/>
                </a:lnTo>
                <a:lnTo>
                  <a:pt x="1900" y="599"/>
                </a:lnTo>
                <a:lnTo>
                  <a:pt x="1901" y="619"/>
                </a:lnTo>
                <a:lnTo>
                  <a:pt x="1901" y="676"/>
                </a:lnTo>
                <a:lnTo>
                  <a:pt x="1902" y="733"/>
                </a:lnTo>
                <a:lnTo>
                  <a:pt x="1902" y="789"/>
                </a:lnTo>
                <a:lnTo>
                  <a:pt x="1902" y="846"/>
                </a:lnTo>
                <a:lnTo>
                  <a:pt x="1902" y="902"/>
                </a:lnTo>
                <a:lnTo>
                  <a:pt x="1902" y="959"/>
                </a:lnTo>
                <a:lnTo>
                  <a:pt x="1902" y="1015"/>
                </a:lnTo>
                <a:lnTo>
                  <a:pt x="1902" y="1071"/>
                </a:lnTo>
                <a:lnTo>
                  <a:pt x="1902" y="1128"/>
                </a:lnTo>
                <a:lnTo>
                  <a:pt x="1902" y="1185"/>
                </a:lnTo>
                <a:lnTo>
                  <a:pt x="1901" y="1242"/>
                </a:lnTo>
                <a:lnTo>
                  <a:pt x="1901" y="1298"/>
                </a:lnTo>
                <a:lnTo>
                  <a:pt x="1901" y="1355"/>
                </a:lnTo>
                <a:lnTo>
                  <a:pt x="1901" y="1411"/>
                </a:lnTo>
                <a:lnTo>
                  <a:pt x="1901" y="1467"/>
                </a:lnTo>
                <a:lnTo>
                  <a:pt x="1901" y="1524"/>
                </a:lnTo>
                <a:lnTo>
                  <a:pt x="1916" y="1533"/>
                </a:lnTo>
                <a:lnTo>
                  <a:pt x="1929" y="1543"/>
                </a:lnTo>
                <a:lnTo>
                  <a:pt x="1943" y="1551"/>
                </a:lnTo>
                <a:lnTo>
                  <a:pt x="1957" y="1559"/>
                </a:lnTo>
                <a:lnTo>
                  <a:pt x="1971" y="1566"/>
                </a:lnTo>
                <a:lnTo>
                  <a:pt x="1985" y="1573"/>
                </a:lnTo>
                <a:lnTo>
                  <a:pt x="1999" y="1579"/>
                </a:lnTo>
                <a:lnTo>
                  <a:pt x="2013" y="1584"/>
                </a:lnTo>
                <a:lnTo>
                  <a:pt x="2027" y="1589"/>
                </a:lnTo>
                <a:lnTo>
                  <a:pt x="2041" y="1593"/>
                </a:lnTo>
                <a:lnTo>
                  <a:pt x="2055" y="1597"/>
                </a:lnTo>
                <a:lnTo>
                  <a:pt x="2069" y="1600"/>
                </a:lnTo>
                <a:lnTo>
                  <a:pt x="2083" y="1603"/>
                </a:lnTo>
                <a:lnTo>
                  <a:pt x="2098" y="1604"/>
                </a:lnTo>
                <a:lnTo>
                  <a:pt x="2113" y="1605"/>
                </a:lnTo>
                <a:lnTo>
                  <a:pt x="2127" y="1606"/>
                </a:lnTo>
                <a:lnTo>
                  <a:pt x="2145" y="1605"/>
                </a:lnTo>
                <a:lnTo>
                  <a:pt x="2162" y="1604"/>
                </a:lnTo>
                <a:lnTo>
                  <a:pt x="2178" y="1600"/>
                </a:lnTo>
                <a:lnTo>
                  <a:pt x="2194" y="1597"/>
                </a:lnTo>
                <a:lnTo>
                  <a:pt x="2209" y="1592"/>
                </a:lnTo>
                <a:lnTo>
                  <a:pt x="2223" y="1587"/>
                </a:lnTo>
                <a:lnTo>
                  <a:pt x="2237" y="1580"/>
                </a:lnTo>
                <a:lnTo>
                  <a:pt x="2249" y="1573"/>
                </a:lnTo>
                <a:lnTo>
                  <a:pt x="2261" y="1564"/>
                </a:lnTo>
                <a:lnTo>
                  <a:pt x="2272" y="1555"/>
                </a:lnTo>
                <a:lnTo>
                  <a:pt x="2283" y="1544"/>
                </a:lnTo>
                <a:lnTo>
                  <a:pt x="2293" y="1533"/>
                </a:lnTo>
                <a:lnTo>
                  <a:pt x="2302" y="1520"/>
                </a:lnTo>
                <a:lnTo>
                  <a:pt x="2310" y="1507"/>
                </a:lnTo>
                <a:lnTo>
                  <a:pt x="2319" y="1492"/>
                </a:lnTo>
                <a:lnTo>
                  <a:pt x="2325" y="1476"/>
                </a:lnTo>
                <a:lnTo>
                  <a:pt x="2329" y="1466"/>
                </a:lnTo>
                <a:lnTo>
                  <a:pt x="2332" y="1454"/>
                </a:lnTo>
                <a:lnTo>
                  <a:pt x="2335" y="1439"/>
                </a:lnTo>
                <a:lnTo>
                  <a:pt x="2337" y="1422"/>
                </a:lnTo>
                <a:lnTo>
                  <a:pt x="2342" y="1380"/>
                </a:lnTo>
                <a:lnTo>
                  <a:pt x="2346" y="1330"/>
                </a:lnTo>
                <a:lnTo>
                  <a:pt x="2348" y="1270"/>
                </a:lnTo>
                <a:lnTo>
                  <a:pt x="2351" y="1200"/>
                </a:lnTo>
                <a:lnTo>
                  <a:pt x="2352" y="1120"/>
                </a:lnTo>
                <a:lnTo>
                  <a:pt x="2352" y="1032"/>
                </a:lnTo>
                <a:close/>
                <a:moveTo>
                  <a:pt x="506" y="734"/>
                </a:moveTo>
                <a:lnTo>
                  <a:pt x="506" y="1428"/>
                </a:lnTo>
                <a:lnTo>
                  <a:pt x="507" y="1448"/>
                </a:lnTo>
                <a:lnTo>
                  <a:pt x="509" y="1466"/>
                </a:lnTo>
                <a:lnTo>
                  <a:pt x="513" y="1483"/>
                </a:lnTo>
                <a:lnTo>
                  <a:pt x="518" y="1499"/>
                </a:lnTo>
                <a:lnTo>
                  <a:pt x="524" y="1514"/>
                </a:lnTo>
                <a:lnTo>
                  <a:pt x="532" y="1527"/>
                </a:lnTo>
                <a:lnTo>
                  <a:pt x="541" y="1539"/>
                </a:lnTo>
                <a:lnTo>
                  <a:pt x="551" y="1550"/>
                </a:lnTo>
                <a:lnTo>
                  <a:pt x="563" y="1559"/>
                </a:lnTo>
                <a:lnTo>
                  <a:pt x="576" y="1568"/>
                </a:lnTo>
                <a:lnTo>
                  <a:pt x="591" y="1575"/>
                </a:lnTo>
                <a:lnTo>
                  <a:pt x="607" y="1580"/>
                </a:lnTo>
                <a:lnTo>
                  <a:pt x="625" y="1585"/>
                </a:lnTo>
                <a:lnTo>
                  <a:pt x="644" y="1588"/>
                </a:lnTo>
                <a:lnTo>
                  <a:pt x="664" y="1590"/>
                </a:lnTo>
                <a:lnTo>
                  <a:pt x="686" y="1590"/>
                </a:lnTo>
                <a:lnTo>
                  <a:pt x="686" y="1615"/>
                </a:lnTo>
                <a:lnTo>
                  <a:pt x="0" y="1615"/>
                </a:lnTo>
                <a:lnTo>
                  <a:pt x="0" y="1590"/>
                </a:lnTo>
                <a:lnTo>
                  <a:pt x="18" y="1588"/>
                </a:lnTo>
                <a:lnTo>
                  <a:pt x="34" y="1585"/>
                </a:lnTo>
                <a:lnTo>
                  <a:pt x="49" y="1580"/>
                </a:lnTo>
                <a:lnTo>
                  <a:pt x="63" y="1575"/>
                </a:lnTo>
                <a:lnTo>
                  <a:pt x="77" y="1568"/>
                </a:lnTo>
                <a:lnTo>
                  <a:pt x="88" y="1561"/>
                </a:lnTo>
                <a:lnTo>
                  <a:pt x="99" y="1552"/>
                </a:lnTo>
                <a:lnTo>
                  <a:pt x="110" y="1543"/>
                </a:lnTo>
                <a:lnTo>
                  <a:pt x="118" y="1532"/>
                </a:lnTo>
                <a:lnTo>
                  <a:pt x="126" y="1521"/>
                </a:lnTo>
                <a:lnTo>
                  <a:pt x="132" y="1508"/>
                </a:lnTo>
                <a:lnTo>
                  <a:pt x="137" y="1495"/>
                </a:lnTo>
                <a:lnTo>
                  <a:pt x="141" y="1480"/>
                </a:lnTo>
                <a:lnTo>
                  <a:pt x="144" y="1464"/>
                </a:lnTo>
                <a:lnTo>
                  <a:pt x="146" y="1448"/>
                </a:lnTo>
                <a:lnTo>
                  <a:pt x="146" y="1430"/>
                </a:lnTo>
                <a:lnTo>
                  <a:pt x="146" y="633"/>
                </a:lnTo>
                <a:lnTo>
                  <a:pt x="146" y="618"/>
                </a:lnTo>
                <a:lnTo>
                  <a:pt x="144" y="603"/>
                </a:lnTo>
                <a:lnTo>
                  <a:pt x="142" y="590"/>
                </a:lnTo>
                <a:lnTo>
                  <a:pt x="140" y="577"/>
                </a:lnTo>
                <a:lnTo>
                  <a:pt x="136" y="564"/>
                </a:lnTo>
                <a:lnTo>
                  <a:pt x="131" y="553"/>
                </a:lnTo>
                <a:lnTo>
                  <a:pt x="126" y="542"/>
                </a:lnTo>
                <a:lnTo>
                  <a:pt x="120" y="532"/>
                </a:lnTo>
                <a:lnTo>
                  <a:pt x="113" y="523"/>
                </a:lnTo>
                <a:lnTo>
                  <a:pt x="105" y="515"/>
                </a:lnTo>
                <a:lnTo>
                  <a:pt x="95" y="507"/>
                </a:lnTo>
                <a:lnTo>
                  <a:pt x="86" y="500"/>
                </a:lnTo>
                <a:lnTo>
                  <a:pt x="75" y="494"/>
                </a:lnTo>
                <a:lnTo>
                  <a:pt x="64" y="488"/>
                </a:lnTo>
                <a:lnTo>
                  <a:pt x="52" y="484"/>
                </a:lnTo>
                <a:lnTo>
                  <a:pt x="40" y="480"/>
                </a:lnTo>
                <a:lnTo>
                  <a:pt x="40" y="447"/>
                </a:lnTo>
                <a:lnTo>
                  <a:pt x="416" y="447"/>
                </a:lnTo>
                <a:lnTo>
                  <a:pt x="423" y="447"/>
                </a:lnTo>
                <a:lnTo>
                  <a:pt x="429" y="448"/>
                </a:lnTo>
                <a:lnTo>
                  <a:pt x="435" y="450"/>
                </a:lnTo>
                <a:lnTo>
                  <a:pt x="441" y="451"/>
                </a:lnTo>
                <a:lnTo>
                  <a:pt x="447" y="454"/>
                </a:lnTo>
                <a:lnTo>
                  <a:pt x="452" y="457"/>
                </a:lnTo>
                <a:lnTo>
                  <a:pt x="457" y="460"/>
                </a:lnTo>
                <a:lnTo>
                  <a:pt x="462" y="464"/>
                </a:lnTo>
                <a:lnTo>
                  <a:pt x="467" y="469"/>
                </a:lnTo>
                <a:lnTo>
                  <a:pt x="471" y="474"/>
                </a:lnTo>
                <a:lnTo>
                  <a:pt x="475" y="480"/>
                </a:lnTo>
                <a:lnTo>
                  <a:pt x="479" y="486"/>
                </a:lnTo>
                <a:lnTo>
                  <a:pt x="486" y="500"/>
                </a:lnTo>
                <a:lnTo>
                  <a:pt x="492" y="516"/>
                </a:lnTo>
                <a:lnTo>
                  <a:pt x="495" y="519"/>
                </a:lnTo>
                <a:lnTo>
                  <a:pt x="497" y="519"/>
                </a:lnTo>
                <a:lnTo>
                  <a:pt x="513" y="509"/>
                </a:lnTo>
                <a:lnTo>
                  <a:pt x="528" y="500"/>
                </a:lnTo>
                <a:lnTo>
                  <a:pt x="543" y="491"/>
                </a:lnTo>
                <a:lnTo>
                  <a:pt x="557" y="483"/>
                </a:lnTo>
                <a:lnTo>
                  <a:pt x="572" y="475"/>
                </a:lnTo>
                <a:lnTo>
                  <a:pt x="587" y="468"/>
                </a:lnTo>
                <a:lnTo>
                  <a:pt x="602" y="462"/>
                </a:lnTo>
                <a:lnTo>
                  <a:pt x="616" y="456"/>
                </a:lnTo>
                <a:lnTo>
                  <a:pt x="631" y="451"/>
                </a:lnTo>
                <a:lnTo>
                  <a:pt x="645" y="447"/>
                </a:lnTo>
                <a:lnTo>
                  <a:pt x="660" y="443"/>
                </a:lnTo>
                <a:lnTo>
                  <a:pt x="674" y="440"/>
                </a:lnTo>
                <a:lnTo>
                  <a:pt x="688" y="438"/>
                </a:lnTo>
                <a:lnTo>
                  <a:pt x="702" y="437"/>
                </a:lnTo>
                <a:lnTo>
                  <a:pt x="717" y="436"/>
                </a:lnTo>
                <a:lnTo>
                  <a:pt x="731" y="435"/>
                </a:lnTo>
                <a:lnTo>
                  <a:pt x="767" y="436"/>
                </a:lnTo>
                <a:lnTo>
                  <a:pt x="802" y="437"/>
                </a:lnTo>
                <a:lnTo>
                  <a:pt x="835" y="439"/>
                </a:lnTo>
                <a:lnTo>
                  <a:pt x="868" y="442"/>
                </a:lnTo>
                <a:lnTo>
                  <a:pt x="899" y="446"/>
                </a:lnTo>
                <a:lnTo>
                  <a:pt x="930" y="450"/>
                </a:lnTo>
                <a:lnTo>
                  <a:pt x="959" y="456"/>
                </a:lnTo>
                <a:lnTo>
                  <a:pt x="987" y="462"/>
                </a:lnTo>
                <a:lnTo>
                  <a:pt x="1014" y="469"/>
                </a:lnTo>
                <a:lnTo>
                  <a:pt x="1039" y="477"/>
                </a:lnTo>
                <a:lnTo>
                  <a:pt x="1064" y="486"/>
                </a:lnTo>
                <a:lnTo>
                  <a:pt x="1087" y="496"/>
                </a:lnTo>
                <a:lnTo>
                  <a:pt x="1110" y="506"/>
                </a:lnTo>
                <a:lnTo>
                  <a:pt x="1131" y="517"/>
                </a:lnTo>
                <a:lnTo>
                  <a:pt x="1151" y="530"/>
                </a:lnTo>
                <a:lnTo>
                  <a:pt x="1170" y="543"/>
                </a:lnTo>
                <a:lnTo>
                  <a:pt x="1188" y="556"/>
                </a:lnTo>
                <a:lnTo>
                  <a:pt x="1204" y="571"/>
                </a:lnTo>
                <a:lnTo>
                  <a:pt x="1220" y="587"/>
                </a:lnTo>
                <a:lnTo>
                  <a:pt x="1234" y="603"/>
                </a:lnTo>
                <a:lnTo>
                  <a:pt x="1247" y="620"/>
                </a:lnTo>
                <a:lnTo>
                  <a:pt x="1259" y="638"/>
                </a:lnTo>
                <a:lnTo>
                  <a:pt x="1270" y="657"/>
                </a:lnTo>
                <a:lnTo>
                  <a:pt x="1279" y="677"/>
                </a:lnTo>
                <a:lnTo>
                  <a:pt x="1288" y="698"/>
                </a:lnTo>
                <a:lnTo>
                  <a:pt x="1295" y="720"/>
                </a:lnTo>
                <a:lnTo>
                  <a:pt x="1301" y="742"/>
                </a:lnTo>
                <a:lnTo>
                  <a:pt x="1308" y="765"/>
                </a:lnTo>
                <a:lnTo>
                  <a:pt x="1312" y="789"/>
                </a:lnTo>
                <a:lnTo>
                  <a:pt x="1314" y="813"/>
                </a:lnTo>
                <a:lnTo>
                  <a:pt x="1316" y="839"/>
                </a:lnTo>
                <a:lnTo>
                  <a:pt x="1317" y="865"/>
                </a:lnTo>
                <a:lnTo>
                  <a:pt x="1317" y="1430"/>
                </a:lnTo>
                <a:lnTo>
                  <a:pt x="1317" y="1447"/>
                </a:lnTo>
                <a:lnTo>
                  <a:pt x="1319" y="1464"/>
                </a:lnTo>
                <a:lnTo>
                  <a:pt x="1322" y="1480"/>
                </a:lnTo>
                <a:lnTo>
                  <a:pt x="1326" y="1495"/>
                </a:lnTo>
                <a:lnTo>
                  <a:pt x="1331" y="1508"/>
                </a:lnTo>
                <a:lnTo>
                  <a:pt x="1337" y="1521"/>
                </a:lnTo>
                <a:lnTo>
                  <a:pt x="1345" y="1533"/>
                </a:lnTo>
                <a:lnTo>
                  <a:pt x="1354" y="1543"/>
                </a:lnTo>
                <a:lnTo>
                  <a:pt x="1363" y="1553"/>
                </a:lnTo>
                <a:lnTo>
                  <a:pt x="1374" y="1561"/>
                </a:lnTo>
                <a:lnTo>
                  <a:pt x="1386" y="1569"/>
                </a:lnTo>
                <a:lnTo>
                  <a:pt x="1400" y="1575"/>
                </a:lnTo>
                <a:lnTo>
                  <a:pt x="1414" y="1580"/>
                </a:lnTo>
                <a:lnTo>
                  <a:pt x="1429" y="1585"/>
                </a:lnTo>
                <a:lnTo>
                  <a:pt x="1446" y="1588"/>
                </a:lnTo>
                <a:lnTo>
                  <a:pt x="1464" y="1590"/>
                </a:lnTo>
                <a:lnTo>
                  <a:pt x="1464" y="1615"/>
                </a:lnTo>
                <a:lnTo>
                  <a:pt x="776" y="1615"/>
                </a:lnTo>
                <a:lnTo>
                  <a:pt x="776" y="1590"/>
                </a:lnTo>
                <a:lnTo>
                  <a:pt x="798" y="1590"/>
                </a:lnTo>
                <a:lnTo>
                  <a:pt x="818" y="1588"/>
                </a:lnTo>
                <a:lnTo>
                  <a:pt x="837" y="1585"/>
                </a:lnTo>
                <a:lnTo>
                  <a:pt x="855" y="1580"/>
                </a:lnTo>
                <a:lnTo>
                  <a:pt x="871" y="1575"/>
                </a:lnTo>
                <a:lnTo>
                  <a:pt x="885" y="1568"/>
                </a:lnTo>
                <a:lnTo>
                  <a:pt x="899" y="1559"/>
                </a:lnTo>
                <a:lnTo>
                  <a:pt x="912" y="1550"/>
                </a:lnTo>
                <a:lnTo>
                  <a:pt x="922" y="1539"/>
                </a:lnTo>
                <a:lnTo>
                  <a:pt x="931" y="1527"/>
                </a:lnTo>
                <a:lnTo>
                  <a:pt x="939" y="1514"/>
                </a:lnTo>
                <a:lnTo>
                  <a:pt x="945" y="1499"/>
                </a:lnTo>
                <a:lnTo>
                  <a:pt x="950" y="1483"/>
                </a:lnTo>
                <a:lnTo>
                  <a:pt x="954" y="1466"/>
                </a:lnTo>
                <a:lnTo>
                  <a:pt x="956" y="1448"/>
                </a:lnTo>
                <a:lnTo>
                  <a:pt x="956" y="1428"/>
                </a:lnTo>
                <a:lnTo>
                  <a:pt x="956" y="888"/>
                </a:lnTo>
                <a:lnTo>
                  <a:pt x="956" y="836"/>
                </a:lnTo>
                <a:lnTo>
                  <a:pt x="953" y="788"/>
                </a:lnTo>
                <a:lnTo>
                  <a:pt x="951" y="765"/>
                </a:lnTo>
                <a:lnTo>
                  <a:pt x="949" y="743"/>
                </a:lnTo>
                <a:lnTo>
                  <a:pt x="946" y="721"/>
                </a:lnTo>
                <a:lnTo>
                  <a:pt x="942" y="701"/>
                </a:lnTo>
                <a:lnTo>
                  <a:pt x="939" y="680"/>
                </a:lnTo>
                <a:lnTo>
                  <a:pt x="934" y="661"/>
                </a:lnTo>
                <a:lnTo>
                  <a:pt x="930" y="643"/>
                </a:lnTo>
                <a:lnTo>
                  <a:pt x="925" y="626"/>
                </a:lnTo>
                <a:lnTo>
                  <a:pt x="919" y="610"/>
                </a:lnTo>
                <a:lnTo>
                  <a:pt x="914" y="594"/>
                </a:lnTo>
                <a:lnTo>
                  <a:pt x="907" y="580"/>
                </a:lnTo>
                <a:lnTo>
                  <a:pt x="899" y="566"/>
                </a:lnTo>
                <a:lnTo>
                  <a:pt x="892" y="553"/>
                </a:lnTo>
                <a:lnTo>
                  <a:pt x="885" y="541"/>
                </a:lnTo>
                <a:lnTo>
                  <a:pt x="876" y="530"/>
                </a:lnTo>
                <a:lnTo>
                  <a:pt x="868" y="519"/>
                </a:lnTo>
                <a:lnTo>
                  <a:pt x="859" y="510"/>
                </a:lnTo>
                <a:lnTo>
                  <a:pt x="850" y="501"/>
                </a:lnTo>
                <a:lnTo>
                  <a:pt x="840" y="493"/>
                </a:lnTo>
                <a:lnTo>
                  <a:pt x="829" y="486"/>
                </a:lnTo>
                <a:lnTo>
                  <a:pt x="819" y="479"/>
                </a:lnTo>
                <a:lnTo>
                  <a:pt x="808" y="474"/>
                </a:lnTo>
                <a:lnTo>
                  <a:pt x="796" y="469"/>
                </a:lnTo>
                <a:lnTo>
                  <a:pt x="784" y="466"/>
                </a:lnTo>
                <a:lnTo>
                  <a:pt x="771" y="463"/>
                </a:lnTo>
                <a:lnTo>
                  <a:pt x="759" y="461"/>
                </a:lnTo>
                <a:lnTo>
                  <a:pt x="745" y="459"/>
                </a:lnTo>
                <a:lnTo>
                  <a:pt x="731" y="459"/>
                </a:lnTo>
                <a:lnTo>
                  <a:pt x="717" y="459"/>
                </a:lnTo>
                <a:lnTo>
                  <a:pt x="701" y="460"/>
                </a:lnTo>
                <a:lnTo>
                  <a:pt x="687" y="462"/>
                </a:lnTo>
                <a:lnTo>
                  <a:pt x="672" y="464"/>
                </a:lnTo>
                <a:lnTo>
                  <a:pt x="658" y="467"/>
                </a:lnTo>
                <a:lnTo>
                  <a:pt x="644" y="471"/>
                </a:lnTo>
                <a:lnTo>
                  <a:pt x="629" y="475"/>
                </a:lnTo>
                <a:lnTo>
                  <a:pt x="615" y="480"/>
                </a:lnTo>
                <a:lnTo>
                  <a:pt x="601" y="486"/>
                </a:lnTo>
                <a:lnTo>
                  <a:pt x="586" y="492"/>
                </a:lnTo>
                <a:lnTo>
                  <a:pt x="572" y="499"/>
                </a:lnTo>
                <a:lnTo>
                  <a:pt x="558" y="507"/>
                </a:lnTo>
                <a:lnTo>
                  <a:pt x="544" y="515"/>
                </a:lnTo>
                <a:lnTo>
                  <a:pt x="530" y="525"/>
                </a:lnTo>
                <a:lnTo>
                  <a:pt x="516" y="534"/>
                </a:lnTo>
                <a:lnTo>
                  <a:pt x="501" y="545"/>
                </a:lnTo>
                <a:lnTo>
                  <a:pt x="504" y="564"/>
                </a:lnTo>
                <a:lnTo>
                  <a:pt x="505" y="584"/>
                </a:lnTo>
                <a:lnTo>
                  <a:pt x="506" y="605"/>
                </a:lnTo>
                <a:lnTo>
                  <a:pt x="506" y="626"/>
                </a:lnTo>
                <a:lnTo>
                  <a:pt x="507" y="652"/>
                </a:lnTo>
                <a:lnTo>
                  <a:pt x="507" y="679"/>
                </a:lnTo>
                <a:lnTo>
                  <a:pt x="506" y="707"/>
                </a:lnTo>
                <a:lnTo>
                  <a:pt x="506" y="734"/>
                </a:lnTo>
                <a:close/>
                <a:moveTo>
                  <a:pt x="4052" y="0"/>
                </a:moveTo>
                <a:lnTo>
                  <a:pt x="4052" y="2288"/>
                </a:lnTo>
                <a:lnTo>
                  <a:pt x="3976" y="2288"/>
                </a:lnTo>
                <a:lnTo>
                  <a:pt x="3976" y="0"/>
                </a:lnTo>
                <a:lnTo>
                  <a:pt x="4052" y="0"/>
                </a:lnTo>
                <a:close/>
                <a:moveTo>
                  <a:pt x="4620" y="1019"/>
                </a:moveTo>
                <a:lnTo>
                  <a:pt x="4620" y="322"/>
                </a:lnTo>
                <a:lnTo>
                  <a:pt x="4715" y="322"/>
                </a:lnTo>
                <a:lnTo>
                  <a:pt x="5082" y="869"/>
                </a:lnTo>
                <a:lnTo>
                  <a:pt x="5082" y="322"/>
                </a:lnTo>
                <a:lnTo>
                  <a:pt x="5172" y="322"/>
                </a:lnTo>
                <a:lnTo>
                  <a:pt x="5172" y="1019"/>
                </a:lnTo>
                <a:lnTo>
                  <a:pt x="5076" y="1019"/>
                </a:lnTo>
                <a:lnTo>
                  <a:pt x="4709" y="471"/>
                </a:lnTo>
                <a:lnTo>
                  <a:pt x="4709" y="1019"/>
                </a:lnTo>
                <a:lnTo>
                  <a:pt x="4620" y="1019"/>
                </a:lnTo>
                <a:close/>
                <a:moveTo>
                  <a:pt x="5618" y="956"/>
                </a:moveTo>
                <a:lnTo>
                  <a:pt x="5606" y="966"/>
                </a:lnTo>
                <a:lnTo>
                  <a:pt x="5595" y="975"/>
                </a:lnTo>
                <a:lnTo>
                  <a:pt x="5583" y="983"/>
                </a:lnTo>
                <a:lnTo>
                  <a:pt x="5571" y="990"/>
                </a:lnTo>
                <a:lnTo>
                  <a:pt x="5560" y="997"/>
                </a:lnTo>
                <a:lnTo>
                  <a:pt x="5549" y="1003"/>
                </a:lnTo>
                <a:lnTo>
                  <a:pt x="5537" y="1009"/>
                </a:lnTo>
                <a:lnTo>
                  <a:pt x="5525" y="1013"/>
                </a:lnTo>
                <a:lnTo>
                  <a:pt x="5514" y="1017"/>
                </a:lnTo>
                <a:lnTo>
                  <a:pt x="5503" y="1020"/>
                </a:lnTo>
                <a:lnTo>
                  <a:pt x="5491" y="1023"/>
                </a:lnTo>
                <a:lnTo>
                  <a:pt x="5480" y="1026"/>
                </a:lnTo>
                <a:lnTo>
                  <a:pt x="5468" y="1027"/>
                </a:lnTo>
                <a:lnTo>
                  <a:pt x="5456" y="1029"/>
                </a:lnTo>
                <a:lnTo>
                  <a:pt x="5443" y="1030"/>
                </a:lnTo>
                <a:lnTo>
                  <a:pt x="5431" y="1030"/>
                </a:lnTo>
                <a:lnTo>
                  <a:pt x="5411" y="1029"/>
                </a:lnTo>
                <a:lnTo>
                  <a:pt x="5392" y="1027"/>
                </a:lnTo>
                <a:lnTo>
                  <a:pt x="5374" y="1024"/>
                </a:lnTo>
                <a:lnTo>
                  <a:pt x="5357" y="1020"/>
                </a:lnTo>
                <a:lnTo>
                  <a:pt x="5342" y="1014"/>
                </a:lnTo>
                <a:lnTo>
                  <a:pt x="5328" y="1007"/>
                </a:lnTo>
                <a:lnTo>
                  <a:pt x="5314" y="999"/>
                </a:lnTo>
                <a:lnTo>
                  <a:pt x="5302" y="989"/>
                </a:lnTo>
                <a:lnTo>
                  <a:pt x="5291" y="979"/>
                </a:lnTo>
                <a:lnTo>
                  <a:pt x="5282" y="968"/>
                </a:lnTo>
                <a:lnTo>
                  <a:pt x="5275" y="956"/>
                </a:lnTo>
                <a:lnTo>
                  <a:pt x="5268" y="943"/>
                </a:lnTo>
                <a:lnTo>
                  <a:pt x="5263" y="930"/>
                </a:lnTo>
                <a:lnTo>
                  <a:pt x="5260" y="916"/>
                </a:lnTo>
                <a:lnTo>
                  <a:pt x="5258" y="901"/>
                </a:lnTo>
                <a:lnTo>
                  <a:pt x="5257" y="886"/>
                </a:lnTo>
                <a:lnTo>
                  <a:pt x="5257" y="877"/>
                </a:lnTo>
                <a:lnTo>
                  <a:pt x="5258" y="868"/>
                </a:lnTo>
                <a:lnTo>
                  <a:pt x="5260" y="859"/>
                </a:lnTo>
                <a:lnTo>
                  <a:pt x="5261" y="850"/>
                </a:lnTo>
                <a:lnTo>
                  <a:pt x="5264" y="842"/>
                </a:lnTo>
                <a:lnTo>
                  <a:pt x="5267" y="834"/>
                </a:lnTo>
                <a:lnTo>
                  <a:pt x="5270" y="826"/>
                </a:lnTo>
                <a:lnTo>
                  <a:pt x="5274" y="818"/>
                </a:lnTo>
                <a:lnTo>
                  <a:pt x="5283" y="804"/>
                </a:lnTo>
                <a:lnTo>
                  <a:pt x="5294" y="791"/>
                </a:lnTo>
                <a:lnTo>
                  <a:pt x="5305" y="779"/>
                </a:lnTo>
                <a:lnTo>
                  <a:pt x="5318" y="769"/>
                </a:lnTo>
                <a:lnTo>
                  <a:pt x="5333" y="761"/>
                </a:lnTo>
                <a:lnTo>
                  <a:pt x="5348" y="753"/>
                </a:lnTo>
                <a:lnTo>
                  <a:pt x="5364" y="747"/>
                </a:lnTo>
                <a:lnTo>
                  <a:pt x="5381" y="741"/>
                </a:lnTo>
                <a:lnTo>
                  <a:pt x="5395" y="738"/>
                </a:lnTo>
                <a:lnTo>
                  <a:pt x="5413" y="735"/>
                </a:lnTo>
                <a:lnTo>
                  <a:pt x="5433" y="732"/>
                </a:lnTo>
                <a:lnTo>
                  <a:pt x="5457" y="728"/>
                </a:lnTo>
                <a:lnTo>
                  <a:pt x="5482" y="725"/>
                </a:lnTo>
                <a:lnTo>
                  <a:pt x="5506" y="722"/>
                </a:lnTo>
                <a:lnTo>
                  <a:pt x="5528" y="719"/>
                </a:lnTo>
                <a:lnTo>
                  <a:pt x="5548" y="715"/>
                </a:lnTo>
                <a:lnTo>
                  <a:pt x="5566" y="711"/>
                </a:lnTo>
                <a:lnTo>
                  <a:pt x="5583" y="707"/>
                </a:lnTo>
                <a:lnTo>
                  <a:pt x="5598" y="703"/>
                </a:lnTo>
                <a:lnTo>
                  <a:pt x="5611" y="699"/>
                </a:lnTo>
                <a:lnTo>
                  <a:pt x="5611" y="684"/>
                </a:lnTo>
                <a:lnTo>
                  <a:pt x="5611" y="676"/>
                </a:lnTo>
                <a:lnTo>
                  <a:pt x="5611" y="663"/>
                </a:lnTo>
                <a:lnTo>
                  <a:pt x="5610" y="652"/>
                </a:lnTo>
                <a:lnTo>
                  <a:pt x="5608" y="641"/>
                </a:lnTo>
                <a:lnTo>
                  <a:pt x="5605" y="631"/>
                </a:lnTo>
                <a:lnTo>
                  <a:pt x="5602" y="623"/>
                </a:lnTo>
                <a:lnTo>
                  <a:pt x="5598" y="615"/>
                </a:lnTo>
                <a:lnTo>
                  <a:pt x="5593" y="608"/>
                </a:lnTo>
                <a:lnTo>
                  <a:pt x="5587" y="602"/>
                </a:lnTo>
                <a:lnTo>
                  <a:pt x="5578" y="596"/>
                </a:lnTo>
                <a:lnTo>
                  <a:pt x="5569" y="590"/>
                </a:lnTo>
                <a:lnTo>
                  <a:pt x="5558" y="585"/>
                </a:lnTo>
                <a:lnTo>
                  <a:pt x="5546" y="581"/>
                </a:lnTo>
                <a:lnTo>
                  <a:pt x="5533" y="578"/>
                </a:lnTo>
                <a:lnTo>
                  <a:pt x="5519" y="575"/>
                </a:lnTo>
                <a:lnTo>
                  <a:pt x="5504" y="574"/>
                </a:lnTo>
                <a:lnTo>
                  <a:pt x="5488" y="574"/>
                </a:lnTo>
                <a:lnTo>
                  <a:pt x="5474" y="574"/>
                </a:lnTo>
                <a:lnTo>
                  <a:pt x="5460" y="575"/>
                </a:lnTo>
                <a:lnTo>
                  <a:pt x="5447" y="577"/>
                </a:lnTo>
                <a:lnTo>
                  <a:pt x="5436" y="579"/>
                </a:lnTo>
                <a:lnTo>
                  <a:pt x="5425" y="582"/>
                </a:lnTo>
                <a:lnTo>
                  <a:pt x="5415" y="586"/>
                </a:lnTo>
                <a:lnTo>
                  <a:pt x="5407" y="590"/>
                </a:lnTo>
                <a:lnTo>
                  <a:pt x="5399" y="595"/>
                </a:lnTo>
                <a:lnTo>
                  <a:pt x="5392" y="601"/>
                </a:lnTo>
                <a:lnTo>
                  <a:pt x="5386" y="607"/>
                </a:lnTo>
                <a:lnTo>
                  <a:pt x="5380" y="615"/>
                </a:lnTo>
                <a:lnTo>
                  <a:pt x="5374" y="624"/>
                </a:lnTo>
                <a:lnTo>
                  <a:pt x="5369" y="634"/>
                </a:lnTo>
                <a:lnTo>
                  <a:pt x="5364" y="645"/>
                </a:lnTo>
                <a:lnTo>
                  <a:pt x="5360" y="657"/>
                </a:lnTo>
                <a:lnTo>
                  <a:pt x="5356" y="670"/>
                </a:lnTo>
                <a:lnTo>
                  <a:pt x="5272" y="658"/>
                </a:lnTo>
                <a:lnTo>
                  <a:pt x="5275" y="645"/>
                </a:lnTo>
                <a:lnTo>
                  <a:pt x="5278" y="633"/>
                </a:lnTo>
                <a:lnTo>
                  <a:pt x="5282" y="621"/>
                </a:lnTo>
                <a:lnTo>
                  <a:pt x="5287" y="610"/>
                </a:lnTo>
                <a:lnTo>
                  <a:pt x="5292" y="599"/>
                </a:lnTo>
                <a:lnTo>
                  <a:pt x="5297" y="589"/>
                </a:lnTo>
                <a:lnTo>
                  <a:pt x="5303" y="580"/>
                </a:lnTo>
                <a:lnTo>
                  <a:pt x="5309" y="571"/>
                </a:lnTo>
                <a:lnTo>
                  <a:pt x="5316" y="563"/>
                </a:lnTo>
                <a:lnTo>
                  <a:pt x="5324" y="556"/>
                </a:lnTo>
                <a:lnTo>
                  <a:pt x="5333" y="549"/>
                </a:lnTo>
                <a:lnTo>
                  <a:pt x="5342" y="542"/>
                </a:lnTo>
                <a:lnTo>
                  <a:pt x="5352" y="536"/>
                </a:lnTo>
                <a:lnTo>
                  <a:pt x="5363" y="530"/>
                </a:lnTo>
                <a:lnTo>
                  <a:pt x="5374" y="525"/>
                </a:lnTo>
                <a:lnTo>
                  <a:pt x="5386" y="520"/>
                </a:lnTo>
                <a:lnTo>
                  <a:pt x="5399" y="516"/>
                </a:lnTo>
                <a:lnTo>
                  <a:pt x="5412" y="513"/>
                </a:lnTo>
                <a:lnTo>
                  <a:pt x="5426" y="510"/>
                </a:lnTo>
                <a:lnTo>
                  <a:pt x="5440" y="507"/>
                </a:lnTo>
                <a:lnTo>
                  <a:pt x="5454" y="505"/>
                </a:lnTo>
                <a:lnTo>
                  <a:pt x="5469" y="504"/>
                </a:lnTo>
                <a:lnTo>
                  <a:pt x="5485" y="503"/>
                </a:lnTo>
                <a:lnTo>
                  <a:pt x="5501" y="503"/>
                </a:lnTo>
                <a:lnTo>
                  <a:pt x="5517" y="503"/>
                </a:lnTo>
                <a:lnTo>
                  <a:pt x="5533" y="503"/>
                </a:lnTo>
                <a:lnTo>
                  <a:pt x="5547" y="505"/>
                </a:lnTo>
                <a:lnTo>
                  <a:pt x="5561" y="506"/>
                </a:lnTo>
                <a:lnTo>
                  <a:pt x="5574" y="508"/>
                </a:lnTo>
                <a:lnTo>
                  <a:pt x="5586" y="511"/>
                </a:lnTo>
                <a:lnTo>
                  <a:pt x="5597" y="514"/>
                </a:lnTo>
                <a:lnTo>
                  <a:pt x="5607" y="518"/>
                </a:lnTo>
                <a:lnTo>
                  <a:pt x="5617" y="522"/>
                </a:lnTo>
                <a:lnTo>
                  <a:pt x="5626" y="526"/>
                </a:lnTo>
                <a:lnTo>
                  <a:pt x="5635" y="530"/>
                </a:lnTo>
                <a:lnTo>
                  <a:pt x="5643" y="535"/>
                </a:lnTo>
                <a:lnTo>
                  <a:pt x="5650" y="540"/>
                </a:lnTo>
                <a:lnTo>
                  <a:pt x="5656" y="545"/>
                </a:lnTo>
                <a:lnTo>
                  <a:pt x="5662" y="550"/>
                </a:lnTo>
                <a:lnTo>
                  <a:pt x="5667" y="556"/>
                </a:lnTo>
                <a:lnTo>
                  <a:pt x="5676" y="568"/>
                </a:lnTo>
                <a:lnTo>
                  <a:pt x="5683" y="582"/>
                </a:lnTo>
                <a:lnTo>
                  <a:pt x="5689" y="598"/>
                </a:lnTo>
                <a:lnTo>
                  <a:pt x="5694" y="614"/>
                </a:lnTo>
                <a:lnTo>
                  <a:pt x="5696" y="628"/>
                </a:lnTo>
                <a:lnTo>
                  <a:pt x="5697" y="645"/>
                </a:lnTo>
                <a:lnTo>
                  <a:pt x="5698" y="667"/>
                </a:lnTo>
                <a:lnTo>
                  <a:pt x="5698" y="694"/>
                </a:lnTo>
                <a:lnTo>
                  <a:pt x="5698" y="808"/>
                </a:lnTo>
                <a:lnTo>
                  <a:pt x="5698" y="836"/>
                </a:lnTo>
                <a:lnTo>
                  <a:pt x="5698" y="861"/>
                </a:lnTo>
                <a:lnTo>
                  <a:pt x="5699" y="884"/>
                </a:lnTo>
                <a:lnTo>
                  <a:pt x="5699" y="905"/>
                </a:lnTo>
                <a:lnTo>
                  <a:pt x="5700" y="922"/>
                </a:lnTo>
                <a:lnTo>
                  <a:pt x="5701" y="937"/>
                </a:lnTo>
                <a:lnTo>
                  <a:pt x="5702" y="949"/>
                </a:lnTo>
                <a:lnTo>
                  <a:pt x="5703" y="958"/>
                </a:lnTo>
                <a:lnTo>
                  <a:pt x="5707" y="974"/>
                </a:lnTo>
                <a:lnTo>
                  <a:pt x="5711" y="989"/>
                </a:lnTo>
                <a:lnTo>
                  <a:pt x="5717" y="1004"/>
                </a:lnTo>
                <a:lnTo>
                  <a:pt x="5724" y="1019"/>
                </a:lnTo>
                <a:lnTo>
                  <a:pt x="5635" y="1019"/>
                </a:lnTo>
                <a:lnTo>
                  <a:pt x="5629" y="1005"/>
                </a:lnTo>
                <a:lnTo>
                  <a:pt x="5624" y="990"/>
                </a:lnTo>
                <a:lnTo>
                  <a:pt x="5621" y="973"/>
                </a:lnTo>
                <a:lnTo>
                  <a:pt x="5618" y="956"/>
                </a:lnTo>
                <a:close/>
                <a:moveTo>
                  <a:pt x="5611" y="766"/>
                </a:moveTo>
                <a:lnTo>
                  <a:pt x="5599" y="771"/>
                </a:lnTo>
                <a:lnTo>
                  <a:pt x="5585" y="775"/>
                </a:lnTo>
                <a:lnTo>
                  <a:pt x="5570" y="780"/>
                </a:lnTo>
                <a:lnTo>
                  <a:pt x="5553" y="784"/>
                </a:lnTo>
                <a:lnTo>
                  <a:pt x="5514" y="791"/>
                </a:lnTo>
                <a:lnTo>
                  <a:pt x="5470" y="798"/>
                </a:lnTo>
                <a:lnTo>
                  <a:pt x="5446" y="802"/>
                </a:lnTo>
                <a:lnTo>
                  <a:pt x="5425" y="806"/>
                </a:lnTo>
                <a:lnTo>
                  <a:pt x="5408" y="811"/>
                </a:lnTo>
                <a:lnTo>
                  <a:pt x="5395" y="815"/>
                </a:lnTo>
                <a:lnTo>
                  <a:pt x="5385" y="821"/>
                </a:lnTo>
                <a:lnTo>
                  <a:pt x="5376" y="827"/>
                </a:lnTo>
                <a:lnTo>
                  <a:pt x="5368" y="834"/>
                </a:lnTo>
                <a:lnTo>
                  <a:pt x="5362" y="843"/>
                </a:lnTo>
                <a:lnTo>
                  <a:pt x="5356" y="852"/>
                </a:lnTo>
                <a:lnTo>
                  <a:pt x="5353" y="862"/>
                </a:lnTo>
                <a:lnTo>
                  <a:pt x="5350" y="872"/>
                </a:lnTo>
                <a:lnTo>
                  <a:pt x="5350" y="883"/>
                </a:lnTo>
                <a:lnTo>
                  <a:pt x="5350" y="892"/>
                </a:lnTo>
                <a:lnTo>
                  <a:pt x="5351" y="900"/>
                </a:lnTo>
                <a:lnTo>
                  <a:pt x="5353" y="907"/>
                </a:lnTo>
                <a:lnTo>
                  <a:pt x="5356" y="914"/>
                </a:lnTo>
                <a:lnTo>
                  <a:pt x="5360" y="921"/>
                </a:lnTo>
                <a:lnTo>
                  <a:pt x="5364" y="928"/>
                </a:lnTo>
                <a:lnTo>
                  <a:pt x="5369" y="934"/>
                </a:lnTo>
                <a:lnTo>
                  <a:pt x="5376" y="940"/>
                </a:lnTo>
                <a:lnTo>
                  <a:pt x="5382" y="945"/>
                </a:lnTo>
                <a:lnTo>
                  <a:pt x="5390" y="950"/>
                </a:lnTo>
                <a:lnTo>
                  <a:pt x="5398" y="954"/>
                </a:lnTo>
                <a:lnTo>
                  <a:pt x="5408" y="957"/>
                </a:lnTo>
                <a:lnTo>
                  <a:pt x="5417" y="959"/>
                </a:lnTo>
                <a:lnTo>
                  <a:pt x="5428" y="961"/>
                </a:lnTo>
                <a:lnTo>
                  <a:pt x="5439" y="962"/>
                </a:lnTo>
                <a:lnTo>
                  <a:pt x="5451" y="963"/>
                </a:lnTo>
                <a:lnTo>
                  <a:pt x="5464" y="962"/>
                </a:lnTo>
                <a:lnTo>
                  <a:pt x="5475" y="961"/>
                </a:lnTo>
                <a:lnTo>
                  <a:pt x="5487" y="960"/>
                </a:lnTo>
                <a:lnTo>
                  <a:pt x="5498" y="957"/>
                </a:lnTo>
                <a:lnTo>
                  <a:pt x="5509" y="954"/>
                </a:lnTo>
                <a:lnTo>
                  <a:pt x="5519" y="951"/>
                </a:lnTo>
                <a:lnTo>
                  <a:pt x="5531" y="946"/>
                </a:lnTo>
                <a:lnTo>
                  <a:pt x="5541" y="941"/>
                </a:lnTo>
                <a:lnTo>
                  <a:pt x="5550" y="935"/>
                </a:lnTo>
                <a:lnTo>
                  <a:pt x="5558" y="929"/>
                </a:lnTo>
                <a:lnTo>
                  <a:pt x="5567" y="923"/>
                </a:lnTo>
                <a:lnTo>
                  <a:pt x="5574" y="916"/>
                </a:lnTo>
                <a:lnTo>
                  <a:pt x="5581" y="908"/>
                </a:lnTo>
                <a:lnTo>
                  <a:pt x="5587" y="900"/>
                </a:lnTo>
                <a:lnTo>
                  <a:pt x="5592" y="891"/>
                </a:lnTo>
                <a:lnTo>
                  <a:pt x="5597" y="882"/>
                </a:lnTo>
                <a:lnTo>
                  <a:pt x="5600" y="875"/>
                </a:lnTo>
                <a:lnTo>
                  <a:pt x="5603" y="866"/>
                </a:lnTo>
                <a:lnTo>
                  <a:pt x="5606" y="857"/>
                </a:lnTo>
                <a:lnTo>
                  <a:pt x="5607" y="847"/>
                </a:lnTo>
                <a:lnTo>
                  <a:pt x="5610" y="824"/>
                </a:lnTo>
                <a:lnTo>
                  <a:pt x="5611" y="797"/>
                </a:lnTo>
                <a:lnTo>
                  <a:pt x="5611" y="766"/>
                </a:lnTo>
                <a:close/>
                <a:moveTo>
                  <a:pt x="5430" y="451"/>
                </a:moveTo>
                <a:lnTo>
                  <a:pt x="5493" y="318"/>
                </a:lnTo>
                <a:lnTo>
                  <a:pt x="5606" y="318"/>
                </a:lnTo>
                <a:lnTo>
                  <a:pt x="5501" y="451"/>
                </a:lnTo>
                <a:lnTo>
                  <a:pt x="5430" y="451"/>
                </a:lnTo>
                <a:close/>
                <a:moveTo>
                  <a:pt x="5800" y="1019"/>
                </a:moveTo>
                <a:lnTo>
                  <a:pt x="5800" y="513"/>
                </a:lnTo>
                <a:lnTo>
                  <a:pt x="5877" y="513"/>
                </a:lnTo>
                <a:lnTo>
                  <a:pt x="5877" y="591"/>
                </a:lnTo>
                <a:lnTo>
                  <a:pt x="5891" y="566"/>
                </a:lnTo>
                <a:lnTo>
                  <a:pt x="5905" y="546"/>
                </a:lnTo>
                <a:lnTo>
                  <a:pt x="5912" y="538"/>
                </a:lnTo>
                <a:lnTo>
                  <a:pt x="5918" y="531"/>
                </a:lnTo>
                <a:lnTo>
                  <a:pt x="5925" y="525"/>
                </a:lnTo>
                <a:lnTo>
                  <a:pt x="5932" y="520"/>
                </a:lnTo>
                <a:lnTo>
                  <a:pt x="5938" y="516"/>
                </a:lnTo>
                <a:lnTo>
                  <a:pt x="5945" y="512"/>
                </a:lnTo>
                <a:lnTo>
                  <a:pt x="5952" y="509"/>
                </a:lnTo>
                <a:lnTo>
                  <a:pt x="5958" y="507"/>
                </a:lnTo>
                <a:lnTo>
                  <a:pt x="5965" y="505"/>
                </a:lnTo>
                <a:lnTo>
                  <a:pt x="5972" y="504"/>
                </a:lnTo>
                <a:lnTo>
                  <a:pt x="5980" y="503"/>
                </a:lnTo>
                <a:lnTo>
                  <a:pt x="5987" y="503"/>
                </a:lnTo>
                <a:lnTo>
                  <a:pt x="5998" y="503"/>
                </a:lnTo>
                <a:lnTo>
                  <a:pt x="6009" y="504"/>
                </a:lnTo>
                <a:lnTo>
                  <a:pt x="6020" y="506"/>
                </a:lnTo>
                <a:lnTo>
                  <a:pt x="6031" y="509"/>
                </a:lnTo>
                <a:lnTo>
                  <a:pt x="6042" y="513"/>
                </a:lnTo>
                <a:lnTo>
                  <a:pt x="6053" y="518"/>
                </a:lnTo>
                <a:lnTo>
                  <a:pt x="6064" y="523"/>
                </a:lnTo>
                <a:lnTo>
                  <a:pt x="6075" y="530"/>
                </a:lnTo>
                <a:lnTo>
                  <a:pt x="6045" y="609"/>
                </a:lnTo>
                <a:lnTo>
                  <a:pt x="6037" y="604"/>
                </a:lnTo>
                <a:lnTo>
                  <a:pt x="6029" y="601"/>
                </a:lnTo>
                <a:lnTo>
                  <a:pt x="6021" y="598"/>
                </a:lnTo>
                <a:lnTo>
                  <a:pt x="6014" y="595"/>
                </a:lnTo>
                <a:lnTo>
                  <a:pt x="6006" y="594"/>
                </a:lnTo>
                <a:lnTo>
                  <a:pt x="5998" y="592"/>
                </a:lnTo>
                <a:lnTo>
                  <a:pt x="5990" y="591"/>
                </a:lnTo>
                <a:lnTo>
                  <a:pt x="5982" y="591"/>
                </a:lnTo>
                <a:lnTo>
                  <a:pt x="5975" y="591"/>
                </a:lnTo>
                <a:lnTo>
                  <a:pt x="5969" y="592"/>
                </a:lnTo>
                <a:lnTo>
                  <a:pt x="5962" y="593"/>
                </a:lnTo>
                <a:lnTo>
                  <a:pt x="5956" y="595"/>
                </a:lnTo>
                <a:lnTo>
                  <a:pt x="5950" y="598"/>
                </a:lnTo>
                <a:lnTo>
                  <a:pt x="5944" y="601"/>
                </a:lnTo>
                <a:lnTo>
                  <a:pt x="5938" y="604"/>
                </a:lnTo>
                <a:lnTo>
                  <a:pt x="5932" y="608"/>
                </a:lnTo>
                <a:lnTo>
                  <a:pt x="5926" y="612"/>
                </a:lnTo>
                <a:lnTo>
                  <a:pt x="5921" y="617"/>
                </a:lnTo>
                <a:lnTo>
                  <a:pt x="5916" y="622"/>
                </a:lnTo>
                <a:lnTo>
                  <a:pt x="5912" y="628"/>
                </a:lnTo>
                <a:lnTo>
                  <a:pt x="5909" y="634"/>
                </a:lnTo>
                <a:lnTo>
                  <a:pt x="5905" y="640"/>
                </a:lnTo>
                <a:lnTo>
                  <a:pt x="5902" y="647"/>
                </a:lnTo>
                <a:lnTo>
                  <a:pt x="5900" y="655"/>
                </a:lnTo>
                <a:lnTo>
                  <a:pt x="5896" y="666"/>
                </a:lnTo>
                <a:lnTo>
                  <a:pt x="5893" y="678"/>
                </a:lnTo>
                <a:lnTo>
                  <a:pt x="5891" y="691"/>
                </a:lnTo>
                <a:lnTo>
                  <a:pt x="5889" y="703"/>
                </a:lnTo>
                <a:lnTo>
                  <a:pt x="5886" y="729"/>
                </a:lnTo>
                <a:lnTo>
                  <a:pt x="5885" y="755"/>
                </a:lnTo>
                <a:lnTo>
                  <a:pt x="5885" y="1019"/>
                </a:lnTo>
                <a:lnTo>
                  <a:pt x="5800" y="1019"/>
                </a:lnTo>
                <a:close/>
                <a:moveTo>
                  <a:pt x="6064" y="767"/>
                </a:moveTo>
                <a:lnTo>
                  <a:pt x="6064" y="749"/>
                </a:lnTo>
                <a:lnTo>
                  <a:pt x="6065" y="733"/>
                </a:lnTo>
                <a:lnTo>
                  <a:pt x="6067" y="717"/>
                </a:lnTo>
                <a:lnTo>
                  <a:pt x="6069" y="701"/>
                </a:lnTo>
                <a:lnTo>
                  <a:pt x="6071" y="685"/>
                </a:lnTo>
                <a:lnTo>
                  <a:pt x="6075" y="671"/>
                </a:lnTo>
                <a:lnTo>
                  <a:pt x="6079" y="657"/>
                </a:lnTo>
                <a:lnTo>
                  <a:pt x="6083" y="644"/>
                </a:lnTo>
                <a:lnTo>
                  <a:pt x="6089" y="631"/>
                </a:lnTo>
                <a:lnTo>
                  <a:pt x="6094" y="619"/>
                </a:lnTo>
                <a:lnTo>
                  <a:pt x="6101" y="608"/>
                </a:lnTo>
                <a:lnTo>
                  <a:pt x="6108" y="597"/>
                </a:lnTo>
                <a:lnTo>
                  <a:pt x="6115" y="586"/>
                </a:lnTo>
                <a:lnTo>
                  <a:pt x="6124" y="576"/>
                </a:lnTo>
                <a:lnTo>
                  <a:pt x="6133" y="567"/>
                </a:lnTo>
                <a:lnTo>
                  <a:pt x="6143" y="558"/>
                </a:lnTo>
                <a:lnTo>
                  <a:pt x="6160" y="545"/>
                </a:lnTo>
                <a:lnTo>
                  <a:pt x="6177" y="534"/>
                </a:lnTo>
                <a:lnTo>
                  <a:pt x="6196" y="524"/>
                </a:lnTo>
                <a:lnTo>
                  <a:pt x="6215" y="517"/>
                </a:lnTo>
                <a:lnTo>
                  <a:pt x="6235" y="510"/>
                </a:lnTo>
                <a:lnTo>
                  <a:pt x="6257" y="506"/>
                </a:lnTo>
                <a:lnTo>
                  <a:pt x="6279" y="503"/>
                </a:lnTo>
                <a:lnTo>
                  <a:pt x="6302" y="503"/>
                </a:lnTo>
                <a:lnTo>
                  <a:pt x="6314" y="503"/>
                </a:lnTo>
                <a:lnTo>
                  <a:pt x="6327" y="504"/>
                </a:lnTo>
                <a:lnTo>
                  <a:pt x="6340" y="505"/>
                </a:lnTo>
                <a:lnTo>
                  <a:pt x="6352" y="507"/>
                </a:lnTo>
                <a:lnTo>
                  <a:pt x="6364" y="509"/>
                </a:lnTo>
                <a:lnTo>
                  <a:pt x="6375" y="512"/>
                </a:lnTo>
                <a:lnTo>
                  <a:pt x="6386" y="516"/>
                </a:lnTo>
                <a:lnTo>
                  <a:pt x="6397" y="520"/>
                </a:lnTo>
                <a:lnTo>
                  <a:pt x="6408" y="524"/>
                </a:lnTo>
                <a:lnTo>
                  <a:pt x="6418" y="529"/>
                </a:lnTo>
                <a:lnTo>
                  <a:pt x="6428" y="535"/>
                </a:lnTo>
                <a:lnTo>
                  <a:pt x="6437" y="541"/>
                </a:lnTo>
                <a:lnTo>
                  <a:pt x="6447" y="547"/>
                </a:lnTo>
                <a:lnTo>
                  <a:pt x="6456" y="555"/>
                </a:lnTo>
                <a:lnTo>
                  <a:pt x="6464" y="562"/>
                </a:lnTo>
                <a:lnTo>
                  <a:pt x="6473" y="571"/>
                </a:lnTo>
                <a:lnTo>
                  <a:pt x="6481" y="579"/>
                </a:lnTo>
                <a:lnTo>
                  <a:pt x="6488" y="588"/>
                </a:lnTo>
                <a:lnTo>
                  <a:pt x="6495" y="598"/>
                </a:lnTo>
                <a:lnTo>
                  <a:pt x="6502" y="608"/>
                </a:lnTo>
                <a:lnTo>
                  <a:pt x="6508" y="618"/>
                </a:lnTo>
                <a:lnTo>
                  <a:pt x="6513" y="629"/>
                </a:lnTo>
                <a:lnTo>
                  <a:pt x="6518" y="640"/>
                </a:lnTo>
                <a:lnTo>
                  <a:pt x="6522" y="652"/>
                </a:lnTo>
                <a:lnTo>
                  <a:pt x="6526" y="664"/>
                </a:lnTo>
                <a:lnTo>
                  <a:pt x="6529" y="676"/>
                </a:lnTo>
                <a:lnTo>
                  <a:pt x="6533" y="690"/>
                </a:lnTo>
                <a:lnTo>
                  <a:pt x="6536" y="703"/>
                </a:lnTo>
                <a:lnTo>
                  <a:pt x="6537" y="716"/>
                </a:lnTo>
                <a:lnTo>
                  <a:pt x="6539" y="730"/>
                </a:lnTo>
                <a:lnTo>
                  <a:pt x="6539" y="745"/>
                </a:lnTo>
                <a:lnTo>
                  <a:pt x="6540" y="760"/>
                </a:lnTo>
                <a:lnTo>
                  <a:pt x="6539" y="783"/>
                </a:lnTo>
                <a:lnTo>
                  <a:pt x="6538" y="806"/>
                </a:lnTo>
                <a:lnTo>
                  <a:pt x="6536" y="827"/>
                </a:lnTo>
                <a:lnTo>
                  <a:pt x="6531" y="846"/>
                </a:lnTo>
                <a:lnTo>
                  <a:pt x="6527" y="865"/>
                </a:lnTo>
                <a:lnTo>
                  <a:pt x="6522" y="882"/>
                </a:lnTo>
                <a:lnTo>
                  <a:pt x="6516" y="898"/>
                </a:lnTo>
                <a:lnTo>
                  <a:pt x="6510" y="912"/>
                </a:lnTo>
                <a:lnTo>
                  <a:pt x="6502" y="926"/>
                </a:lnTo>
                <a:lnTo>
                  <a:pt x="6493" y="939"/>
                </a:lnTo>
                <a:lnTo>
                  <a:pt x="6484" y="951"/>
                </a:lnTo>
                <a:lnTo>
                  <a:pt x="6474" y="962"/>
                </a:lnTo>
                <a:lnTo>
                  <a:pt x="6463" y="972"/>
                </a:lnTo>
                <a:lnTo>
                  <a:pt x="6451" y="982"/>
                </a:lnTo>
                <a:lnTo>
                  <a:pt x="6438" y="991"/>
                </a:lnTo>
                <a:lnTo>
                  <a:pt x="6424" y="999"/>
                </a:lnTo>
                <a:lnTo>
                  <a:pt x="6410" y="1006"/>
                </a:lnTo>
                <a:lnTo>
                  <a:pt x="6396" y="1012"/>
                </a:lnTo>
                <a:lnTo>
                  <a:pt x="6381" y="1018"/>
                </a:lnTo>
                <a:lnTo>
                  <a:pt x="6366" y="1022"/>
                </a:lnTo>
                <a:lnTo>
                  <a:pt x="6351" y="1025"/>
                </a:lnTo>
                <a:lnTo>
                  <a:pt x="6335" y="1028"/>
                </a:lnTo>
                <a:lnTo>
                  <a:pt x="6318" y="1029"/>
                </a:lnTo>
                <a:lnTo>
                  <a:pt x="6302" y="1030"/>
                </a:lnTo>
                <a:lnTo>
                  <a:pt x="6289" y="1030"/>
                </a:lnTo>
                <a:lnTo>
                  <a:pt x="6276" y="1029"/>
                </a:lnTo>
                <a:lnTo>
                  <a:pt x="6263" y="1027"/>
                </a:lnTo>
                <a:lnTo>
                  <a:pt x="6251" y="1026"/>
                </a:lnTo>
                <a:lnTo>
                  <a:pt x="6239" y="1023"/>
                </a:lnTo>
                <a:lnTo>
                  <a:pt x="6228" y="1020"/>
                </a:lnTo>
                <a:lnTo>
                  <a:pt x="6217" y="1017"/>
                </a:lnTo>
                <a:lnTo>
                  <a:pt x="6206" y="1013"/>
                </a:lnTo>
                <a:lnTo>
                  <a:pt x="6195" y="1008"/>
                </a:lnTo>
                <a:lnTo>
                  <a:pt x="6185" y="1003"/>
                </a:lnTo>
                <a:lnTo>
                  <a:pt x="6175" y="998"/>
                </a:lnTo>
                <a:lnTo>
                  <a:pt x="6165" y="992"/>
                </a:lnTo>
                <a:lnTo>
                  <a:pt x="6156" y="985"/>
                </a:lnTo>
                <a:lnTo>
                  <a:pt x="6147" y="978"/>
                </a:lnTo>
                <a:lnTo>
                  <a:pt x="6139" y="970"/>
                </a:lnTo>
                <a:lnTo>
                  <a:pt x="6129" y="962"/>
                </a:lnTo>
                <a:lnTo>
                  <a:pt x="6121" y="953"/>
                </a:lnTo>
                <a:lnTo>
                  <a:pt x="6114" y="944"/>
                </a:lnTo>
                <a:lnTo>
                  <a:pt x="6107" y="934"/>
                </a:lnTo>
                <a:lnTo>
                  <a:pt x="6101" y="924"/>
                </a:lnTo>
                <a:lnTo>
                  <a:pt x="6095" y="914"/>
                </a:lnTo>
                <a:lnTo>
                  <a:pt x="6089" y="903"/>
                </a:lnTo>
                <a:lnTo>
                  <a:pt x="6085" y="891"/>
                </a:lnTo>
                <a:lnTo>
                  <a:pt x="6080" y="879"/>
                </a:lnTo>
                <a:lnTo>
                  <a:pt x="6076" y="867"/>
                </a:lnTo>
                <a:lnTo>
                  <a:pt x="6073" y="854"/>
                </a:lnTo>
                <a:lnTo>
                  <a:pt x="6070" y="840"/>
                </a:lnTo>
                <a:lnTo>
                  <a:pt x="6068" y="827"/>
                </a:lnTo>
                <a:lnTo>
                  <a:pt x="6066" y="812"/>
                </a:lnTo>
                <a:lnTo>
                  <a:pt x="6065" y="798"/>
                </a:lnTo>
                <a:lnTo>
                  <a:pt x="6064" y="782"/>
                </a:lnTo>
                <a:lnTo>
                  <a:pt x="6064" y="767"/>
                </a:lnTo>
                <a:close/>
                <a:moveTo>
                  <a:pt x="6152" y="767"/>
                </a:moveTo>
                <a:lnTo>
                  <a:pt x="6153" y="790"/>
                </a:lnTo>
                <a:lnTo>
                  <a:pt x="6155" y="812"/>
                </a:lnTo>
                <a:lnTo>
                  <a:pt x="6158" y="833"/>
                </a:lnTo>
                <a:lnTo>
                  <a:pt x="6163" y="851"/>
                </a:lnTo>
                <a:lnTo>
                  <a:pt x="6169" y="869"/>
                </a:lnTo>
                <a:lnTo>
                  <a:pt x="6176" y="885"/>
                </a:lnTo>
                <a:lnTo>
                  <a:pt x="6185" y="899"/>
                </a:lnTo>
                <a:lnTo>
                  <a:pt x="6195" y="912"/>
                </a:lnTo>
                <a:lnTo>
                  <a:pt x="6206" y="923"/>
                </a:lnTo>
                <a:lnTo>
                  <a:pt x="6217" y="933"/>
                </a:lnTo>
                <a:lnTo>
                  <a:pt x="6230" y="941"/>
                </a:lnTo>
                <a:lnTo>
                  <a:pt x="6243" y="948"/>
                </a:lnTo>
                <a:lnTo>
                  <a:pt x="6256" y="953"/>
                </a:lnTo>
                <a:lnTo>
                  <a:pt x="6271" y="957"/>
                </a:lnTo>
                <a:lnTo>
                  <a:pt x="6286" y="959"/>
                </a:lnTo>
                <a:lnTo>
                  <a:pt x="6302" y="960"/>
                </a:lnTo>
                <a:lnTo>
                  <a:pt x="6317" y="959"/>
                </a:lnTo>
                <a:lnTo>
                  <a:pt x="6333" y="957"/>
                </a:lnTo>
                <a:lnTo>
                  <a:pt x="6347" y="953"/>
                </a:lnTo>
                <a:lnTo>
                  <a:pt x="6361" y="948"/>
                </a:lnTo>
                <a:lnTo>
                  <a:pt x="6374" y="941"/>
                </a:lnTo>
                <a:lnTo>
                  <a:pt x="6386" y="933"/>
                </a:lnTo>
                <a:lnTo>
                  <a:pt x="6398" y="923"/>
                </a:lnTo>
                <a:lnTo>
                  <a:pt x="6409" y="911"/>
                </a:lnTo>
                <a:lnTo>
                  <a:pt x="6419" y="899"/>
                </a:lnTo>
                <a:lnTo>
                  <a:pt x="6427" y="884"/>
                </a:lnTo>
                <a:lnTo>
                  <a:pt x="6435" y="868"/>
                </a:lnTo>
                <a:lnTo>
                  <a:pt x="6441" y="850"/>
                </a:lnTo>
                <a:lnTo>
                  <a:pt x="6445" y="831"/>
                </a:lnTo>
                <a:lnTo>
                  <a:pt x="6449" y="810"/>
                </a:lnTo>
                <a:lnTo>
                  <a:pt x="6450" y="788"/>
                </a:lnTo>
                <a:lnTo>
                  <a:pt x="6451" y="764"/>
                </a:lnTo>
                <a:lnTo>
                  <a:pt x="6450" y="741"/>
                </a:lnTo>
                <a:lnTo>
                  <a:pt x="6448" y="720"/>
                </a:lnTo>
                <a:lnTo>
                  <a:pt x="6445" y="700"/>
                </a:lnTo>
                <a:lnTo>
                  <a:pt x="6440" y="681"/>
                </a:lnTo>
                <a:lnTo>
                  <a:pt x="6434" y="664"/>
                </a:lnTo>
                <a:lnTo>
                  <a:pt x="6427" y="648"/>
                </a:lnTo>
                <a:lnTo>
                  <a:pt x="6418" y="634"/>
                </a:lnTo>
                <a:lnTo>
                  <a:pt x="6409" y="622"/>
                </a:lnTo>
                <a:lnTo>
                  <a:pt x="6398" y="610"/>
                </a:lnTo>
                <a:lnTo>
                  <a:pt x="6386" y="601"/>
                </a:lnTo>
                <a:lnTo>
                  <a:pt x="6374" y="592"/>
                </a:lnTo>
                <a:lnTo>
                  <a:pt x="6361" y="586"/>
                </a:lnTo>
                <a:lnTo>
                  <a:pt x="6347" y="580"/>
                </a:lnTo>
                <a:lnTo>
                  <a:pt x="6333" y="577"/>
                </a:lnTo>
                <a:lnTo>
                  <a:pt x="6317" y="574"/>
                </a:lnTo>
                <a:lnTo>
                  <a:pt x="6302" y="574"/>
                </a:lnTo>
                <a:lnTo>
                  <a:pt x="6286" y="574"/>
                </a:lnTo>
                <a:lnTo>
                  <a:pt x="6271" y="577"/>
                </a:lnTo>
                <a:lnTo>
                  <a:pt x="6256" y="580"/>
                </a:lnTo>
                <a:lnTo>
                  <a:pt x="6243" y="585"/>
                </a:lnTo>
                <a:lnTo>
                  <a:pt x="6230" y="592"/>
                </a:lnTo>
                <a:lnTo>
                  <a:pt x="6217" y="600"/>
                </a:lnTo>
                <a:lnTo>
                  <a:pt x="6206" y="610"/>
                </a:lnTo>
                <a:lnTo>
                  <a:pt x="6195" y="621"/>
                </a:lnTo>
                <a:lnTo>
                  <a:pt x="6185" y="634"/>
                </a:lnTo>
                <a:lnTo>
                  <a:pt x="6176" y="648"/>
                </a:lnTo>
                <a:lnTo>
                  <a:pt x="6169" y="664"/>
                </a:lnTo>
                <a:lnTo>
                  <a:pt x="6163" y="681"/>
                </a:lnTo>
                <a:lnTo>
                  <a:pt x="6158" y="701"/>
                </a:lnTo>
                <a:lnTo>
                  <a:pt x="6155" y="722"/>
                </a:lnTo>
                <a:lnTo>
                  <a:pt x="6153" y="743"/>
                </a:lnTo>
                <a:lnTo>
                  <a:pt x="6152" y="767"/>
                </a:lnTo>
                <a:close/>
                <a:moveTo>
                  <a:pt x="6938" y="1019"/>
                </a:moveTo>
                <a:lnTo>
                  <a:pt x="6938" y="955"/>
                </a:lnTo>
                <a:lnTo>
                  <a:pt x="6931" y="964"/>
                </a:lnTo>
                <a:lnTo>
                  <a:pt x="6925" y="973"/>
                </a:lnTo>
                <a:lnTo>
                  <a:pt x="6918" y="980"/>
                </a:lnTo>
                <a:lnTo>
                  <a:pt x="6911" y="988"/>
                </a:lnTo>
                <a:lnTo>
                  <a:pt x="6903" y="994"/>
                </a:lnTo>
                <a:lnTo>
                  <a:pt x="6895" y="1001"/>
                </a:lnTo>
                <a:lnTo>
                  <a:pt x="6887" y="1006"/>
                </a:lnTo>
                <a:lnTo>
                  <a:pt x="6878" y="1011"/>
                </a:lnTo>
                <a:lnTo>
                  <a:pt x="6869" y="1015"/>
                </a:lnTo>
                <a:lnTo>
                  <a:pt x="6860" y="1019"/>
                </a:lnTo>
                <a:lnTo>
                  <a:pt x="6850" y="1022"/>
                </a:lnTo>
                <a:lnTo>
                  <a:pt x="6840" y="1025"/>
                </a:lnTo>
                <a:lnTo>
                  <a:pt x="6830" y="1027"/>
                </a:lnTo>
                <a:lnTo>
                  <a:pt x="6819" y="1029"/>
                </a:lnTo>
                <a:lnTo>
                  <a:pt x="6808" y="1029"/>
                </a:lnTo>
                <a:lnTo>
                  <a:pt x="6796" y="1030"/>
                </a:lnTo>
                <a:lnTo>
                  <a:pt x="6781" y="1029"/>
                </a:lnTo>
                <a:lnTo>
                  <a:pt x="6767" y="1028"/>
                </a:lnTo>
                <a:lnTo>
                  <a:pt x="6752" y="1025"/>
                </a:lnTo>
                <a:lnTo>
                  <a:pt x="6738" y="1021"/>
                </a:lnTo>
                <a:lnTo>
                  <a:pt x="6724" y="1017"/>
                </a:lnTo>
                <a:lnTo>
                  <a:pt x="6710" y="1011"/>
                </a:lnTo>
                <a:lnTo>
                  <a:pt x="6697" y="1004"/>
                </a:lnTo>
                <a:lnTo>
                  <a:pt x="6684" y="997"/>
                </a:lnTo>
                <a:lnTo>
                  <a:pt x="6672" y="988"/>
                </a:lnTo>
                <a:lnTo>
                  <a:pt x="6661" y="978"/>
                </a:lnTo>
                <a:lnTo>
                  <a:pt x="6650" y="968"/>
                </a:lnTo>
                <a:lnTo>
                  <a:pt x="6640" y="957"/>
                </a:lnTo>
                <a:lnTo>
                  <a:pt x="6630" y="945"/>
                </a:lnTo>
                <a:lnTo>
                  <a:pt x="6621" y="932"/>
                </a:lnTo>
                <a:lnTo>
                  <a:pt x="6613" y="918"/>
                </a:lnTo>
                <a:lnTo>
                  <a:pt x="6606" y="904"/>
                </a:lnTo>
                <a:lnTo>
                  <a:pt x="6599" y="889"/>
                </a:lnTo>
                <a:lnTo>
                  <a:pt x="6594" y="873"/>
                </a:lnTo>
                <a:lnTo>
                  <a:pt x="6589" y="857"/>
                </a:lnTo>
                <a:lnTo>
                  <a:pt x="6585" y="840"/>
                </a:lnTo>
                <a:lnTo>
                  <a:pt x="6582" y="823"/>
                </a:lnTo>
                <a:lnTo>
                  <a:pt x="6580" y="805"/>
                </a:lnTo>
                <a:lnTo>
                  <a:pt x="6579" y="786"/>
                </a:lnTo>
                <a:lnTo>
                  <a:pt x="6578" y="767"/>
                </a:lnTo>
                <a:lnTo>
                  <a:pt x="6579" y="749"/>
                </a:lnTo>
                <a:lnTo>
                  <a:pt x="6580" y="730"/>
                </a:lnTo>
                <a:lnTo>
                  <a:pt x="6582" y="713"/>
                </a:lnTo>
                <a:lnTo>
                  <a:pt x="6585" y="695"/>
                </a:lnTo>
                <a:lnTo>
                  <a:pt x="6588" y="677"/>
                </a:lnTo>
                <a:lnTo>
                  <a:pt x="6592" y="661"/>
                </a:lnTo>
                <a:lnTo>
                  <a:pt x="6598" y="645"/>
                </a:lnTo>
                <a:lnTo>
                  <a:pt x="6603" y="629"/>
                </a:lnTo>
                <a:lnTo>
                  <a:pt x="6610" y="614"/>
                </a:lnTo>
                <a:lnTo>
                  <a:pt x="6618" y="600"/>
                </a:lnTo>
                <a:lnTo>
                  <a:pt x="6626" y="587"/>
                </a:lnTo>
                <a:lnTo>
                  <a:pt x="6635" y="575"/>
                </a:lnTo>
                <a:lnTo>
                  <a:pt x="6645" y="564"/>
                </a:lnTo>
                <a:lnTo>
                  <a:pt x="6655" y="553"/>
                </a:lnTo>
                <a:lnTo>
                  <a:pt x="6667" y="544"/>
                </a:lnTo>
                <a:lnTo>
                  <a:pt x="6679" y="535"/>
                </a:lnTo>
                <a:lnTo>
                  <a:pt x="6692" y="528"/>
                </a:lnTo>
                <a:lnTo>
                  <a:pt x="6705" y="521"/>
                </a:lnTo>
                <a:lnTo>
                  <a:pt x="6718" y="515"/>
                </a:lnTo>
                <a:lnTo>
                  <a:pt x="6732" y="511"/>
                </a:lnTo>
                <a:lnTo>
                  <a:pt x="6747" y="507"/>
                </a:lnTo>
                <a:lnTo>
                  <a:pt x="6762" y="505"/>
                </a:lnTo>
                <a:lnTo>
                  <a:pt x="6777" y="503"/>
                </a:lnTo>
                <a:lnTo>
                  <a:pt x="6792" y="503"/>
                </a:lnTo>
                <a:lnTo>
                  <a:pt x="6804" y="503"/>
                </a:lnTo>
                <a:lnTo>
                  <a:pt x="6815" y="504"/>
                </a:lnTo>
                <a:lnTo>
                  <a:pt x="6825" y="505"/>
                </a:lnTo>
                <a:lnTo>
                  <a:pt x="6836" y="507"/>
                </a:lnTo>
                <a:lnTo>
                  <a:pt x="6846" y="510"/>
                </a:lnTo>
                <a:lnTo>
                  <a:pt x="6855" y="513"/>
                </a:lnTo>
                <a:lnTo>
                  <a:pt x="6865" y="517"/>
                </a:lnTo>
                <a:lnTo>
                  <a:pt x="6874" y="522"/>
                </a:lnTo>
                <a:lnTo>
                  <a:pt x="6882" y="527"/>
                </a:lnTo>
                <a:lnTo>
                  <a:pt x="6891" y="532"/>
                </a:lnTo>
                <a:lnTo>
                  <a:pt x="6898" y="538"/>
                </a:lnTo>
                <a:lnTo>
                  <a:pt x="6906" y="544"/>
                </a:lnTo>
                <a:lnTo>
                  <a:pt x="6913" y="551"/>
                </a:lnTo>
                <a:lnTo>
                  <a:pt x="6919" y="557"/>
                </a:lnTo>
                <a:lnTo>
                  <a:pt x="6926" y="565"/>
                </a:lnTo>
                <a:lnTo>
                  <a:pt x="6931" y="572"/>
                </a:lnTo>
                <a:lnTo>
                  <a:pt x="6931" y="322"/>
                </a:lnTo>
                <a:lnTo>
                  <a:pt x="7018" y="322"/>
                </a:lnTo>
                <a:lnTo>
                  <a:pt x="7018" y="1019"/>
                </a:lnTo>
                <a:lnTo>
                  <a:pt x="6938" y="1019"/>
                </a:lnTo>
                <a:close/>
                <a:moveTo>
                  <a:pt x="6666" y="767"/>
                </a:moveTo>
                <a:lnTo>
                  <a:pt x="6666" y="791"/>
                </a:lnTo>
                <a:lnTo>
                  <a:pt x="6668" y="813"/>
                </a:lnTo>
                <a:lnTo>
                  <a:pt x="6672" y="833"/>
                </a:lnTo>
                <a:lnTo>
                  <a:pt x="6676" y="852"/>
                </a:lnTo>
                <a:lnTo>
                  <a:pt x="6682" y="869"/>
                </a:lnTo>
                <a:lnTo>
                  <a:pt x="6689" y="885"/>
                </a:lnTo>
                <a:lnTo>
                  <a:pt x="6697" y="899"/>
                </a:lnTo>
                <a:lnTo>
                  <a:pt x="6707" y="912"/>
                </a:lnTo>
                <a:lnTo>
                  <a:pt x="6717" y="923"/>
                </a:lnTo>
                <a:lnTo>
                  <a:pt x="6728" y="933"/>
                </a:lnTo>
                <a:lnTo>
                  <a:pt x="6741" y="941"/>
                </a:lnTo>
                <a:lnTo>
                  <a:pt x="6752" y="948"/>
                </a:lnTo>
                <a:lnTo>
                  <a:pt x="6765" y="953"/>
                </a:lnTo>
                <a:lnTo>
                  <a:pt x="6778" y="957"/>
                </a:lnTo>
                <a:lnTo>
                  <a:pt x="6791" y="959"/>
                </a:lnTo>
                <a:lnTo>
                  <a:pt x="6804" y="960"/>
                </a:lnTo>
                <a:lnTo>
                  <a:pt x="6818" y="959"/>
                </a:lnTo>
                <a:lnTo>
                  <a:pt x="6832" y="957"/>
                </a:lnTo>
                <a:lnTo>
                  <a:pt x="6844" y="953"/>
                </a:lnTo>
                <a:lnTo>
                  <a:pt x="6856" y="948"/>
                </a:lnTo>
                <a:lnTo>
                  <a:pt x="6868" y="942"/>
                </a:lnTo>
                <a:lnTo>
                  <a:pt x="6879" y="934"/>
                </a:lnTo>
                <a:lnTo>
                  <a:pt x="6890" y="925"/>
                </a:lnTo>
                <a:lnTo>
                  <a:pt x="6900" y="914"/>
                </a:lnTo>
                <a:lnTo>
                  <a:pt x="6909" y="902"/>
                </a:lnTo>
                <a:lnTo>
                  <a:pt x="6917" y="888"/>
                </a:lnTo>
                <a:lnTo>
                  <a:pt x="6924" y="873"/>
                </a:lnTo>
                <a:lnTo>
                  <a:pt x="6929" y="856"/>
                </a:lnTo>
                <a:lnTo>
                  <a:pt x="6935" y="838"/>
                </a:lnTo>
                <a:lnTo>
                  <a:pt x="6938" y="818"/>
                </a:lnTo>
                <a:lnTo>
                  <a:pt x="6940" y="797"/>
                </a:lnTo>
                <a:lnTo>
                  <a:pt x="6940" y="774"/>
                </a:lnTo>
                <a:lnTo>
                  <a:pt x="6940" y="750"/>
                </a:lnTo>
                <a:lnTo>
                  <a:pt x="6938" y="726"/>
                </a:lnTo>
                <a:lnTo>
                  <a:pt x="6935" y="705"/>
                </a:lnTo>
                <a:lnTo>
                  <a:pt x="6929" y="684"/>
                </a:lnTo>
                <a:lnTo>
                  <a:pt x="6924" y="666"/>
                </a:lnTo>
                <a:lnTo>
                  <a:pt x="6917" y="649"/>
                </a:lnTo>
                <a:lnTo>
                  <a:pt x="6909" y="635"/>
                </a:lnTo>
                <a:lnTo>
                  <a:pt x="6899" y="622"/>
                </a:lnTo>
                <a:lnTo>
                  <a:pt x="6889" y="611"/>
                </a:lnTo>
                <a:lnTo>
                  <a:pt x="6878" y="601"/>
                </a:lnTo>
                <a:lnTo>
                  <a:pt x="6867" y="592"/>
                </a:lnTo>
                <a:lnTo>
                  <a:pt x="6855" y="586"/>
                </a:lnTo>
                <a:lnTo>
                  <a:pt x="6842" y="580"/>
                </a:lnTo>
                <a:lnTo>
                  <a:pt x="6829" y="577"/>
                </a:lnTo>
                <a:lnTo>
                  <a:pt x="6815" y="574"/>
                </a:lnTo>
                <a:lnTo>
                  <a:pt x="6801" y="574"/>
                </a:lnTo>
                <a:lnTo>
                  <a:pt x="6787" y="574"/>
                </a:lnTo>
                <a:lnTo>
                  <a:pt x="6773" y="576"/>
                </a:lnTo>
                <a:lnTo>
                  <a:pt x="6760" y="580"/>
                </a:lnTo>
                <a:lnTo>
                  <a:pt x="6748" y="585"/>
                </a:lnTo>
                <a:lnTo>
                  <a:pt x="6737" y="592"/>
                </a:lnTo>
                <a:lnTo>
                  <a:pt x="6724" y="600"/>
                </a:lnTo>
                <a:lnTo>
                  <a:pt x="6714" y="609"/>
                </a:lnTo>
                <a:lnTo>
                  <a:pt x="6704" y="620"/>
                </a:lnTo>
                <a:lnTo>
                  <a:pt x="6695" y="632"/>
                </a:lnTo>
                <a:lnTo>
                  <a:pt x="6687" y="646"/>
                </a:lnTo>
                <a:lnTo>
                  <a:pt x="6681" y="662"/>
                </a:lnTo>
                <a:lnTo>
                  <a:pt x="6675" y="680"/>
                </a:lnTo>
                <a:lnTo>
                  <a:pt x="6671" y="700"/>
                </a:lnTo>
                <a:lnTo>
                  <a:pt x="6668" y="721"/>
                </a:lnTo>
                <a:lnTo>
                  <a:pt x="6666" y="743"/>
                </a:lnTo>
                <a:lnTo>
                  <a:pt x="6666" y="767"/>
                </a:lnTo>
                <a:close/>
                <a:moveTo>
                  <a:pt x="7124" y="1019"/>
                </a:moveTo>
                <a:lnTo>
                  <a:pt x="7124" y="513"/>
                </a:lnTo>
                <a:lnTo>
                  <a:pt x="7202" y="513"/>
                </a:lnTo>
                <a:lnTo>
                  <a:pt x="7202" y="585"/>
                </a:lnTo>
                <a:lnTo>
                  <a:pt x="7209" y="575"/>
                </a:lnTo>
                <a:lnTo>
                  <a:pt x="7216" y="566"/>
                </a:lnTo>
                <a:lnTo>
                  <a:pt x="7224" y="557"/>
                </a:lnTo>
                <a:lnTo>
                  <a:pt x="7232" y="549"/>
                </a:lnTo>
                <a:lnTo>
                  <a:pt x="7241" y="541"/>
                </a:lnTo>
                <a:lnTo>
                  <a:pt x="7250" y="535"/>
                </a:lnTo>
                <a:lnTo>
                  <a:pt x="7260" y="529"/>
                </a:lnTo>
                <a:lnTo>
                  <a:pt x="7269" y="523"/>
                </a:lnTo>
                <a:lnTo>
                  <a:pt x="7280" y="518"/>
                </a:lnTo>
                <a:lnTo>
                  <a:pt x="7290" y="514"/>
                </a:lnTo>
                <a:lnTo>
                  <a:pt x="7301" y="511"/>
                </a:lnTo>
                <a:lnTo>
                  <a:pt x="7313" y="508"/>
                </a:lnTo>
                <a:lnTo>
                  <a:pt x="7324" y="505"/>
                </a:lnTo>
                <a:lnTo>
                  <a:pt x="7338" y="504"/>
                </a:lnTo>
                <a:lnTo>
                  <a:pt x="7350" y="503"/>
                </a:lnTo>
                <a:lnTo>
                  <a:pt x="7363" y="503"/>
                </a:lnTo>
                <a:lnTo>
                  <a:pt x="7374" y="503"/>
                </a:lnTo>
                <a:lnTo>
                  <a:pt x="7385" y="504"/>
                </a:lnTo>
                <a:lnTo>
                  <a:pt x="7396" y="505"/>
                </a:lnTo>
                <a:lnTo>
                  <a:pt x="7407" y="507"/>
                </a:lnTo>
                <a:lnTo>
                  <a:pt x="7417" y="509"/>
                </a:lnTo>
                <a:lnTo>
                  <a:pt x="7427" y="512"/>
                </a:lnTo>
                <a:lnTo>
                  <a:pt x="7437" y="515"/>
                </a:lnTo>
                <a:lnTo>
                  <a:pt x="7447" y="519"/>
                </a:lnTo>
                <a:lnTo>
                  <a:pt x="7456" y="523"/>
                </a:lnTo>
                <a:lnTo>
                  <a:pt x="7465" y="528"/>
                </a:lnTo>
                <a:lnTo>
                  <a:pt x="7473" y="533"/>
                </a:lnTo>
                <a:lnTo>
                  <a:pt x="7480" y="538"/>
                </a:lnTo>
                <a:lnTo>
                  <a:pt x="7487" y="543"/>
                </a:lnTo>
                <a:lnTo>
                  <a:pt x="7493" y="549"/>
                </a:lnTo>
                <a:lnTo>
                  <a:pt x="7499" y="555"/>
                </a:lnTo>
                <a:lnTo>
                  <a:pt x="7504" y="562"/>
                </a:lnTo>
                <a:lnTo>
                  <a:pt x="7513" y="576"/>
                </a:lnTo>
                <a:lnTo>
                  <a:pt x="7520" y="591"/>
                </a:lnTo>
                <a:lnTo>
                  <a:pt x="7526" y="607"/>
                </a:lnTo>
                <a:lnTo>
                  <a:pt x="7531" y="625"/>
                </a:lnTo>
                <a:lnTo>
                  <a:pt x="7533" y="639"/>
                </a:lnTo>
                <a:lnTo>
                  <a:pt x="7534" y="658"/>
                </a:lnTo>
                <a:lnTo>
                  <a:pt x="7535" y="681"/>
                </a:lnTo>
                <a:lnTo>
                  <a:pt x="7535" y="709"/>
                </a:lnTo>
                <a:lnTo>
                  <a:pt x="7535" y="1019"/>
                </a:lnTo>
                <a:lnTo>
                  <a:pt x="7450" y="1019"/>
                </a:lnTo>
                <a:lnTo>
                  <a:pt x="7450" y="712"/>
                </a:lnTo>
                <a:lnTo>
                  <a:pt x="7449" y="688"/>
                </a:lnTo>
                <a:lnTo>
                  <a:pt x="7447" y="666"/>
                </a:lnTo>
                <a:lnTo>
                  <a:pt x="7444" y="648"/>
                </a:lnTo>
                <a:lnTo>
                  <a:pt x="7440" y="633"/>
                </a:lnTo>
                <a:lnTo>
                  <a:pt x="7437" y="627"/>
                </a:lnTo>
                <a:lnTo>
                  <a:pt x="7434" y="621"/>
                </a:lnTo>
                <a:lnTo>
                  <a:pt x="7430" y="615"/>
                </a:lnTo>
                <a:lnTo>
                  <a:pt x="7426" y="610"/>
                </a:lnTo>
                <a:lnTo>
                  <a:pt x="7421" y="605"/>
                </a:lnTo>
                <a:lnTo>
                  <a:pt x="7416" y="600"/>
                </a:lnTo>
                <a:lnTo>
                  <a:pt x="7411" y="596"/>
                </a:lnTo>
                <a:lnTo>
                  <a:pt x="7404" y="592"/>
                </a:lnTo>
                <a:lnTo>
                  <a:pt x="7398" y="588"/>
                </a:lnTo>
                <a:lnTo>
                  <a:pt x="7391" y="585"/>
                </a:lnTo>
                <a:lnTo>
                  <a:pt x="7384" y="582"/>
                </a:lnTo>
                <a:lnTo>
                  <a:pt x="7377" y="580"/>
                </a:lnTo>
                <a:lnTo>
                  <a:pt x="7369" y="579"/>
                </a:lnTo>
                <a:lnTo>
                  <a:pt x="7361" y="577"/>
                </a:lnTo>
                <a:lnTo>
                  <a:pt x="7353" y="577"/>
                </a:lnTo>
                <a:lnTo>
                  <a:pt x="7345" y="576"/>
                </a:lnTo>
                <a:lnTo>
                  <a:pt x="7331" y="577"/>
                </a:lnTo>
                <a:lnTo>
                  <a:pt x="7318" y="579"/>
                </a:lnTo>
                <a:lnTo>
                  <a:pt x="7305" y="581"/>
                </a:lnTo>
                <a:lnTo>
                  <a:pt x="7293" y="585"/>
                </a:lnTo>
                <a:lnTo>
                  <a:pt x="7282" y="590"/>
                </a:lnTo>
                <a:lnTo>
                  <a:pt x="7271" y="596"/>
                </a:lnTo>
                <a:lnTo>
                  <a:pt x="7260" y="603"/>
                </a:lnTo>
                <a:lnTo>
                  <a:pt x="7250" y="611"/>
                </a:lnTo>
                <a:lnTo>
                  <a:pt x="7245" y="616"/>
                </a:lnTo>
                <a:lnTo>
                  <a:pt x="7241" y="621"/>
                </a:lnTo>
                <a:lnTo>
                  <a:pt x="7236" y="626"/>
                </a:lnTo>
                <a:lnTo>
                  <a:pt x="7233" y="632"/>
                </a:lnTo>
                <a:lnTo>
                  <a:pt x="7226" y="646"/>
                </a:lnTo>
                <a:lnTo>
                  <a:pt x="7220" y="661"/>
                </a:lnTo>
                <a:lnTo>
                  <a:pt x="7216" y="679"/>
                </a:lnTo>
                <a:lnTo>
                  <a:pt x="7213" y="699"/>
                </a:lnTo>
                <a:lnTo>
                  <a:pt x="7211" y="720"/>
                </a:lnTo>
                <a:lnTo>
                  <a:pt x="7210" y="744"/>
                </a:lnTo>
                <a:lnTo>
                  <a:pt x="7210" y="1019"/>
                </a:lnTo>
                <a:lnTo>
                  <a:pt x="7124" y="1019"/>
                </a:lnTo>
                <a:close/>
                <a:moveTo>
                  <a:pt x="7668" y="1019"/>
                </a:moveTo>
                <a:lnTo>
                  <a:pt x="7668" y="513"/>
                </a:lnTo>
                <a:lnTo>
                  <a:pt x="7755" y="513"/>
                </a:lnTo>
                <a:lnTo>
                  <a:pt x="7755" y="1019"/>
                </a:lnTo>
                <a:lnTo>
                  <a:pt x="7668" y="1019"/>
                </a:lnTo>
                <a:close/>
                <a:moveTo>
                  <a:pt x="7640" y="451"/>
                </a:moveTo>
                <a:lnTo>
                  <a:pt x="7702" y="318"/>
                </a:lnTo>
                <a:lnTo>
                  <a:pt x="7816" y="318"/>
                </a:lnTo>
                <a:lnTo>
                  <a:pt x="7711" y="451"/>
                </a:lnTo>
                <a:lnTo>
                  <a:pt x="7640" y="451"/>
                </a:lnTo>
                <a:close/>
                <a:moveTo>
                  <a:pt x="8127" y="1214"/>
                </a:moveTo>
                <a:lnTo>
                  <a:pt x="8127" y="513"/>
                </a:lnTo>
                <a:lnTo>
                  <a:pt x="8206" y="513"/>
                </a:lnTo>
                <a:lnTo>
                  <a:pt x="8206" y="580"/>
                </a:lnTo>
                <a:lnTo>
                  <a:pt x="8213" y="570"/>
                </a:lnTo>
                <a:lnTo>
                  <a:pt x="8220" y="562"/>
                </a:lnTo>
                <a:lnTo>
                  <a:pt x="8227" y="553"/>
                </a:lnTo>
                <a:lnTo>
                  <a:pt x="8235" y="546"/>
                </a:lnTo>
                <a:lnTo>
                  <a:pt x="8243" y="539"/>
                </a:lnTo>
                <a:lnTo>
                  <a:pt x="8251" y="533"/>
                </a:lnTo>
                <a:lnTo>
                  <a:pt x="8259" y="527"/>
                </a:lnTo>
                <a:lnTo>
                  <a:pt x="8268" y="522"/>
                </a:lnTo>
                <a:lnTo>
                  <a:pt x="8277" y="517"/>
                </a:lnTo>
                <a:lnTo>
                  <a:pt x="8286" y="513"/>
                </a:lnTo>
                <a:lnTo>
                  <a:pt x="8296" y="510"/>
                </a:lnTo>
                <a:lnTo>
                  <a:pt x="8306" y="507"/>
                </a:lnTo>
                <a:lnTo>
                  <a:pt x="8317" y="505"/>
                </a:lnTo>
                <a:lnTo>
                  <a:pt x="8328" y="504"/>
                </a:lnTo>
                <a:lnTo>
                  <a:pt x="8340" y="503"/>
                </a:lnTo>
                <a:lnTo>
                  <a:pt x="8353" y="503"/>
                </a:lnTo>
                <a:lnTo>
                  <a:pt x="8369" y="503"/>
                </a:lnTo>
                <a:lnTo>
                  <a:pt x="8384" y="505"/>
                </a:lnTo>
                <a:lnTo>
                  <a:pt x="8399" y="507"/>
                </a:lnTo>
                <a:lnTo>
                  <a:pt x="8414" y="511"/>
                </a:lnTo>
                <a:lnTo>
                  <a:pt x="8428" y="515"/>
                </a:lnTo>
                <a:lnTo>
                  <a:pt x="8441" y="521"/>
                </a:lnTo>
                <a:lnTo>
                  <a:pt x="8454" y="528"/>
                </a:lnTo>
                <a:lnTo>
                  <a:pt x="8467" y="536"/>
                </a:lnTo>
                <a:lnTo>
                  <a:pt x="8479" y="544"/>
                </a:lnTo>
                <a:lnTo>
                  <a:pt x="8490" y="554"/>
                </a:lnTo>
                <a:lnTo>
                  <a:pt x="8500" y="564"/>
                </a:lnTo>
                <a:lnTo>
                  <a:pt x="8510" y="576"/>
                </a:lnTo>
                <a:lnTo>
                  <a:pt x="8519" y="588"/>
                </a:lnTo>
                <a:lnTo>
                  <a:pt x="8527" y="601"/>
                </a:lnTo>
                <a:lnTo>
                  <a:pt x="8535" y="615"/>
                </a:lnTo>
                <a:lnTo>
                  <a:pt x="8541" y="629"/>
                </a:lnTo>
                <a:lnTo>
                  <a:pt x="8548" y="645"/>
                </a:lnTo>
                <a:lnTo>
                  <a:pt x="8553" y="660"/>
                </a:lnTo>
                <a:lnTo>
                  <a:pt x="8558" y="676"/>
                </a:lnTo>
                <a:lnTo>
                  <a:pt x="8561" y="694"/>
                </a:lnTo>
                <a:lnTo>
                  <a:pt x="8564" y="710"/>
                </a:lnTo>
                <a:lnTo>
                  <a:pt x="8566" y="728"/>
                </a:lnTo>
                <a:lnTo>
                  <a:pt x="8567" y="745"/>
                </a:lnTo>
                <a:lnTo>
                  <a:pt x="8568" y="763"/>
                </a:lnTo>
                <a:lnTo>
                  <a:pt x="8567" y="782"/>
                </a:lnTo>
                <a:lnTo>
                  <a:pt x="8566" y="801"/>
                </a:lnTo>
                <a:lnTo>
                  <a:pt x="8564" y="819"/>
                </a:lnTo>
                <a:lnTo>
                  <a:pt x="8561" y="836"/>
                </a:lnTo>
                <a:lnTo>
                  <a:pt x="8557" y="853"/>
                </a:lnTo>
                <a:lnTo>
                  <a:pt x="8552" y="870"/>
                </a:lnTo>
                <a:lnTo>
                  <a:pt x="8546" y="886"/>
                </a:lnTo>
                <a:lnTo>
                  <a:pt x="8539" y="902"/>
                </a:lnTo>
                <a:lnTo>
                  <a:pt x="8531" y="917"/>
                </a:lnTo>
                <a:lnTo>
                  <a:pt x="8523" y="931"/>
                </a:lnTo>
                <a:lnTo>
                  <a:pt x="8514" y="944"/>
                </a:lnTo>
                <a:lnTo>
                  <a:pt x="8505" y="957"/>
                </a:lnTo>
                <a:lnTo>
                  <a:pt x="8494" y="968"/>
                </a:lnTo>
                <a:lnTo>
                  <a:pt x="8483" y="979"/>
                </a:lnTo>
                <a:lnTo>
                  <a:pt x="8471" y="988"/>
                </a:lnTo>
                <a:lnTo>
                  <a:pt x="8458" y="997"/>
                </a:lnTo>
                <a:lnTo>
                  <a:pt x="8445" y="1005"/>
                </a:lnTo>
                <a:lnTo>
                  <a:pt x="8431" y="1011"/>
                </a:lnTo>
                <a:lnTo>
                  <a:pt x="8418" y="1017"/>
                </a:lnTo>
                <a:lnTo>
                  <a:pt x="8404" y="1022"/>
                </a:lnTo>
                <a:lnTo>
                  <a:pt x="8390" y="1025"/>
                </a:lnTo>
                <a:lnTo>
                  <a:pt x="8376" y="1028"/>
                </a:lnTo>
                <a:lnTo>
                  <a:pt x="8361" y="1029"/>
                </a:lnTo>
                <a:lnTo>
                  <a:pt x="8347" y="1030"/>
                </a:lnTo>
                <a:lnTo>
                  <a:pt x="8335" y="1029"/>
                </a:lnTo>
                <a:lnTo>
                  <a:pt x="8325" y="1029"/>
                </a:lnTo>
                <a:lnTo>
                  <a:pt x="8315" y="1027"/>
                </a:lnTo>
                <a:lnTo>
                  <a:pt x="8305" y="1025"/>
                </a:lnTo>
                <a:lnTo>
                  <a:pt x="8296" y="1023"/>
                </a:lnTo>
                <a:lnTo>
                  <a:pt x="8287" y="1020"/>
                </a:lnTo>
                <a:lnTo>
                  <a:pt x="8278" y="1016"/>
                </a:lnTo>
                <a:lnTo>
                  <a:pt x="8269" y="1012"/>
                </a:lnTo>
                <a:lnTo>
                  <a:pt x="8253" y="1002"/>
                </a:lnTo>
                <a:lnTo>
                  <a:pt x="8238" y="991"/>
                </a:lnTo>
                <a:lnTo>
                  <a:pt x="8225" y="980"/>
                </a:lnTo>
                <a:lnTo>
                  <a:pt x="8213" y="966"/>
                </a:lnTo>
                <a:lnTo>
                  <a:pt x="8213" y="1214"/>
                </a:lnTo>
                <a:lnTo>
                  <a:pt x="8127" y="1214"/>
                </a:lnTo>
                <a:close/>
                <a:moveTo>
                  <a:pt x="8206" y="770"/>
                </a:moveTo>
                <a:lnTo>
                  <a:pt x="8206" y="793"/>
                </a:lnTo>
                <a:lnTo>
                  <a:pt x="8208" y="815"/>
                </a:lnTo>
                <a:lnTo>
                  <a:pt x="8211" y="835"/>
                </a:lnTo>
                <a:lnTo>
                  <a:pt x="8215" y="854"/>
                </a:lnTo>
                <a:lnTo>
                  <a:pt x="8221" y="871"/>
                </a:lnTo>
                <a:lnTo>
                  <a:pt x="8228" y="887"/>
                </a:lnTo>
                <a:lnTo>
                  <a:pt x="8236" y="901"/>
                </a:lnTo>
                <a:lnTo>
                  <a:pt x="8245" y="913"/>
                </a:lnTo>
                <a:lnTo>
                  <a:pt x="8255" y="924"/>
                </a:lnTo>
                <a:lnTo>
                  <a:pt x="8266" y="934"/>
                </a:lnTo>
                <a:lnTo>
                  <a:pt x="8277" y="942"/>
                </a:lnTo>
                <a:lnTo>
                  <a:pt x="8288" y="948"/>
                </a:lnTo>
                <a:lnTo>
                  <a:pt x="8300" y="953"/>
                </a:lnTo>
                <a:lnTo>
                  <a:pt x="8313" y="957"/>
                </a:lnTo>
                <a:lnTo>
                  <a:pt x="8326" y="959"/>
                </a:lnTo>
                <a:lnTo>
                  <a:pt x="8340" y="960"/>
                </a:lnTo>
                <a:lnTo>
                  <a:pt x="8355" y="959"/>
                </a:lnTo>
                <a:lnTo>
                  <a:pt x="8369" y="957"/>
                </a:lnTo>
                <a:lnTo>
                  <a:pt x="8381" y="953"/>
                </a:lnTo>
                <a:lnTo>
                  <a:pt x="8394" y="948"/>
                </a:lnTo>
                <a:lnTo>
                  <a:pt x="8406" y="941"/>
                </a:lnTo>
                <a:lnTo>
                  <a:pt x="8417" y="933"/>
                </a:lnTo>
                <a:lnTo>
                  <a:pt x="8428" y="923"/>
                </a:lnTo>
                <a:lnTo>
                  <a:pt x="8438" y="912"/>
                </a:lnTo>
                <a:lnTo>
                  <a:pt x="8448" y="899"/>
                </a:lnTo>
                <a:lnTo>
                  <a:pt x="8456" y="884"/>
                </a:lnTo>
                <a:lnTo>
                  <a:pt x="8463" y="868"/>
                </a:lnTo>
                <a:lnTo>
                  <a:pt x="8469" y="850"/>
                </a:lnTo>
                <a:lnTo>
                  <a:pt x="8473" y="831"/>
                </a:lnTo>
                <a:lnTo>
                  <a:pt x="8476" y="810"/>
                </a:lnTo>
                <a:lnTo>
                  <a:pt x="8478" y="787"/>
                </a:lnTo>
                <a:lnTo>
                  <a:pt x="8479" y="763"/>
                </a:lnTo>
                <a:lnTo>
                  <a:pt x="8478" y="739"/>
                </a:lnTo>
                <a:lnTo>
                  <a:pt x="8476" y="717"/>
                </a:lnTo>
                <a:lnTo>
                  <a:pt x="8473" y="697"/>
                </a:lnTo>
                <a:lnTo>
                  <a:pt x="8469" y="677"/>
                </a:lnTo>
                <a:lnTo>
                  <a:pt x="8464" y="660"/>
                </a:lnTo>
                <a:lnTo>
                  <a:pt x="8457" y="644"/>
                </a:lnTo>
                <a:lnTo>
                  <a:pt x="8449" y="630"/>
                </a:lnTo>
                <a:lnTo>
                  <a:pt x="8439" y="617"/>
                </a:lnTo>
                <a:lnTo>
                  <a:pt x="8429" y="606"/>
                </a:lnTo>
                <a:lnTo>
                  <a:pt x="8419" y="597"/>
                </a:lnTo>
                <a:lnTo>
                  <a:pt x="8408" y="588"/>
                </a:lnTo>
                <a:lnTo>
                  <a:pt x="8396" y="582"/>
                </a:lnTo>
                <a:lnTo>
                  <a:pt x="8384" y="576"/>
                </a:lnTo>
                <a:lnTo>
                  <a:pt x="8371" y="573"/>
                </a:lnTo>
                <a:lnTo>
                  <a:pt x="8358" y="570"/>
                </a:lnTo>
                <a:lnTo>
                  <a:pt x="8345" y="570"/>
                </a:lnTo>
                <a:lnTo>
                  <a:pt x="8330" y="570"/>
                </a:lnTo>
                <a:lnTo>
                  <a:pt x="8317" y="573"/>
                </a:lnTo>
                <a:lnTo>
                  <a:pt x="8305" y="577"/>
                </a:lnTo>
                <a:lnTo>
                  <a:pt x="8293" y="582"/>
                </a:lnTo>
                <a:lnTo>
                  <a:pt x="8281" y="590"/>
                </a:lnTo>
                <a:lnTo>
                  <a:pt x="8269" y="598"/>
                </a:lnTo>
                <a:lnTo>
                  <a:pt x="8258" y="609"/>
                </a:lnTo>
                <a:lnTo>
                  <a:pt x="8248" y="621"/>
                </a:lnTo>
                <a:lnTo>
                  <a:pt x="8238" y="634"/>
                </a:lnTo>
                <a:lnTo>
                  <a:pt x="8229" y="649"/>
                </a:lnTo>
                <a:lnTo>
                  <a:pt x="8222" y="665"/>
                </a:lnTo>
                <a:lnTo>
                  <a:pt x="8216" y="683"/>
                </a:lnTo>
                <a:lnTo>
                  <a:pt x="8211" y="703"/>
                </a:lnTo>
                <a:lnTo>
                  <a:pt x="8208" y="724"/>
                </a:lnTo>
                <a:lnTo>
                  <a:pt x="8206" y="746"/>
                </a:lnTo>
                <a:lnTo>
                  <a:pt x="8206" y="770"/>
                </a:lnTo>
                <a:close/>
                <a:moveTo>
                  <a:pt x="8988" y="856"/>
                </a:moveTo>
                <a:lnTo>
                  <a:pt x="9076" y="867"/>
                </a:lnTo>
                <a:lnTo>
                  <a:pt x="9070" y="886"/>
                </a:lnTo>
                <a:lnTo>
                  <a:pt x="9063" y="904"/>
                </a:lnTo>
                <a:lnTo>
                  <a:pt x="9055" y="920"/>
                </a:lnTo>
                <a:lnTo>
                  <a:pt x="9046" y="936"/>
                </a:lnTo>
                <a:lnTo>
                  <a:pt x="9036" y="950"/>
                </a:lnTo>
                <a:lnTo>
                  <a:pt x="9025" y="964"/>
                </a:lnTo>
                <a:lnTo>
                  <a:pt x="9012" y="976"/>
                </a:lnTo>
                <a:lnTo>
                  <a:pt x="8999" y="987"/>
                </a:lnTo>
                <a:lnTo>
                  <a:pt x="8984" y="997"/>
                </a:lnTo>
                <a:lnTo>
                  <a:pt x="8969" y="1006"/>
                </a:lnTo>
                <a:lnTo>
                  <a:pt x="8952" y="1013"/>
                </a:lnTo>
                <a:lnTo>
                  <a:pt x="8934" y="1019"/>
                </a:lnTo>
                <a:lnTo>
                  <a:pt x="8915" y="1024"/>
                </a:lnTo>
                <a:lnTo>
                  <a:pt x="8896" y="1027"/>
                </a:lnTo>
                <a:lnTo>
                  <a:pt x="8875" y="1029"/>
                </a:lnTo>
                <a:lnTo>
                  <a:pt x="8854" y="1030"/>
                </a:lnTo>
                <a:lnTo>
                  <a:pt x="8840" y="1030"/>
                </a:lnTo>
                <a:lnTo>
                  <a:pt x="8827" y="1029"/>
                </a:lnTo>
                <a:lnTo>
                  <a:pt x="8814" y="1027"/>
                </a:lnTo>
                <a:lnTo>
                  <a:pt x="8801" y="1026"/>
                </a:lnTo>
                <a:lnTo>
                  <a:pt x="8789" y="1023"/>
                </a:lnTo>
                <a:lnTo>
                  <a:pt x="8777" y="1020"/>
                </a:lnTo>
                <a:lnTo>
                  <a:pt x="8766" y="1017"/>
                </a:lnTo>
                <a:lnTo>
                  <a:pt x="8755" y="1013"/>
                </a:lnTo>
                <a:lnTo>
                  <a:pt x="8744" y="1008"/>
                </a:lnTo>
                <a:lnTo>
                  <a:pt x="8733" y="1003"/>
                </a:lnTo>
                <a:lnTo>
                  <a:pt x="8722" y="998"/>
                </a:lnTo>
                <a:lnTo>
                  <a:pt x="8713" y="991"/>
                </a:lnTo>
                <a:lnTo>
                  <a:pt x="8703" y="985"/>
                </a:lnTo>
                <a:lnTo>
                  <a:pt x="8694" y="978"/>
                </a:lnTo>
                <a:lnTo>
                  <a:pt x="8686" y="970"/>
                </a:lnTo>
                <a:lnTo>
                  <a:pt x="8678" y="962"/>
                </a:lnTo>
                <a:lnTo>
                  <a:pt x="8670" y="953"/>
                </a:lnTo>
                <a:lnTo>
                  <a:pt x="8662" y="944"/>
                </a:lnTo>
                <a:lnTo>
                  <a:pt x="8656" y="934"/>
                </a:lnTo>
                <a:lnTo>
                  <a:pt x="8649" y="924"/>
                </a:lnTo>
                <a:lnTo>
                  <a:pt x="8643" y="914"/>
                </a:lnTo>
                <a:lnTo>
                  <a:pt x="8638" y="903"/>
                </a:lnTo>
                <a:lnTo>
                  <a:pt x="8633" y="892"/>
                </a:lnTo>
                <a:lnTo>
                  <a:pt x="8629" y="880"/>
                </a:lnTo>
                <a:lnTo>
                  <a:pt x="8625" y="868"/>
                </a:lnTo>
                <a:lnTo>
                  <a:pt x="8622" y="855"/>
                </a:lnTo>
                <a:lnTo>
                  <a:pt x="8619" y="842"/>
                </a:lnTo>
                <a:lnTo>
                  <a:pt x="8617" y="829"/>
                </a:lnTo>
                <a:lnTo>
                  <a:pt x="8615" y="815"/>
                </a:lnTo>
                <a:lnTo>
                  <a:pt x="8614" y="801"/>
                </a:lnTo>
                <a:lnTo>
                  <a:pt x="8613" y="786"/>
                </a:lnTo>
                <a:lnTo>
                  <a:pt x="8613" y="771"/>
                </a:lnTo>
                <a:lnTo>
                  <a:pt x="8613" y="755"/>
                </a:lnTo>
                <a:lnTo>
                  <a:pt x="8614" y="740"/>
                </a:lnTo>
                <a:lnTo>
                  <a:pt x="8615" y="725"/>
                </a:lnTo>
                <a:lnTo>
                  <a:pt x="8617" y="711"/>
                </a:lnTo>
                <a:lnTo>
                  <a:pt x="8619" y="697"/>
                </a:lnTo>
                <a:lnTo>
                  <a:pt x="8622" y="683"/>
                </a:lnTo>
                <a:lnTo>
                  <a:pt x="8625" y="670"/>
                </a:lnTo>
                <a:lnTo>
                  <a:pt x="8629" y="657"/>
                </a:lnTo>
                <a:lnTo>
                  <a:pt x="8634" y="645"/>
                </a:lnTo>
                <a:lnTo>
                  <a:pt x="8638" y="633"/>
                </a:lnTo>
                <a:lnTo>
                  <a:pt x="8644" y="622"/>
                </a:lnTo>
                <a:lnTo>
                  <a:pt x="8650" y="611"/>
                </a:lnTo>
                <a:lnTo>
                  <a:pt x="8656" y="601"/>
                </a:lnTo>
                <a:lnTo>
                  <a:pt x="8663" y="591"/>
                </a:lnTo>
                <a:lnTo>
                  <a:pt x="8670" y="582"/>
                </a:lnTo>
                <a:lnTo>
                  <a:pt x="8678" y="573"/>
                </a:lnTo>
                <a:lnTo>
                  <a:pt x="8687" y="564"/>
                </a:lnTo>
                <a:lnTo>
                  <a:pt x="8695" y="556"/>
                </a:lnTo>
                <a:lnTo>
                  <a:pt x="8704" y="549"/>
                </a:lnTo>
                <a:lnTo>
                  <a:pt x="8713" y="542"/>
                </a:lnTo>
                <a:lnTo>
                  <a:pt x="8723" y="536"/>
                </a:lnTo>
                <a:lnTo>
                  <a:pt x="8733" y="530"/>
                </a:lnTo>
                <a:lnTo>
                  <a:pt x="8744" y="525"/>
                </a:lnTo>
                <a:lnTo>
                  <a:pt x="8754" y="520"/>
                </a:lnTo>
                <a:lnTo>
                  <a:pt x="8765" y="516"/>
                </a:lnTo>
                <a:lnTo>
                  <a:pt x="8776" y="512"/>
                </a:lnTo>
                <a:lnTo>
                  <a:pt x="8788" y="509"/>
                </a:lnTo>
                <a:lnTo>
                  <a:pt x="8799" y="507"/>
                </a:lnTo>
                <a:lnTo>
                  <a:pt x="8811" y="505"/>
                </a:lnTo>
                <a:lnTo>
                  <a:pt x="8824" y="504"/>
                </a:lnTo>
                <a:lnTo>
                  <a:pt x="8836" y="503"/>
                </a:lnTo>
                <a:lnTo>
                  <a:pt x="8849" y="503"/>
                </a:lnTo>
                <a:lnTo>
                  <a:pt x="8861" y="503"/>
                </a:lnTo>
                <a:lnTo>
                  <a:pt x="8874" y="504"/>
                </a:lnTo>
                <a:lnTo>
                  <a:pt x="8886" y="505"/>
                </a:lnTo>
                <a:lnTo>
                  <a:pt x="8897" y="507"/>
                </a:lnTo>
                <a:lnTo>
                  <a:pt x="8908" y="509"/>
                </a:lnTo>
                <a:lnTo>
                  <a:pt x="8920" y="512"/>
                </a:lnTo>
                <a:lnTo>
                  <a:pt x="8930" y="516"/>
                </a:lnTo>
                <a:lnTo>
                  <a:pt x="8941" y="520"/>
                </a:lnTo>
                <a:lnTo>
                  <a:pt x="8952" y="524"/>
                </a:lnTo>
                <a:lnTo>
                  <a:pt x="8962" y="529"/>
                </a:lnTo>
                <a:lnTo>
                  <a:pt x="8971" y="535"/>
                </a:lnTo>
                <a:lnTo>
                  <a:pt x="8981" y="541"/>
                </a:lnTo>
                <a:lnTo>
                  <a:pt x="8990" y="548"/>
                </a:lnTo>
                <a:lnTo>
                  <a:pt x="8998" y="555"/>
                </a:lnTo>
                <a:lnTo>
                  <a:pt x="9007" y="563"/>
                </a:lnTo>
                <a:lnTo>
                  <a:pt x="9015" y="571"/>
                </a:lnTo>
                <a:lnTo>
                  <a:pt x="9023" y="580"/>
                </a:lnTo>
                <a:lnTo>
                  <a:pt x="9030" y="589"/>
                </a:lnTo>
                <a:lnTo>
                  <a:pt x="9037" y="599"/>
                </a:lnTo>
                <a:lnTo>
                  <a:pt x="9043" y="609"/>
                </a:lnTo>
                <a:lnTo>
                  <a:pt x="9049" y="620"/>
                </a:lnTo>
                <a:lnTo>
                  <a:pt x="9054" y="631"/>
                </a:lnTo>
                <a:lnTo>
                  <a:pt x="9059" y="642"/>
                </a:lnTo>
                <a:lnTo>
                  <a:pt x="9063" y="654"/>
                </a:lnTo>
                <a:lnTo>
                  <a:pt x="9067" y="666"/>
                </a:lnTo>
                <a:lnTo>
                  <a:pt x="9070" y="679"/>
                </a:lnTo>
                <a:lnTo>
                  <a:pt x="9073" y="693"/>
                </a:lnTo>
                <a:lnTo>
                  <a:pt x="9075" y="707"/>
                </a:lnTo>
                <a:lnTo>
                  <a:pt x="9077" y="721"/>
                </a:lnTo>
                <a:lnTo>
                  <a:pt x="9078" y="736"/>
                </a:lnTo>
                <a:lnTo>
                  <a:pt x="9079" y="750"/>
                </a:lnTo>
                <a:lnTo>
                  <a:pt x="9079" y="766"/>
                </a:lnTo>
                <a:lnTo>
                  <a:pt x="9079" y="775"/>
                </a:lnTo>
                <a:lnTo>
                  <a:pt x="9078" y="789"/>
                </a:lnTo>
                <a:lnTo>
                  <a:pt x="8700" y="789"/>
                </a:lnTo>
                <a:lnTo>
                  <a:pt x="8702" y="809"/>
                </a:lnTo>
                <a:lnTo>
                  <a:pt x="8705" y="828"/>
                </a:lnTo>
                <a:lnTo>
                  <a:pt x="8709" y="845"/>
                </a:lnTo>
                <a:lnTo>
                  <a:pt x="8715" y="862"/>
                </a:lnTo>
                <a:lnTo>
                  <a:pt x="8721" y="877"/>
                </a:lnTo>
                <a:lnTo>
                  <a:pt x="8729" y="891"/>
                </a:lnTo>
                <a:lnTo>
                  <a:pt x="8737" y="904"/>
                </a:lnTo>
                <a:lnTo>
                  <a:pt x="8748" y="916"/>
                </a:lnTo>
                <a:lnTo>
                  <a:pt x="8759" y="926"/>
                </a:lnTo>
                <a:lnTo>
                  <a:pt x="8771" y="935"/>
                </a:lnTo>
                <a:lnTo>
                  <a:pt x="8783" y="942"/>
                </a:lnTo>
                <a:lnTo>
                  <a:pt x="8796" y="949"/>
                </a:lnTo>
                <a:lnTo>
                  <a:pt x="8809" y="954"/>
                </a:lnTo>
                <a:lnTo>
                  <a:pt x="8823" y="957"/>
                </a:lnTo>
                <a:lnTo>
                  <a:pt x="8838" y="959"/>
                </a:lnTo>
                <a:lnTo>
                  <a:pt x="8854" y="960"/>
                </a:lnTo>
                <a:lnTo>
                  <a:pt x="8865" y="959"/>
                </a:lnTo>
                <a:lnTo>
                  <a:pt x="8876" y="958"/>
                </a:lnTo>
                <a:lnTo>
                  <a:pt x="8887" y="956"/>
                </a:lnTo>
                <a:lnTo>
                  <a:pt x="8897" y="954"/>
                </a:lnTo>
                <a:lnTo>
                  <a:pt x="8907" y="950"/>
                </a:lnTo>
                <a:lnTo>
                  <a:pt x="8916" y="946"/>
                </a:lnTo>
                <a:lnTo>
                  <a:pt x="8925" y="941"/>
                </a:lnTo>
                <a:lnTo>
                  <a:pt x="8934" y="935"/>
                </a:lnTo>
                <a:lnTo>
                  <a:pt x="8942" y="928"/>
                </a:lnTo>
                <a:lnTo>
                  <a:pt x="8951" y="921"/>
                </a:lnTo>
                <a:lnTo>
                  <a:pt x="8958" y="912"/>
                </a:lnTo>
                <a:lnTo>
                  <a:pt x="8965" y="903"/>
                </a:lnTo>
                <a:lnTo>
                  <a:pt x="8971" y="892"/>
                </a:lnTo>
                <a:lnTo>
                  <a:pt x="8977" y="881"/>
                </a:lnTo>
                <a:lnTo>
                  <a:pt x="8982" y="869"/>
                </a:lnTo>
                <a:lnTo>
                  <a:pt x="8988" y="856"/>
                </a:lnTo>
                <a:close/>
                <a:moveTo>
                  <a:pt x="8705" y="719"/>
                </a:moveTo>
                <a:lnTo>
                  <a:pt x="8988" y="719"/>
                </a:lnTo>
                <a:lnTo>
                  <a:pt x="8987" y="703"/>
                </a:lnTo>
                <a:lnTo>
                  <a:pt x="8984" y="689"/>
                </a:lnTo>
                <a:lnTo>
                  <a:pt x="8981" y="674"/>
                </a:lnTo>
                <a:lnTo>
                  <a:pt x="8978" y="662"/>
                </a:lnTo>
                <a:lnTo>
                  <a:pt x="8973" y="650"/>
                </a:lnTo>
                <a:lnTo>
                  <a:pt x="8968" y="640"/>
                </a:lnTo>
                <a:lnTo>
                  <a:pt x="8963" y="630"/>
                </a:lnTo>
                <a:lnTo>
                  <a:pt x="8956" y="622"/>
                </a:lnTo>
                <a:lnTo>
                  <a:pt x="8946" y="610"/>
                </a:lnTo>
                <a:lnTo>
                  <a:pt x="8933" y="600"/>
                </a:lnTo>
                <a:lnTo>
                  <a:pt x="8921" y="592"/>
                </a:lnTo>
                <a:lnTo>
                  <a:pt x="8908" y="585"/>
                </a:lnTo>
                <a:lnTo>
                  <a:pt x="8895" y="580"/>
                </a:lnTo>
                <a:lnTo>
                  <a:pt x="8880" y="576"/>
                </a:lnTo>
                <a:lnTo>
                  <a:pt x="8865" y="573"/>
                </a:lnTo>
                <a:lnTo>
                  <a:pt x="8849" y="573"/>
                </a:lnTo>
                <a:lnTo>
                  <a:pt x="8835" y="573"/>
                </a:lnTo>
                <a:lnTo>
                  <a:pt x="8821" y="575"/>
                </a:lnTo>
                <a:lnTo>
                  <a:pt x="8808" y="578"/>
                </a:lnTo>
                <a:lnTo>
                  <a:pt x="8795" y="582"/>
                </a:lnTo>
                <a:lnTo>
                  <a:pt x="8783" y="588"/>
                </a:lnTo>
                <a:lnTo>
                  <a:pt x="8772" y="595"/>
                </a:lnTo>
                <a:lnTo>
                  <a:pt x="8761" y="603"/>
                </a:lnTo>
                <a:lnTo>
                  <a:pt x="8751" y="612"/>
                </a:lnTo>
                <a:lnTo>
                  <a:pt x="8740" y="622"/>
                </a:lnTo>
                <a:lnTo>
                  <a:pt x="8732" y="633"/>
                </a:lnTo>
                <a:lnTo>
                  <a:pt x="8725" y="645"/>
                </a:lnTo>
                <a:lnTo>
                  <a:pt x="8719" y="658"/>
                </a:lnTo>
                <a:lnTo>
                  <a:pt x="8714" y="672"/>
                </a:lnTo>
                <a:lnTo>
                  <a:pt x="8710" y="687"/>
                </a:lnTo>
                <a:lnTo>
                  <a:pt x="8707" y="702"/>
                </a:lnTo>
                <a:lnTo>
                  <a:pt x="8705" y="719"/>
                </a:lnTo>
                <a:close/>
                <a:moveTo>
                  <a:pt x="9482" y="1019"/>
                </a:moveTo>
                <a:lnTo>
                  <a:pt x="9482" y="955"/>
                </a:lnTo>
                <a:lnTo>
                  <a:pt x="9476" y="964"/>
                </a:lnTo>
                <a:lnTo>
                  <a:pt x="9470" y="973"/>
                </a:lnTo>
                <a:lnTo>
                  <a:pt x="9463" y="980"/>
                </a:lnTo>
                <a:lnTo>
                  <a:pt x="9456" y="988"/>
                </a:lnTo>
                <a:lnTo>
                  <a:pt x="9448" y="994"/>
                </a:lnTo>
                <a:lnTo>
                  <a:pt x="9440" y="1001"/>
                </a:lnTo>
                <a:lnTo>
                  <a:pt x="9432" y="1006"/>
                </a:lnTo>
                <a:lnTo>
                  <a:pt x="9423" y="1011"/>
                </a:lnTo>
                <a:lnTo>
                  <a:pt x="9414" y="1015"/>
                </a:lnTo>
                <a:lnTo>
                  <a:pt x="9405" y="1019"/>
                </a:lnTo>
                <a:lnTo>
                  <a:pt x="9395" y="1022"/>
                </a:lnTo>
                <a:lnTo>
                  <a:pt x="9385" y="1025"/>
                </a:lnTo>
                <a:lnTo>
                  <a:pt x="9375" y="1027"/>
                </a:lnTo>
                <a:lnTo>
                  <a:pt x="9364" y="1029"/>
                </a:lnTo>
                <a:lnTo>
                  <a:pt x="9353" y="1029"/>
                </a:lnTo>
                <a:lnTo>
                  <a:pt x="9340" y="1030"/>
                </a:lnTo>
                <a:lnTo>
                  <a:pt x="9325" y="1029"/>
                </a:lnTo>
                <a:lnTo>
                  <a:pt x="9311" y="1028"/>
                </a:lnTo>
                <a:lnTo>
                  <a:pt x="9296" y="1025"/>
                </a:lnTo>
                <a:lnTo>
                  <a:pt x="9282" y="1021"/>
                </a:lnTo>
                <a:lnTo>
                  <a:pt x="9269" y="1017"/>
                </a:lnTo>
                <a:lnTo>
                  <a:pt x="9255" y="1011"/>
                </a:lnTo>
                <a:lnTo>
                  <a:pt x="9242" y="1004"/>
                </a:lnTo>
                <a:lnTo>
                  <a:pt x="9230" y="997"/>
                </a:lnTo>
                <a:lnTo>
                  <a:pt x="9217" y="988"/>
                </a:lnTo>
                <a:lnTo>
                  <a:pt x="9206" y="978"/>
                </a:lnTo>
                <a:lnTo>
                  <a:pt x="9195" y="968"/>
                </a:lnTo>
                <a:lnTo>
                  <a:pt x="9185" y="957"/>
                </a:lnTo>
                <a:lnTo>
                  <a:pt x="9175" y="945"/>
                </a:lnTo>
                <a:lnTo>
                  <a:pt x="9166" y="932"/>
                </a:lnTo>
                <a:lnTo>
                  <a:pt x="9158" y="918"/>
                </a:lnTo>
                <a:lnTo>
                  <a:pt x="9151" y="904"/>
                </a:lnTo>
                <a:lnTo>
                  <a:pt x="9144" y="889"/>
                </a:lnTo>
                <a:lnTo>
                  <a:pt x="9138" y="873"/>
                </a:lnTo>
                <a:lnTo>
                  <a:pt x="9133" y="857"/>
                </a:lnTo>
                <a:lnTo>
                  <a:pt x="9129" y="840"/>
                </a:lnTo>
                <a:lnTo>
                  <a:pt x="9126" y="823"/>
                </a:lnTo>
                <a:lnTo>
                  <a:pt x="9124" y="805"/>
                </a:lnTo>
                <a:lnTo>
                  <a:pt x="9123" y="786"/>
                </a:lnTo>
                <a:lnTo>
                  <a:pt x="9122" y="767"/>
                </a:lnTo>
                <a:lnTo>
                  <a:pt x="9123" y="749"/>
                </a:lnTo>
                <a:lnTo>
                  <a:pt x="9124" y="730"/>
                </a:lnTo>
                <a:lnTo>
                  <a:pt x="9126" y="713"/>
                </a:lnTo>
                <a:lnTo>
                  <a:pt x="9129" y="695"/>
                </a:lnTo>
                <a:lnTo>
                  <a:pt x="9132" y="677"/>
                </a:lnTo>
                <a:lnTo>
                  <a:pt x="9137" y="661"/>
                </a:lnTo>
                <a:lnTo>
                  <a:pt x="9142" y="645"/>
                </a:lnTo>
                <a:lnTo>
                  <a:pt x="9148" y="629"/>
                </a:lnTo>
                <a:lnTo>
                  <a:pt x="9155" y="614"/>
                </a:lnTo>
                <a:lnTo>
                  <a:pt x="9163" y="600"/>
                </a:lnTo>
                <a:lnTo>
                  <a:pt x="9171" y="587"/>
                </a:lnTo>
                <a:lnTo>
                  <a:pt x="9180" y="575"/>
                </a:lnTo>
                <a:lnTo>
                  <a:pt x="9190" y="564"/>
                </a:lnTo>
                <a:lnTo>
                  <a:pt x="9200" y="553"/>
                </a:lnTo>
                <a:lnTo>
                  <a:pt x="9212" y="544"/>
                </a:lnTo>
                <a:lnTo>
                  <a:pt x="9224" y="535"/>
                </a:lnTo>
                <a:lnTo>
                  <a:pt x="9237" y="528"/>
                </a:lnTo>
                <a:lnTo>
                  <a:pt x="9250" y="521"/>
                </a:lnTo>
                <a:lnTo>
                  <a:pt x="9263" y="515"/>
                </a:lnTo>
                <a:lnTo>
                  <a:pt x="9277" y="511"/>
                </a:lnTo>
                <a:lnTo>
                  <a:pt x="9292" y="507"/>
                </a:lnTo>
                <a:lnTo>
                  <a:pt x="9306" y="505"/>
                </a:lnTo>
                <a:lnTo>
                  <a:pt x="9321" y="503"/>
                </a:lnTo>
                <a:lnTo>
                  <a:pt x="9336" y="503"/>
                </a:lnTo>
                <a:lnTo>
                  <a:pt x="9349" y="503"/>
                </a:lnTo>
                <a:lnTo>
                  <a:pt x="9360" y="504"/>
                </a:lnTo>
                <a:lnTo>
                  <a:pt x="9370" y="505"/>
                </a:lnTo>
                <a:lnTo>
                  <a:pt x="9381" y="507"/>
                </a:lnTo>
                <a:lnTo>
                  <a:pt x="9391" y="510"/>
                </a:lnTo>
                <a:lnTo>
                  <a:pt x="9400" y="513"/>
                </a:lnTo>
                <a:lnTo>
                  <a:pt x="9410" y="517"/>
                </a:lnTo>
                <a:lnTo>
                  <a:pt x="9419" y="522"/>
                </a:lnTo>
                <a:lnTo>
                  <a:pt x="9427" y="527"/>
                </a:lnTo>
                <a:lnTo>
                  <a:pt x="9436" y="532"/>
                </a:lnTo>
                <a:lnTo>
                  <a:pt x="9443" y="538"/>
                </a:lnTo>
                <a:lnTo>
                  <a:pt x="9451" y="544"/>
                </a:lnTo>
                <a:lnTo>
                  <a:pt x="9458" y="551"/>
                </a:lnTo>
                <a:lnTo>
                  <a:pt x="9465" y="557"/>
                </a:lnTo>
                <a:lnTo>
                  <a:pt x="9471" y="565"/>
                </a:lnTo>
                <a:lnTo>
                  <a:pt x="9477" y="572"/>
                </a:lnTo>
                <a:lnTo>
                  <a:pt x="9477" y="322"/>
                </a:lnTo>
                <a:lnTo>
                  <a:pt x="9563" y="322"/>
                </a:lnTo>
                <a:lnTo>
                  <a:pt x="9563" y="1019"/>
                </a:lnTo>
                <a:lnTo>
                  <a:pt x="9482" y="1019"/>
                </a:lnTo>
                <a:close/>
                <a:moveTo>
                  <a:pt x="9211" y="767"/>
                </a:moveTo>
                <a:lnTo>
                  <a:pt x="9212" y="791"/>
                </a:lnTo>
                <a:lnTo>
                  <a:pt x="9213" y="813"/>
                </a:lnTo>
                <a:lnTo>
                  <a:pt x="9217" y="833"/>
                </a:lnTo>
                <a:lnTo>
                  <a:pt x="9221" y="852"/>
                </a:lnTo>
                <a:lnTo>
                  <a:pt x="9227" y="869"/>
                </a:lnTo>
                <a:lnTo>
                  <a:pt x="9234" y="885"/>
                </a:lnTo>
                <a:lnTo>
                  <a:pt x="9242" y="899"/>
                </a:lnTo>
                <a:lnTo>
                  <a:pt x="9252" y="912"/>
                </a:lnTo>
                <a:lnTo>
                  <a:pt x="9262" y="923"/>
                </a:lnTo>
                <a:lnTo>
                  <a:pt x="9273" y="933"/>
                </a:lnTo>
                <a:lnTo>
                  <a:pt x="9285" y="941"/>
                </a:lnTo>
                <a:lnTo>
                  <a:pt x="9297" y="948"/>
                </a:lnTo>
                <a:lnTo>
                  <a:pt x="9309" y="953"/>
                </a:lnTo>
                <a:lnTo>
                  <a:pt x="9322" y="957"/>
                </a:lnTo>
                <a:lnTo>
                  <a:pt x="9335" y="959"/>
                </a:lnTo>
                <a:lnTo>
                  <a:pt x="9350" y="960"/>
                </a:lnTo>
                <a:lnTo>
                  <a:pt x="9363" y="959"/>
                </a:lnTo>
                <a:lnTo>
                  <a:pt x="9377" y="957"/>
                </a:lnTo>
                <a:lnTo>
                  <a:pt x="9389" y="953"/>
                </a:lnTo>
                <a:lnTo>
                  <a:pt x="9402" y="948"/>
                </a:lnTo>
                <a:lnTo>
                  <a:pt x="9413" y="942"/>
                </a:lnTo>
                <a:lnTo>
                  <a:pt x="9424" y="934"/>
                </a:lnTo>
                <a:lnTo>
                  <a:pt x="9435" y="925"/>
                </a:lnTo>
                <a:lnTo>
                  <a:pt x="9445" y="914"/>
                </a:lnTo>
                <a:lnTo>
                  <a:pt x="9454" y="902"/>
                </a:lnTo>
                <a:lnTo>
                  <a:pt x="9462" y="888"/>
                </a:lnTo>
                <a:lnTo>
                  <a:pt x="9469" y="873"/>
                </a:lnTo>
                <a:lnTo>
                  <a:pt x="9475" y="856"/>
                </a:lnTo>
                <a:lnTo>
                  <a:pt x="9479" y="838"/>
                </a:lnTo>
                <a:lnTo>
                  <a:pt x="9482" y="818"/>
                </a:lnTo>
                <a:lnTo>
                  <a:pt x="9484" y="797"/>
                </a:lnTo>
                <a:lnTo>
                  <a:pt x="9484" y="774"/>
                </a:lnTo>
                <a:lnTo>
                  <a:pt x="9484" y="750"/>
                </a:lnTo>
                <a:lnTo>
                  <a:pt x="9482" y="726"/>
                </a:lnTo>
                <a:lnTo>
                  <a:pt x="9479" y="705"/>
                </a:lnTo>
                <a:lnTo>
                  <a:pt x="9474" y="684"/>
                </a:lnTo>
                <a:lnTo>
                  <a:pt x="9469" y="666"/>
                </a:lnTo>
                <a:lnTo>
                  <a:pt x="9462" y="649"/>
                </a:lnTo>
                <a:lnTo>
                  <a:pt x="9454" y="635"/>
                </a:lnTo>
                <a:lnTo>
                  <a:pt x="9444" y="622"/>
                </a:lnTo>
                <a:lnTo>
                  <a:pt x="9434" y="611"/>
                </a:lnTo>
                <a:lnTo>
                  <a:pt x="9423" y="601"/>
                </a:lnTo>
                <a:lnTo>
                  <a:pt x="9412" y="592"/>
                </a:lnTo>
                <a:lnTo>
                  <a:pt x="9400" y="586"/>
                </a:lnTo>
                <a:lnTo>
                  <a:pt x="9387" y="580"/>
                </a:lnTo>
                <a:lnTo>
                  <a:pt x="9374" y="577"/>
                </a:lnTo>
                <a:lnTo>
                  <a:pt x="9360" y="574"/>
                </a:lnTo>
                <a:lnTo>
                  <a:pt x="9345" y="574"/>
                </a:lnTo>
                <a:lnTo>
                  <a:pt x="9331" y="574"/>
                </a:lnTo>
                <a:lnTo>
                  <a:pt x="9317" y="576"/>
                </a:lnTo>
                <a:lnTo>
                  <a:pt x="9305" y="580"/>
                </a:lnTo>
                <a:lnTo>
                  <a:pt x="9292" y="585"/>
                </a:lnTo>
                <a:lnTo>
                  <a:pt x="9281" y="592"/>
                </a:lnTo>
                <a:lnTo>
                  <a:pt x="9270" y="600"/>
                </a:lnTo>
                <a:lnTo>
                  <a:pt x="9259" y="609"/>
                </a:lnTo>
                <a:lnTo>
                  <a:pt x="9249" y="620"/>
                </a:lnTo>
                <a:lnTo>
                  <a:pt x="9240" y="632"/>
                </a:lnTo>
                <a:lnTo>
                  <a:pt x="9232" y="646"/>
                </a:lnTo>
                <a:lnTo>
                  <a:pt x="9226" y="662"/>
                </a:lnTo>
                <a:lnTo>
                  <a:pt x="9221" y="680"/>
                </a:lnTo>
                <a:lnTo>
                  <a:pt x="9216" y="700"/>
                </a:lnTo>
                <a:lnTo>
                  <a:pt x="9213" y="721"/>
                </a:lnTo>
                <a:lnTo>
                  <a:pt x="9212" y="743"/>
                </a:lnTo>
                <a:lnTo>
                  <a:pt x="9211" y="767"/>
                </a:lnTo>
                <a:close/>
                <a:moveTo>
                  <a:pt x="10001" y="956"/>
                </a:moveTo>
                <a:lnTo>
                  <a:pt x="9989" y="966"/>
                </a:lnTo>
                <a:lnTo>
                  <a:pt x="9977" y="975"/>
                </a:lnTo>
                <a:lnTo>
                  <a:pt x="9965" y="983"/>
                </a:lnTo>
                <a:lnTo>
                  <a:pt x="9954" y="990"/>
                </a:lnTo>
                <a:lnTo>
                  <a:pt x="9941" y="997"/>
                </a:lnTo>
                <a:lnTo>
                  <a:pt x="9930" y="1003"/>
                </a:lnTo>
                <a:lnTo>
                  <a:pt x="9919" y="1009"/>
                </a:lnTo>
                <a:lnTo>
                  <a:pt x="9908" y="1013"/>
                </a:lnTo>
                <a:lnTo>
                  <a:pt x="9897" y="1017"/>
                </a:lnTo>
                <a:lnTo>
                  <a:pt x="9885" y="1020"/>
                </a:lnTo>
                <a:lnTo>
                  <a:pt x="9874" y="1023"/>
                </a:lnTo>
                <a:lnTo>
                  <a:pt x="9862" y="1026"/>
                </a:lnTo>
                <a:lnTo>
                  <a:pt x="9850" y="1027"/>
                </a:lnTo>
                <a:lnTo>
                  <a:pt x="9838" y="1029"/>
                </a:lnTo>
                <a:lnTo>
                  <a:pt x="9826" y="1030"/>
                </a:lnTo>
                <a:lnTo>
                  <a:pt x="9813" y="1030"/>
                </a:lnTo>
                <a:lnTo>
                  <a:pt x="9793" y="1029"/>
                </a:lnTo>
                <a:lnTo>
                  <a:pt x="9774" y="1027"/>
                </a:lnTo>
                <a:lnTo>
                  <a:pt x="9756" y="1024"/>
                </a:lnTo>
                <a:lnTo>
                  <a:pt x="9739" y="1020"/>
                </a:lnTo>
                <a:lnTo>
                  <a:pt x="9723" y="1014"/>
                </a:lnTo>
                <a:lnTo>
                  <a:pt x="9709" y="1007"/>
                </a:lnTo>
                <a:lnTo>
                  <a:pt x="9696" y="999"/>
                </a:lnTo>
                <a:lnTo>
                  <a:pt x="9684" y="989"/>
                </a:lnTo>
                <a:lnTo>
                  <a:pt x="9674" y="979"/>
                </a:lnTo>
                <a:lnTo>
                  <a:pt x="9665" y="968"/>
                </a:lnTo>
                <a:lnTo>
                  <a:pt x="9657" y="956"/>
                </a:lnTo>
                <a:lnTo>
                  <a:pt x="9651" y="943"/>
                </a:lnTo>
                <a:lnTo>
                  <a:pt x="9646" y="930"/>
                </a:lnTo>
                <a:lnTo>
                  <a:pt x="9642" y="916"/>
                </a:lnTo>
                <a:lnTo>
                  <a:pt x="9640" y="901"/>
                </a:lnTo>
                <a:lnTo>
                  <a:pt x="9640" y="886"/>
                </a:lnTo>
                <a:lnTo>
                  <a:pt x="9640" y="877"/>
                </a:lnTo>
                <a:lnTo>
                  <a:pt x="9641" y="868"/>
                </a:lnTo>
                <a:lnTo>
                  <a:pt x="9642" y="859"/>
                </a:lnTo>
                <a:lnTo>
                  <a:pt x="9644" y="850"/>
                </a:lnTo>
                <a:lnTo>
                  <a:pt x="9646" y="842"/>
                </a:lnTo>
                <a:lnTo>
                  <a:pt x="9649" y="834"/>
                </a:lnTo>
                <a:lnTo>
                  <a:pt x="9653" y="826"/>
                </a:lnTo>
                <a:lnTo>
                  <a:pt x="9657" y="818"/>
                </a:lnTo>
                <a:lnTo>
                  <a:pt x="9666" y="804"/>
                </a:lnTo>
                <a:lnTo>
                  <a:pt x="9676" y="791"/>
                </a:lnTo>
                <a:lnTo>
                  <a:pt x="9688" y="779"/>
                </a:lnTo>
                <a:lnTo>
                  <a:pt x="9701" y="769"/>
                </a:lnTo>
                <a:lnTo>
                  <a:pt x="9715" y="761"/>
                </a:lnTo>
                <a:lnTo>
                  <a:pt x="9730" y="753"/>
                </a:lnTo>
                <a:lnTo>
                  <a:pt x="9746" y="747"/>
                </a:lnTo>
                <a:lnTo>
                  <a:pt x="9763" y="741"/>
                </a:lnTo>
                <a:lnTo>
                  <a:pt x="9778" y="738"/>
                </a:lnTo>
                <a:lnTo>
                  <a:pt x="9795" y="735"/>
                </a:lnTo>
                <a:lnTo>
                  <a:pt x="9816" y="732"/>
                </a:lnTo>
                <a:lnTo>
                  <a:pt x="9840" y="728"/>
                </a:lnTo>
                <a:lnTo>
                  <a:pt x="9865" y="725"/>
                </a:lnTo>
                <a:lnTo>
                  <a:pt x="9888" y="722"/>
                </a:lnTo>
                <a:lnTo>
                  <a:pt x="9910" y="719"/>
                </a:lnTo>
                <a:lnTo>
                  <a:pt x="9930" y="715"/>
                </a:lnTo>
                <a:lnTo>
                  <a:pt x="9948" y="711"/>
                </a:lnTo>
                <a:lnTo>
                  <a:pt x="9965" y="707"/>
                </a:lnTo>
                <a:lnTo>
                  <a:pt x="9980" y="703"/>
                </a:lnTo>
                <a:lnTo>
                  <a:pt x="9993" y="699"/>
                </a:lnTo>
                <a:lnTo>
                  <a:pt x="9994" y="684"/>
                </a:lnTo>
                <a:lnTo>
                  <a:pt x="9994" y="676"/>
                </a:lnTo>
                <a:lnTo>
                  <a:pt x="9993" y="663"/>
                </a:lnTo>
                <a:lnTo>
                  <a:pt x="9992" y="652"/>
                </a:lnTo>
                <a:lnTo>
                  <a:pt x="9990" y="641"/>
                </a:lnTo>
                <a:lnTo>
                  <a:pt x="9988" y="631"/>
                </a:lnTo>
                <a:lnTo>
                  <a:pt x="9984" y="623"/>
                </a:lnTo>
                <a:lnTo>
                  <a:pt x="9980" y="615"/>
                </a:lnTo>
                <a:lnTo>
                  <a:pt x="9975" y="608"/>
                </a:lnTo>
                <a:lnTo>
                  <a:pt x="9970" y="602"/>
                </a:lnTo>
                <a:lnTo>
                  <a:pt x="9961" y="596"/>
                </a:lnTo>
                <a:lnTo>
                  <a:pt x="9951" y="590"/>
                </a:lnTo>
                <a:lnTo>
                  <a:pt x="9939" y="585"/>
                </a:lnTo>
                <a:lnTo>
                  <a:pt x="9928" y="581"/>
                </a:lnTo>
                <a:lnTo>
                  <a:pt x="9915" y="578"/>
                </a:lnTo>
                <a:lnTo>
                  <a:pt x="9901" y="575"/>
                </a:lnTo>
                <a:lnTo>
                  <a:pt x="9887" y="574"/>
                </a:lnTo>
                <a:lnTo>
                  <a:pt x="9871" y="574"/>
                </a:lnTo>
                <a:lnTo>
                  <a:pt x="9856" y="574"/>
                </a:lnTo>
                <a:lnTo>
                  <a:pt x="9843" y="575"/>
                </a:lnTo>
                <a:lnTo>
                  <a:pt x="9830" y="577"/>
                </a:lnTo>
                <a:lnTo>
                  <a:pt x="9818" y="579"/>
                </a:lnTo>
                <a:lnTo>
                  <a:pt x="9808" y="582"/>
                </a:lnTo>
                <a:lnTo>
                  <a:pt x="9798" y="586"/>
                </a:lnTo>
                <a:lnTo>
                  <a:pt x="9789" y="590"/>
                </a:lnTo>
                <a:lnTo>
                  <a:pt x="9782" y="595"/>
                </a:lnTo>
                <a:lnTo>
                  <a:pt x="9775" y="601"/>
                </a:lnTo>
                <a:lnTo>
                  <a:pt x="9768" y="607"/>
                </a:lnTo>
                <a:lnTo>
                  <a:pt x="9762" y="615"/>
                </a:lnTo>
                <a:lnTo>
                  <a:pt x="9756" y="624"/>
                </a:lnTo>
                <a:lnTo>
                  <a:pt x="9751" y="634"/>
                </a:lnTo>
                <a:lnTo>
                  <a:pt x="9746" y="645"/>
                </a:lnTo>
                <a:lnTo>
                  <a:pt x="9742" y="657"/>
                </a:lnTo>
                <a:lnTo>
                  <a:pt x="9738" y="670"/>
                </a:lnTo>
                <a:lnTo>
                  <a:pt x="9654" y="658"/>
                </a:lnTo>
                <a:lnTo>
                  <a:pt x="9657" y="645"/>
                </a:lnTo>
                <a:lnTo>
                  <a:pt x="9661" y="633"/>
                </a:lnTo>
                <a:lnTo>
                  <a:pt x="9665" y="621"/>
                </a:lnTo>
                <a:lnTo>
                  <a:pt x="9669" y="610"/>
                </a:lnTo>
                <a:lnTo>
                  <a:pt x="9674" y="599"/>
                </a:lnTo>
                <a:lnTo>
                  <a:pt x="9680" y="589"/>
                </a:lnTo>
                <a:lnTo>
                  <a:pt x="9686" y="580"/>
                </a:lnTo>
                <a:lnTo>
                  <a:pt x="9692" y="571"/>
                </a:lnTo>
                <a:lnTo>
                  <a:pt x="9699" y="563"/>
                </a:lnTo>
                <a:lnTo>
                  <a:pt x="9706" y="556"/>
                </a:lnTo>
                <a:lnTo>
                  <a:pt x="9715" y="549"/>
                </a:lnTo>
                <a:lnTo>
                  <a:pt x="9724" y="542"/>
                </a:lnTo>
                <a:lnTo>
                  <a:pt x="9734" y="536"/>
                </a:lnTo>
                <a:lnTo>
                  <a:pt x="9744" y="530"/>
                </a:lnTo>
                <a:lnTo>
                  <a:pt x="9757" y="525"/>
                </a:lnTo>
                <a:lnTo>
                  <a:pt x="9769" y="520"/>
                </a:lnTo>
                <a:lnTo>
                  <a:pt x="9781" y="516"/>
                </a:lnTo>
                <a:lnTo>
                  <a:pt x="9794" y="513"/>
                </a:lnTo>
                <a:lnTo>
                  <a:pt x="9808" y="510"/>
                </a:lnTo>
                <a:lnTo>
                  <a:pt x="9822" y="507"/>
                </a:lnTo>
                <a:lnTo>
                  <a:pt x="9837" y="505"/>
                </a:lnTo>
                <a:lnTo>
                  <a:pt x="9852" y="504"/>
                </a:lnTo>
                <a:lnTo>
                  <a:pt x="9868" y="503"/>
                </a:lnTo>
                <a:lnTo>
                  <a:pt x="9884" y="503"/>
                </a:lnTo>
                <a:lnTo>
                  <a:pt x="9899" y="503"/>
                </a:lnTo>
                <a:lnTo>
                  <a:pt x="9914" y="503"/>
                </a:lnTo>
                <a:lnTo>
                  <a:pt x="9929" y="505"/>
                </a:lnTo>
                <a:lnTo>
                  <a:pt x="9942" y="506"/>
                </a:lnTo>
                <a:lnTo>
                  <a:pt x="9956" y="508"/>
                </a:lnTo>
                <a:lnTo>
                  <a:pt x="9968" y="511"/>
                </a:lnTo>
                <a:lnTo>
                  <a:pt x="9979" y="514"/>
                </a:lnTo>
                <a:lnTo>
                  <a:pt x="9990" y="518"/>
                </a:lnTo>
                <a:lnTo>
                  <a:pt x="10000" y="522"/>
                </a:lnTo>
                <a:lnTo>
                  <a:pt x="10009" y="526"/>
                </a:lnTo>
                <a:lnTo>
                  <a:pt x="10017" y="530"/>
                </a:lnTo>
                <a:lnTo>
                  <a:pt x="10025" y="535"/>
                </a:lnTo>
                <a:lnTo>
                  <a:pt x="10032" y="540"/>
                </a:lnTo>
                <a:lnTo>
                  <a:pt x="10039" y="545"/>
                </a:lnTo>
                <a:lnTo>
                  <a:pt x="10044" y="550"/>
                </a:lnTo>
                <a:lnTo>
                  <a:pt x="10049" y="556"/>
                </a:lnTo>
                <a:lnTo>
                  <a:pt x="10058" y="568"/>
                </a:lnTo>
                <a:lnTo>
                  <a:pt x="10066" y="582"/>
                </a:lnTo>
                <a:lnTo>
                  <a:pt x="10072" y="598"/>
                </a:lnTo>
                <a:lnTo>
                  <a:pt x="10076" y="614"/>
                </a:lnTo>
                <a:lnTo>
                  <a:pt x="10078" y="628"/>
                </a:lnTo>
                <a:lnTo>
                  <a:pt x="10079" y="645"/>
                </a:lnTo>
                <a:lnTo>
                  <a:pt x="10080" y="667"/>
                </a:lnTo>
                <a:lnTo>
                  <a:pt x="10080" y="694"/>
                </a:lnTo>
                <a:lnTo>
                  <a:pt x="10080" y="808"/>
                </a:lnTo>
                <a:lnTo>
                  <a:pt x="10081" y="836"/>
                </a:lnTo>
                <a:lnTo>
                  <a:pt x="10081" y="861"/>
                </a:lnTo>
                <a:lnTo>
                  <a:pt x="10081" y="884"/>
                </a:lnTo>
                <a:lnTo>
                  <a:pt x="10082" y="905"/>
                </a:lnTo>
                <a:lnTo>
                  <a:pt x="10083" y="922"/>
                </a:lnTo>
                <a:lnTo>
                  <a:pt x="10083" y="937"/>
                </a:lnTo>
                <a:lnTo>
                  <a:pt x="10085" y="949"/>
                </a:lnTo>
                <a:lnTo>
                  <a:pt x="10086" y="958"/>
                </a:lnTo>
                <a:lnTo>
                  <a:pt x="10089" y="974"/>
                </a:lnTo>
                <a:lnTo>
                  <a:pt x="10094" y="989"/>
                </a:lnTo>
                <a:lnTo>
                  <a:pt x="10100" y="1004"/>
                </a:lnTo>
                <a:lnTo>
                  <a:pt x="10107" y="1019"/>
                </a:lnTo>
                <a:lnTo>
                  <a:pt x="10017" y="1019"/>
                </a:lnTo>
                <a:lnTo>
                  <a:pt x="10011" y="1005"/>
                </a:lnTo>
                <a:lnTo>
                  <a:pt x="10007" y="990"/>
                </a:lnTo>
                <a:lnTo>
                  <a:pt x="10003" y="973"/>
                </a:lnTo>
                <a:lnTo>
                  <a:pt x="10001" y="956"/>
                </a:lnTo>
                <a:close/>
                <a:moveTo>
                  <a:pt x="9994" y="766"/>
                </a:moveTo>
                <a:lnTo>
                  <a:pt x="9981" y="771"/>
                </a:lnTo>
                <a:lnTo>
                  <a:pt x="9968" y="775"/>
                </a:lnTo>
                <a:lnTo>
                  <a:pt x="9952" y="780"/>
                </a:lnTo>
                <a:lnTo>
                  <a:pt x="9934" y="784"/>
                </a:lnTo>
                <a:lnTo>
                  <a:pt x="9897" y="791"/>
                </a:lnTo>
                <a:lnTo>
                  <a:pt x="9853" y="798"/>
                </a:lnTo>
                <a:lnTo>
                  <a:pt x="9828" y="802"/>
                </a:lnTo>
                <a:lnTo>
                  <a:pt x="9808" y="806"/>
                </a:lnTo>
                <a:lnTo>
                  <a:pt x="9791" y="811"/>
                </a:lnTo>
                <a:lnTo>
                  <a:pt x="9778" y="815"/>
                </a:lnTo>
                <a:lnTo>
                  <a:pt x="9768" y="821"/>
                </a:lnTo>
                <a:lnTo>
                  <a:pt x="9758" y="827"/>
                </a:lnTo>
                <a:lnTo>
                  <a:pt x="9751" y="834"/>
                </a:lnTo>
                <a:lnTo>
                  <a:pt x="9743" y="843"/>
                </a:lnTo>
                <a:lnTo>
                  <a:pt x="9738" y="852"/>
                </a:lnTo>
                <a:lnTo>
                  <a:pt x="9734" y="862"/>
                </a:lnTo>
                <a:lnTo>
                  <a:pt x="9732" y="872"/>
                </a:lnTo>
                <a:lnTo>
                  <a:pt x="9731" y="883"/>
                </a:lnTo>
                <a:lnTo>
                  <a:pt x="9732" y="892"/>
                </a:lnTo>
                <a:lnTo>
                  <a:pt x="9733" y="900"/>
                </a:lnTo>
                <a:lnTo>
                  <a:pt x="9735" y="907"/>
                </a:lnTo>
                <a:lnTo>
                  <a:pt x="9738" y="914"/>
                </a:lnTo>
                <a:lnTo>
                  <a:pt x="9741" y="921"/>
                </a:lnTo>
                <a:lnTo>
                  <a:pt x="9746" y="928"/>
                </a:lnTo>
                <a:lnTo>
                  <a:pt x="9752" y="934"/>
                </a:lnTo>
                <a:lnTo>
                  <a:pt x="9758" y="940"/>
                </a:lnTo>
                <a:lnTo>
                  <a:pt x="9765" y="945"/>
                </a:lnTo>
                <a:lnTo>
                  <a:pt x="9773" y="950"/>
                </a:lnTo>
                <a:lnTo>
                  <a:pt x="9781" y="954"/>
                </a:lnTo>
                <a:lnTo>
                  <a:pt x="9790" y="957"/>
                </a:lnTo>
                <a:lnTo>
                  <a:pt x="9800" y="959"/>
                </a:lnTo>
                <a:lnTo>
                  <a:pt x="9811" y="961"/>
                </a:lnTo>
                <a:lnTo>
                  <a:pt x="9822" y="962"/>
                </a:lnTo>
                <a:lnTo>
                  <a:pt x="9834" y="963"/>
                </a:lnTo>
                <a:lnTo>
                  <a:pt x="9846" y="962"/>
                </a:lnTo>
                <a:lnTo>
                  <a:pt x="9858" y="961"/>
                </a:lnTo>
                <a:lnTo>
                  <a:pt x="9869" y="960"/>
                </a:lnTo>
                <a:lnTo>
                  <a:pt x="9881" y="957"/>
                </a:lnTo>
                <a:lnTo>
                  <a:pt x="9891" y="954"/>
                </a:lnTo>
                <a:lnTo>
                  <a:pt x="9902" y="951"/>
                </a:lnTo>
                <a:lnTo>
                  <a:pt x="9912" y="946"/>
                </a:lnTo>
                <a:lnTo>
                  <a:pt x="9922" y="941"/>
                </a:lnTo>
                <a:lnTo>
                  <a:pt x="9931" y="935"/>
                </a:lnTo>
                <a:lnTo>
                  <a:pt x="9940" y="929"/>
                </a:lnTo>
                <a:lnTo>
                  <a:pt x="9948" y="923"/>
                </a:lnTo>
                <a:lnTo>
                  <a:pt x="9956" y="916"/>
                </a:lnTo>
                <a:lnTo>
                  <a:pt x="9963" y="908"/>
                </a:lnTo>
                <a:lnTo>
                  <a:pt x="9969" y="900"/>
                </a:lnTo>
                <a:lnTo>
                  <a:pt x="9975" y="891"/>
                </a:lnTo>
                <a:lnTo>
                  <a:pt x="9980" y="882"/>
                </a:lnTo>
                <a:lnTo>
                  <a:pt x="9983" y="875"/>
                </a:lnTo>
                <a:lnTo>
                  <a:pt x="9986" y="866"/>
                </a:lnTo>
                <a:lnTo>
                  <a:pt x="9988" y="857"/>
                </a:lnTo>
                <a:lnTo>
                  <a:pt x="9990" y="847"/>
                </a:lnTo>
                <a:lnTo>
                  <a:pt x="9993" y="824"/>
                </a:lnTo>
                <a:lnTo>
                  <a:pt x="9993" y="797"/>
                </a:lnTo>
                <a:lnTo>
                  <a:pt x="9994" y="766"/>
                </a:lnTo>
                <a:close/>
                <a:moveTo>
                  <a:pt x="10168" y="1061"/>
                </a:moveTo>
                <a:lnTo>
                  <a:pt x="10250" y="1073"/>
                </a:lnTo>
                <a:lnTo>
                  <a:pt x="10252" y="1082"/>
                </a:lnTo>
                <a:lnTo>
                  <a:pt x="10254" y="1090"/>
                </a:lnTo>
                <a:lnTo>
                  <a:pt x="10257" y="1098"/>
                </a:lnTo>
                <a:lnTo>
                  <a:pt x="10260" y="1106"/>
                </a:lnTo>
                <a:lnTo>
                  <a:pt x="10264" y="1112"/>
                </a:lnTo>
                <a:lnTo>
                  <a:pt x="10268" y="1119"/>
                </a:lnTo>
                <a:lnTo>
                  <a:pt x="10274" y="1124"/>
                </a:lnTo>
                <a:lnTo>
                  <a:pt x="10279" y="1129"/>
                </a:lnTo>
                <a:lnTo>
                  <a:pt x="10288" y="1134"/>
                </a:lnTo>
                <a:lnTo>
                  <a:pt x="10297" y="1139"/>
                </a:lnTo>
                <a:lnTo>
                  <a:pt x="10306" y="1143"/>
                </a:lnTo>
                <a:lnTo>
                  <a:pt x="10317" y="1147"/>
                </a:lnTo>
                <a:lnTo>
                  <a:pt x="10328" y="1150"/>
                </a:lnTo>
                <a:lnTo>
                  <a:pt x="10340" y="1152"/>
                </a:lnTo>
                <a:lnTo>
                  <a:pt x="10354" y="1153"/>
                </a:lnTo>
                <a:lnTo>
                  <a:pt x="10367" y="1153"/>
                </a:lnTo>
                <a:lnTo>
                  <a:pt x="10382" y="1153"/>
                </a:lnTo>
                <a:lnTo>
                  <a:pt x="10395" y="1152"/>
                </a:lnTo>
                <a:lnTo>
                  <a:pt x="10408" y="1150"/>
                </a:lnTo>
                <a:lnTo>
                  <a:pt x="10420" y="1147"/>
                </a:lnTo>
                <a:lnTo>
                  <a:pt x="10431" y="1143"/>
                </a:lnTo>
                <a:lnTo>
                  <a:pt x="10441" y="1139"/>
                </a:lnTo>
                <a:lnTo>
                  <a:pt x="10451" y="1134"/>
                </a:lnTo>
                <a:lnTo>
                  <a:pt x="10459" y="1129"/>
                </a:lnTo>
                <a:lnTo>
                  <a:pt x="10467" y="1122"/>
                </a:lnTo>
                <a:lnTo>
                  <a:pt x="10474" y="1116"/>
                </a:lnTo>
                <a:lnTo>
                  <a:pt x="10480" y="1108"/>
                </a:lnTo>
                <a:lnTo>
                  <a:pt x="10486" y="1100"/>
                </a:lnTo>
                <a:lnTo>
                  <a:pt x="10491" y="1092"/>
                </a:lnTo>
                <a:lnTo>
                  <a:pt x="10496" y="1082"/>
                </a:lnTo>
                <a:lnTo>
                  <a:pt x="10500" y="1073"/>
                </a:lnTo>
                <a:lnTo>
                  <a:pt x="10503" y="1062"/>
                </a:lnTo>
                <a:lnTo>
                  <a:pt x="10506" y="1046"/>
                </a:lnTo>
                <a:lnTo>
                  <a:pt x="10508" y="1022"/>
                </a:lnTo>
                <a:lnTo>
                  <a:pt x="10509" y="991"/>
                </a:lnTo>
                <a:lnTo>
                  <a:pt x="10509" y="953"/>
                </a:lnTo>
                <a:lnTo>
                  <a:pt x="10502" y="961"/>
                </a:lnTo>
                <a:lnTo>
                  <a:pt x="10495" y="968"/>
                </a:lnTo>
                <a:lnTo>
                  <a:pt x="10487" y="975"/>
                </a:lnTo>
                <a:lnTo>
                  <a:pt x="10479" y="982"/>
                </a:lnTo>
                <a:lnTo>
                  <a:pt x="10471" y="988"/>
                </a:lnTo>
                <a:lnTo>
                  <a:pt x="10463" y="993"/>
                </a:lnTo>
                <a:lnTo>
                  <a:pt x="10455" y="998"/>
                </a:lnTo>
                <a:lnTo>
                  <a:pt x="10446" y="1003"/>
                </a:lnTo>
                <a:lnTo>
                  <a:pt x="10437" y="1006"/>
                </a:lnTo>
                <a:lnTo>
                  <a:pt x="10428" y="1010"/>
                </a:lnTo>
                <a:lnTo>
                  <a:pt x="10419" y="1013"/>
                </a:lnTo>
                <a:lnTo>
                  <a:pt x="10409" y="1015"/>
                </a:lnTo>
                <a:lnTo>
                  <a:pt x="10400" y="1017"/>
                </a:lnTo>
                <a:lnTo>
                  <a:pt x="10390" y="1018"/>
                </a:lnTo>
                <a:lnTo>
                  <a:pt x="10380" y="1019"/>
                </a:lnTo>
                <a:lnTo>
                  <a:pt x="10369" y="1019"/>
                </a:lnTo>
                <a:lnTo>
                  <a:pt x="10356" y="1019"/>
                </a:lnTo>
                <a:lnTo>
                  <a:pt x="10343" y="1018"/>
                </a:lnTo>
                <a:lnTo>
                  <a:pt x="10331" y="1016"/>
                </a:lnTo>
                <a:lnTo>
                  <a:pt x="10319" y="1014"/>
                </a:lnTo>
                <a:lnTo>
                  <a:pt x="10308" y="1012"/>
                </a:lnTo>
                <a:lnTo>
                  <a:pt x="10297" y="1009"/>
                </a:lnTo>
                <a:lnTo>
                  <a:pt x="10286" y="1005"/>
                </a:lnTo>
                <a:lnTo>
                  <a:pt x="10276" y="1000"/>
                </a:lnTo>
                <a:lnTo>
                  <a:pt x="10266" y="995"/>
                </a:lnTo>
                <a:lnTo>
                  <a:pt x="10256" y="990"/>
                </a:lnTo>
                <a:lnTo>
                  <a:pt x="10247" y="984"/>
                </a:lnTo>
                <a:lnTo>
                  <a:pt x="10239" y="977"/>
                </a:lnTo>
                <a:lnTo>
                  <a:pt x="10230" y="970"/>
                </a:lnTo>
                <a:lnTo>
                  <a:pt x="10222" y="962"/>
                </a:lnTo>
                <a:lnTo>
                  <a:pt x="10214" y="953"/>
                </a:lnTo>
                <a:lnTo>
                  <a:pt x="10207" y="944"/>
                </a:lnTo>
                <a:lnTo>
                  <a:pt x="10200" y="935"/>
                </a:lnTo>
                <a:lnTo>
                  <a:pt x="10194" y="925"/>
                </a:lnTo>
                <a:lnTo>
                  <a:pt x="10188" y="915"/>
                </a:lnTo>
                <a:lnTo>
                  <a:pt x="10182" y="905"/>
                </a:lnTo>
                <a:lnTo>
                  <a:pt x="10177" y="894"/>
                </a:lnTo>
                <a:lnTo>
                  <a:pt x="10172" y="884"/>
                </a:lnTo>
                <a:lnTo>
                  <a:pt x="10168" y="873"/>
                </a:lnTo>
                <a:lnTo>
                  <a:pt x="10164" y="862"/>
                </a:lnTo>
                <a:lnTo>
                  <a:pt x="10158" y="839"/>
                </a:lnTo>
                <a:lnTo>
                  <a:pt x="10154" y="815"/>
                </a:lnTo>
                <a:lnTo>
                  <a:pt x="10151" y="790"/>
                </a:lnTo>
                <a:lnTo>
                  <a:pt x="10149" y="764"/>
                </a:lnTo>
                <a:lnTo>
                  <a:pt x="10149" y="746"/>
                </a:lnTo>
                <a:lnTo>
                  <a:pt x="10152" y="729"/>
                </a:lnTo>
                <a:lnTo>
                  <a:pt x="10154" y="712"/>
                </a:lnTo>
                <a:lnTo>
                  <a:pt x="10157" y="695"/>
                </a:lnTo>
                <a:lnTo>
                  <a:pt x="10160" y="677"/>
                </a:lnTo>
                <a:lnTo>
                  <a:pt x="10165" y="661"/>
                </a:lnTo>
                <a:lnTo>
                  <a:pt x="10170" y="645"/>
                </a:lnTo>
                <a:lnTo>
                  <a:pt x="10176" y="630"/>
                </a:lnTo>
                <a:lnTo>
                  <a:pt x="10183" y="615"/>
                </a:lnTo>
                <a:lnTo>
                  <a:pt x="10191" y="601"/>
                </a:lnTo>
                <a:lnTo>
                  <a:pt x="10199" y="588"/>
                </a:lnTo>
                <a:lnTo>
                  <a:pt x="10208" y="576"/>
                </a:lnTo>
                <a:lnTo>
                  <a:pt x="10218" y="565"/>
                </a:lnTo>
                <a:lnTo>
                  <a:pt x="10228" y="554"/>
                </a:lnTo>
                <a:lnTo>
                  <a:pt x="10240" y="545"/>
                </a:lnTo>
                <a:lnTo>
                  <a:pt x="10252" y="536"/>
                </a:lnTo>
                <a:lnTo>
                  <a:pt x="10265" y="528"/>
                </a:lnTo>
                <a:lnTo>
                  <a:pt x="10278" y="521"/>
                </a:lnTo>
                <a:lnTo>
                  <a:pt x="10292" y="515"/>
                </a:lnTo>
                <a:lnTo>
                  <a:pt x="10306" y="511"/>
                </a:lnTo>
                <a:lnTo>
                  <a:pt x="10321" y="507"/>
                </a:lnTo>
                <a:lnTo>
                  <a:pt x="10336" y="505"/>
                </a:lnTo>
                <a:lnTo>
                  <a:pt x="10353" y="503"/>
                </a:lnTo>
                <a:lnTo>
                  <a:pt x="10370" y="503"/>
                </a:lnTo>
                <a:lnTo>
                  <a:pt x="10381" y="503"/>
                </a:lnTo>
                <a:lnTo>
                  <a:pt x="10391" y="504"/>
                </a:lnTo>
                <a:lnTo>
                  <a:pt x="10402" y="505"/>
                </a:lnTo>
                <a:lnTo>
                  <a:pt x="10412" y="507"/>
                </a:lnTo>
                <a:lnTo>
                  <a:pt x="10422" y="510"/>
                </a:lnTo>
                <a:lnTo>
                  <a:pt x="10432" y="513"/>
                </a:lnTo>
                <a:lnTo>
                  <a:pt x="10442" y="516"/>
                </a:lnTo>
                <a:lnTo>
                  <a:pt x="10451" y="521"/>
                </a:lnTo>
                <a:lnTo>
                  <a:pt x="10460" y="526"/>
                </a:lnTo>
                <a:lnTo>
                  <a:pt x="10469" y="531"/>
                </a:lnTo>
                <a:lnTo>
                  <a:pt x="10478" y="537"/>
                </a:lnTo>
                <a:lnTo>
                  <a:pt x="10486" y="544"/>
                </a:lnTo>
                <a:lnTo>
                  <a:pt x="10494" y="551"/>
                </a:lnTo>
                <a:lnTo>
                  <a:pt x="10502" y="558"/>
                </a:lnTo>
                <a:lnTo>
                  <a:pt x="10509" y="567"/>
                </a:lnTo>
                <a:lnTo>
                  <a:pt x="10517" y="575"/>
                </a:lnTo>
                <a:lnTo>
                  <a:pt x="10517" y="513"/>
                </a:lnTo>
                <a:lnTo>
                  <a:pt x="10597" y="513"/>
                </a:lnTo>
                <a:lnTo>
                  <a:pt x="10597" y="950"/>
                </a:lnTo>
                <a:lnTo>
                  <a:pt x="10596" y="979"/>
                </a:lnTo>
                <a:lnTo>
                  <a:pt x="10595" y="1005"/>
                </a:lnTo>
                <a:lnTo>
                  <a:pt x="10593" y="1029"/>
                </a:lnTo>
                <a:lnTo>
                  <a:pt x="10591" y="1051"/>
                </a:lnTo>
                <a:lnTo>
                  <a:pt x="10587" y="1071"/>
                </a:lnTo>
                <a:lnTo>
                  <a:pt x="10583" y="1088"/>
                </a:lnTo>
                <a:lnTo>
                  <a:pt x="10578" y="1104"/>
                </a:lnTo>
                <a:lnTo>
                  <a:pt x="10573" y="1117"/>
                </a:lnTo>
                <a:lnTo>
                  <a:pt x="10566" y="1129"/>
                </a:lnTo>
                <a:lnTo>
                  <a:pt x="10559" y="1140"/>
                </a:lnTo>
                <a:lnTo>
                  <a:pt x="10550" y="1152"/>
                </a:lnTo>
                <a:lnTo>
                  <a:pt x="10541" y="1162"/>
                </a:lnTo>
                <a:lnTo>
                  <a:pt x="10531" y="1172"/>
                </a:lnTo>
                <a:lnTo>
                  <a:pt x="10520" y="1180"/>
                </a:lnTo>
                <a:lnTo>
                  <a:pt x="10508" y="1188"/>
                </a:lnTo>
                <a:lnTo>
                  <a:pt x="10496" y="1196"/>
                </a:lnTo>
                <a:lnTo>
                  <a:pt x="10482" y="1202"/>
                </a:lnTo>
                <a:lnTo>
                  <a:pt x="10468" y="1208"/>
                </a:lnTo>
                <a:lnTo>
                  <a:pt x="10453" y="1213"/>
                </a:lnTo>
                <a:lnTo>
                  <a:pt x="10438" y="1217"/>
                </a:lnTo>
                <a:lnTo>
                  <a:pt x="10421" y="1220"/>
                </a:lnTo>
                <a:lnTo>
                  <a:pt x="10404" y="1223"/>
                </a:lnTo>
                <a:lnTo>
                  <a:pt x="10386" y="1224"/>
                </a:lnTo>
                <a:lnTo>
                  <a:pt x="10368" y="1224"/>
                </a:lnTo>
                <a:lnTo>
                  <a:pt x="10345" y="1224"/>
                </a:lnTo>
                <a:lnTo>
                  <a:pt x="10324" y="1222"/>
                </a:lnTo>
                <a:lnTo>
                  <a:pt x="10304" y="1219"/>
                </a:lnTo>
                <a:lnTo>
                  <a:pt x="10285" y="1214"/>
                </a:lnTo>
                <a:lnTo>
                  <a:pt x="10268" y="1209"/>
                </a:lnTo>
                <a:lnTo>
                  <a:pt x="10251" y="1202"/>
                </a:lnTo>
                <a:lnTo>
                  <a:pt x="10236" y="1193"/>
                </a:lnTo>
                <a:lnTo>
                  <a:pt x="10221" y="1184"/>
                </a:lnTo>
                <a:lnTo>
                  <a:pt x="10214" y="1179"/>
                </a:lnTo>
                <a:lnTo>
                  <a:pt x="10208" y="1173"/>
                </a:lnTo>
                <a:lnTo>
                  <a:pt x="10202" y="1167"/>
                </a:lnTo>
                <a:lnTo>
                  <a:pt x="10197" y="1161"/>
                </a:lnTo>
                <a:lnTo>
                  <a:pt x="10192" y="1155"/>
                </a:lnTo>
                <a:lnTo>
                  <a:pt x="10188" y="1148"/>
                </a:lnTo>
                <a:lnTo>
                  <a:pt x="10184" y="1140"/>
                </a:lnTo>
                <a:lnTo>
                  <a:pt x="10180" y="1132"/>
                </a:lnTo>
                <a:lnTo>
                  <a:pt x="10177" y="1124"/>
                </a:lnTo>
                <a:lnTo>
                  <a:pt x="10174" y="1116"/>
                </a:lnTo>
                <a:lnTo>
                  <a:pt x="10172" y="1108"/>
                </a:lnTo>
                <a:lnTo>
                  <a:pt x="10170" y="1099"/>
                </a:lnTo>
                <a:lnTo>
                  <a:pt x="10168" y="1081"/>
                </a:lnTo>
                <a:lnTo>
                  <a:pt x="10168" y="1061"/>
                </a:lnTo>
                <a:close/>
                <a:moveTo>
                  <a:pt x="10238" y="758"/>
                </a:moveTo>
                <a:lnTo>
                  <a:pt x="10238" y="782"/>
                </a:lnTo>
                <a:lnTo>
                  <a:pt x="10240" y="804"/>
                </a:lnTo>
                <a:lnTo>
                  <a:pt x="10243" y="825"/>
                </a:lnTo>
                <a:lnTo>
                  <a:pt x="10247" y="844"/>
                </a:lnTo>
                <a:lnTo>
                  <a:pt x="10253" y="861"/>
                </a:lnTo>
                <a:lnTo>
                  <a:pt x="10260" y="876"/>
                </a:lnTo>
                <a:lnTo>
                  <a:pt x="10268" y="890"/>
                </a:lnTo>
                <a:lnTo>
                  <a:pt x="10277" y="903"/>
                </a:lnTo>
                <a:lnTo>
                  <a:pt x="10287" y="913"/>
                </a:lnTo>
                <a:lnTo>
                  <a:pt x="10298" y="922"/>
                </a:lnTo>
                <a:lnTo>
                  <a:pt x="10309" y="930"/>
                </a:lnTo>
                <a:lnTo>
                  <a:pt x="10321" y="937"/>
                </a:lnTo>
                <a:lnTo>
                  <a:pt x="10334" y="942"/>
                </a:lnTo>
                <a:lnTo>
                  <a:pt x="10347" y="945"/>
                </a:lnTo>
                <a:lnTo>
                  <a:pt x="10362" y="947"/>
                </a:lnTo>
                <a:lnTo>
                  <a:pt x="10377" y="948"/>
                </a:lnTo>
                <a:lnTo>
                  <a:pt x="10391" y="947"/>
                </a:lnTo>
                <a:lnTo>
                  <a:pt x="10405" y="945"/>
                </a:lnTo>
                <a:lnTo>
                  <a:pt x="10418" y="942"/>
                </a:lnTo>
                <a:lnTo>
                  <a:pt x="10431" y="937"/>
                </a:lnTo>
                <a:lnTo>
                  <a:pt x="10443" y="930"/>
                </a:lnTo>
                <a:lnTo>
                  <a:pt x="10455" y="923"/>
                </a:lnTo>
                <a:lnTo>
                  <a:pt x="10466" y="913"/>
                </a:lnTo>
                <a:lnTo>
                  <a:pt x="10476" y="903"/>
                </a:lnTo>
                <a:lnTo>
                  <a:pt x="10485" y="891"/>
                </a:lnTo>
                <a:lnTo>
                  <a:pt x="10493" y="877"/>
                </a:lnTo>
                <a:lnTo>
                  <a:pt x="10500" y="862"/>
                </a:lnTo>
                <a:lnTo>
                  <a:pt x="10506" y="845"/>
                </a:lnTo>
                <a:lnTo>
                  <a:pt x="10510" y="826"/>
                </a:lnTo>
                <a:lnTo>
                  <a:pt x="10513" y="806"/>
                </a:lnTo>
                <a:lnTo>
                  <a:pt x="10515" y="784"/>
                </a:lnTo>
                <a:lnTo>
                  <a:pt x="10516" y="761"/>
                </a:lnTo>
                <a:lnTo>
                  <a:pt x="10515" y="738"/>
                </a:lnTo>
                <a:lnTo>
                  <a:pt x="10513" y="717"/>
                </a:lnTo>
                <a:lnTo>
                  <a:pt x="10510" y="698"/>
                </a:lnTo>
                <a:lnTo>
                  <a:pt x="10506" y="679"/>
                </a:lnTo>
                <a:lnTo>
                  <a:pt x="10500" y="662"/>
                </a:lnTo>
                <a:lnTo>
                  <a:pt x="10493" y="647"/>
                </a:lnTo>
                <a:lnTo>
                  <a:pt x="10484" y="633"/>
                </a:lnTo>
                <a:lnTo>
                  <a:pt x="10475" y="620"/>
                </a:lnTo>
                <a:lnTo>
                  <a:pt x="10464" y="609"/>
                </a:lnTo>
                <a:lnTo>
                  <a:pt x="10453" y="600"/>
                </a:lnTo>
                <a:lnTo>
                  <a:pt x="10441" y="592"/>
                </a:lnTo>
                <a:lnTo>
                  <a:pt x="10429" y="585"/>
                </a:lnTo>
                <a:lnTo>
                  <a:pt x="10417" y="580"/>
                </a:lnTo>
                <a:lnTo>
                  <a:pt x="10403" y="576"/>
                </a:lnTo>
                <a:lnTo>
                  <a:pt x="10390" y="574"/>
                </a:lnTo>
                <a:lnTo>
                  <a:pt x="10376" y="574"/>
                </a:lnTo>
                <a:lnTo>
                  <a:pt x="10362" y="574"/>
                </a:lnTo>
                <a:lnTo>
                  <a:pt x="10347" y="576"/>
                </a:lnTo>
                <a:lnTo>
                  <a:pt x="10334" y="580"/>
                </a:lnTo>
                <a:lnTo>
                  <a:pt x="10322" y="585"/>
                </a:lnTo>
                <a:lnTo>
                  <a:pt x="10310" y="592"/>
                </a:lnTo>
                <a:lnTo>
                  <a:pt x="10299" y="600"/>
                </a:lnTo>
                <a:lnTo>
                  <a:pt x="10288" y="609"/>
                </a:lnTo>
                <a:lnTo>
                  <a:pt x="10277" y="620"/>
                </a:lnTo>
                <a:lnTo>
                  <a:pt x="10268" y="632"/>
                </a:lnTo>
                <a:lnTo>
                  <a:pt x="10260" y="646"/>
                </a:lnTo>
                <a:lnTo>
                  <a:pt x="10253" y="661"/>
                </a:lnTo>
                <a:lnTo>
                  <a:pt x="10248" y="677"/>
                </a:lnTo>
                <a:lnTo>
                  <a:pt x="10243" y="696"/>
                </a:lnTo>
                <a:lnTo>
                  <a:pt x="10240" y="715"/>
                </a:lnTo>
                <a:lnTo>
                  <a:pt x="10238" y="736"/>
                </a:lnTo>
                <a:lnTo>
                  <a:pt x="10238" y="758"/>
                </a:lnTo>
                <a:close/>
                <a:moveTo>
                  <a:pt x="10665" y="767"/>
                </a:moveTo>
                <a:lnTo>
                  <a:pt x="10665" y="749"/>
                </a:lnTo>
                <a:lnTo>
                  <a:pt x="10666" y="733"/>
                </a:lnTo>
                <a:lnTo>
                  <a:pt x="10667" y="717"/>
                </a:lnTo>
                <a:lnTo>
                  <a:pt x="10669" y="701"/>
                </a:lnTo>
                <a:lnTo>
                  <a:pt x="10672" y="685"/>
                </a:lnTo>
                <a:lnTo>
                  <a:pt x="10675" y="671"/>
                </a:lnTo>
                <a:lnTo>
                  <a:pt x="10679" y="657"/>
                </a:lnTo>
                <a:lnTo>
                  <a:pt x="10684" y="644"/>
                </a:lnTo>
                <a:lnTo>
                  <a:pt x="10689" y="631"/>
                </a:lnTo>
                <a:lnTo>
                  <a:pt x="10695" y="619"/>
                </a:lnTo>
                <a:lnTo>
                  <a:pt x="10701" y="608"/>
                </a:lnTo>
                <a:lnTo>
                  <a:pt x="10708" y="597"/>
                </a:lnTo>
                <a:lnTo>
                  <a:pt x="10716" y="586"/>
                </a:lnTo>
                <a:lnTo>
                  <a:pt x="10724" y="576"/>
                </a:lnTo>
                <a:lnTo>
                  <a:pt x="10733" y="567"/>
                </a:lnTo>
                <a:lnTo>
                  <a:pt x="10743" y="558"/>
                </a:lnTo>
                <a:lnTo>
                  <a:pt x="10760" y="545"/>
                </a:lnTo>
                <a:lnTo>
                  <a:pt x="10778" y="534"/>
                </a:lnTo>
                <a:lnTo>
                  <a:pt x="10796" y="524"/>
                </a:lnTo>
                <a:lnTo>
                  <a:pt x="10816" y="517"/>
                </a:lnTo>
                <a:lnTo>
                  <a:pt x="10836" y="510"/>
                </a:lnTo>
                <a:lnTo>
                  <a:pt x="10857" y="506"/>
                </a:lnTo>
                <a:lnTo>
                  <a:pt x="10879" y="503"/>
                </a:lnTo>
                <a:lnTo>
                  <a:pt x="10902" y="503"/>
                </a:lnTo>
                <a:lnTo>
                  <a:pt x="10915" y="503"/>
                </a:lnTo>
                <a:lnTo>
                  <a:pt x="10928" y="504"/>
                </a:lnTo>
                <a:lnTo>
                  <a:pt x="10940" y="505"/>
                </a:lnTo>
                <a:lnTo>
                  <a:pt x="10952" y="507"/>
                </a:lnTo>
                <a:lnTo>
                  <a:pt x="10965" y="509"/>
                </a:lnTo>
                <a:lnTo>
                  <a:pt x="10976" y="512"/>
                </a:lnTo>
                <a:lnTo>
                  <a:pt x="10987" y="516"/>
                </a:lnTo>
                <a:lnTo>
                  <a:pt x="10998" y="520"/>
                </a:lnTo>
                <a:lnTo>
                  <a:pt x="11008" y="524"/>
                </a:lnTo>
                <a:lnTo>
                  <a:pt x="11018" y="529"/>
                </a:lnTo>
                <a:lnTo>
                  <a:pt x="11028" y="535"/>
                </a:lnTo>
                <a:lnTo>
                  <a:pt x="11038" y="541"/>
                </a:lnTo>
                <a:lnTo>
                  <a:pt x="11047" y="547"/>
                </a:lnTo>
                <a:lnTo>
                  <a:pt x="11056" y="555"/>
                </a:lnTo>
                <a:lnTo>
                  <a:pt x="11065" y="562"/>
                </a:lnTo>
                <a:lnTo>
                  <a:pt x="11073" y="571"/>
                </a:lnTo>
                <a:lnTo>
                  <a:pt x="11081" y="579"/>
                </a:lnTo>
                <a:lnTo>
                  <a:pt x="11089" y="588"/>
                </a:lnTo>
                <a:lnTo>
                  <a:pt x="11096" y="598"/>
                </a:lnTo>
                <a:lnTo>
                  <a:pt x="11102" y="608"/>
                </a:lnTo>
                <a:lnTo>
                  <a:pt x="11108" y="618"/>
                </a:lnTo>
                <a:lnTo>
                  <a:pt x="11114" y="629"/>
                </a:lnTo>
                <a:lnTo>
                  <a:pt x="11118" y="640"/>
                </a:lnTo>
                <a:lnTo>
                  <a:pt x="11123" y="652"/>
                </a:lnTo>
                <a:lnTo>
                  <a:pt x="11127" y="664"/>
                </a:lnTo>
                <a:lnTo>
                  <a:pt x="11130" y="676"/>
                </a:lnTo>
                <a:lnTo>
                  <a:pt x="11133" y="690"/>
                </a:lnTo>
                <a:lnTo>
                  <a:pt x="11135" y="703"/>
                </a:lnTo>
                <a:lnTo>
                  <a:pt x="11137" y="716"/>
                </a:lnTo>
                <a:lnTo>
                  <a:pt x="11138" y="730"/>
                </a:lnTo>
                <a:lnTo>
                  <a:pt x="11139" y="745"/>
                </a:lnTo>
                <a:lnTo>
                  <a:pt x="11139" y="760"/>
                </a:lnTo>
                <a:lnTo>
                  <a:pt x="11139" y="783"/>
                </a:lnTo>
                <a:lnTo>
                  <a:pt x="11138" y="806"/>
                </a:lnTo>
                <a:lnTo>
                  <a:pt x="11135" y="827"/>
                </a:lnTo>
                <a:lnTo>
                  <a:pt x="11132" y="846"/>
                </a:lnTo>
                <a:lnTo>
                  <a:pt x="11128" y="865"/>
                </a:lnTo>
                <a:lnTo>
                  <a:pt x="11123" y="882"/>
                </a:lnTo>
                <a:lnTo>
                  <a:pt x="11117" y="898"/>
                </a:lnTo>
                <a:lnTo>
                  <a:pt x="11110" y="912"/>
                </a:lnTo>
                <a:lnTo>
                  <a:pt x="11102" y="926"/>
                </a:lnTo>
                <a:lnTo>
                  <a:pt x="11094" y="939"/>
                </a:lnTo>
                <a:lnTo>
                  <a:pt x="11085" y="951"/>
                </a:lnTo>
                <a:lnTo>
                  <a:pt x="11074" y="962"/>
                </a:lnTo>
                <a:lnTo>
                  <a:pt x="11063" y="972"/>
                </a:lnTo>
                <a:lnTo>
                  <a:pt x="11051" y="982"/>
                </a:lnTo>
                <a:lnTo>
                  <a:pt x="11039" y="991"/>
                </a:lnTo>
                <a:lnTo>
                  <a:pt x="11025" y="999"/>
                </a:lnTo>
                <a:lnTo>
                  <a:pt x="11011" y="1006"/>
                </a:lnTo>
                <a:lnTo>
                  <a:pt x="10997" y="1012"/>
                </a:lnTo>
                <a:lnTo>
                  <a:pt x="10982" y="1018"/>
                </a:lnTo>
                <a:lnTo>
                  <a:pt x="10967" y="1022"/>
                </a:lnTo>
                <a:lnTo>
                  <a:pt x="10950" y="1025"/>
                </a:lnTo>
                <a:lnTo>
                  <a:pt x="10935" y="1028"/>
                </a:lnTo>
                <a:lnTo>
                  <a:pt x="10919" y="1029"/>
                </a:lnTo>
                <a:lnTo>
                  <a:pt x="10902" y="1030"/>
                </a:lnTo>
                <a:lnTo>
                  <a:pt x="10889" y="1030"/>
                </a:lnTo>
                <a:lnTo>
                  <a:pt x="10876" y="1029"/>
                </a:lnTo>
                <a:lnTo>
                  <a:pt x="10864" y="1027"/>
                </a:lnTo>
                <a:lnTo>
                  <a:pt x="10852" y="1026"/>
                </a:lnTo>
                <a:lnTo>
                  <a:pt x="10840" y="1023"/>
                </a:lnTo>
                <a:lnTo>
                  <a:pt x="10828" y="1020"/>
                </a:lnTo>
                <a:lnTo>
                  <a:pt x="10817" y="1017"/>
                </a:lnTo>
                <a:lnTo>
                  <a:pt x="10806" y="1013"/>
                </a:lnTo>
                <a:lnTo>
                  <a:pt x="10796" y="1008"/>
                </a:lnTo>
                <a:lnTo>
                  <a:pt x="10786" y="1003"/>
                </a:lnTo>
                <a:lnTo>
                  <a:pt x="10776" y="998"/>
                </a:lnTo>
                <a:lnTo>
                  <a:pt x="10766" y="992"/>
                </a:lnTo>
                <a:lnTo>
                  <a:pt x="10757" y="985"/>
                </a:lnTo>
                <a:lnTo>
                  <a:pt x="10747" y="978"/>
                </a:lnTo>
                <a:lnTo>
                  <a:pt x="10738" y="970"/>
                </a:lnTo>
                <a:lnTo>
                  <a:pt x="10730" y="962"/>
                </a:lnTo>
                <a:lnTo>
                  <a:pt x="10722" y="953"/>
                </a:lnTo>
                <a:lnTo>
                  <a:pt x="10715" y="944"/>
                </a:lnTo>
                <a:lnTo>
                  <a:pt x="10708" y="934"/>
                </a:lnTo>
                <a:lnTo>
                  <a:pt x="10701" y="924"/>
                </a:lnTo>
                <a:lnTo>
                  <a:pt x="10695" y="914"/>
                </a:lnTo>
                <a:lnTo>
                  <a:pt x="10690" y="903"/>
                </a:lnTo>
                <a:lnTo>
                  <a:pt x="10685" y="891"/>
                </a:lnTo>
                <a:lnTo>
                  <a:pt x="10681" y="879"/>
                </a:lnTo>
                <a:lnTo>
                  <a:pt x="10677" y="867"/>
                </a:lnTo>
                <a:lnTo>
                  <a:pt x="10674" y="854"/>
                </a:lnTo>
                <a:lnTo>
                  <a:pt x="10671" y="840"/>
                </a:lnTo>
                <a:lnTo>
                  <a:pt x="10669" y="827"/>
                </a:lnTo>
                <a:lnTo>
                  <a:pt x="10667" y="812"/>
                </a:lnTo>
                <a:lnTo>
                  <a:pt x="10666" y="798"/>
                </a:lnTo>
                <a:lnTo>
                  <a:pt x="10665" y="782"/>
                </a:lnTo>
                <a:lnTo>
                  <a:pt x="10665" y="767"/>
                </a:lnTo>
                <a:close/>
                <a:moveTo>
                  <a:pt x="10752" y="767"/>
                </a:moveTo>
                <a:lnTo>
                  <a:pt x="10754" y="790"/>
                </a:lnTo>
                <a:lnTo>
                  <a:pt x="10756" y="812"/>
                </a:lnTo>
                <a:lnTo>
                  <a:pt x="10759" y="833"/>
                </a:lnTo>
                <a:lnTo>
                  <a:pt x="10764" y="851"/>
                </a:lnTo>
                <a:lnTo>
                  <a:pt x="10770" y="869"/>
                </a:lnTo>
                <a:lnTo>
                  <a:pt x="10777" y="885"/>
                </a:lnTo>
                <a:lnTo>
                  <a:pt x="10785" y="899"/>
                </a:lnTo>
                <a:lnTo>
                  <a:pt x="10795" y="912"/>
                </a:lnTo>
                <a:lnTo>
                  <a:pt x="10806" y="923"/>
                </a:lnTo>
                <a:lnTo>
                  <a:pt x="10818" y="933"/>
                </a:lnTo>
                <a:lnTo>
                  <a:pt x="10830" y="941"/>
                </a:lnTo>
                <a:lnTo>
                  <a:pt x="10843" y="948"/>
                </a:lnTo>
                <a:lnTo>
                  <a:pt x="10857" y="953"/>
                </a:lnTo>
                <a:lnTo>
                  <a:pt x="10871" y="957"/>
                </a:lnTo>
                <a:lnTo>
                  <a:pt x="10886" y="959"/>
                </a:lnTo>
                <a:lnTo>
                  <a:pt x="10902" y="960"/>
                </a:lnTo>
                <a:lnTo>
                  <a:pt x="10918" y="959"/>
                </a:lnTo>
                <a:lnTo>
                  <a:pt x="10933" y="957"/>
                </a:lnTo>
                <a:lnTo>
                  <a:pt x="10947" y="953"/>
                </a:lnTo>
                <a:lnTo>
                  <a:pt x="10962" y="948"/>
                </a:lnTo>
                <a:lnTo>
                  <a:pt x="10975" y="941"/>
                </a:lnTo>
                <a:lnTo>
                  <a:pt x="10987" y="933"/>
                </a:lnTo>
                <a:lnTo>
                  <a:pt x="10999" y="923"/>
                </a:lnTo>
                <a:lnTo>
                  <a:pt x="11009" y="911"/>
                </a:lnTo>
                <a:lnTo>
                  <a:pt x="11019" y="899"/>
                </a:lnTo>
                <a:lnTo>
                  <a:pt x="11028" y="884"/>
                </a:lnTo>
                <a:lnTo>
                  <a:pt x="11035" y="868"/>
                </a:lnTo>
                <a:lnTo>
                  <a:pt x="11041" y="850"/>
                </a:lnTo>
                <a:lnTo>
                  <a:pt x="11046" y="831"/>
                </a:lnTo>
                <a:lnTo>
                  <a:pt x="11049" y="810"/>
                </a:lnTo>
                <a:lnTo>
                  <a:pt x="11051" y="788"/>
                </a:lnTo>
                <a:lnTo>
                  <a:pt x="11052" y="764"/>
                </a:lnTo>
                <a:lnTo>
                  <a:pt x="11051" y="741"/>
                </a:lnTo>
                <a:lnTo>
                  <a:pt x="11049" y="720"/>
                </a:lnTo>
                <a:lnTo>
                  <a:pt x="11046" y="700"/>
                </a:lnTo>
                <a:lnTo>
                  <a:pt x="11041" y="681"/>
                </a:lnTo>
                <a:lnTo>
                  <a:pt x="11035" y="664"/>
                </a:lnTo>
                <a:lnTo>
                  <a:pt x="11028" y="648"/>
                </a:lnTo>
                <a:lnTo>
                  <a:pt x="11019" y="634"/>
                </a:lnTo>
                <a:lnTo>
                  <a:pt x="11009" y="622"/>
                </a:lnTo>
                <a:lnTo>
                  <a:pt x="10998" y="610"/>
                </a:lnTo>
                <a:lnTo>
                  <a:pt x="10987" y="601"/>
                </a:lnTo>
                <a:lnTo>
                  <a:pt x="10974" y="592"/>
                </a:lnTo>
                <a:lnTo>
                  <a:pt x="10961" y="586"/>
                </a:lnTo>
                <a:lnTo>
                  <a:pt x="10947" y="580"/>
                </a:lnTo>
                <a:lnTo>
                  <a:pt x="10933" y="577"/>
                </a:lnTo>
                <a:lnTo>
                  <a:pt x="10918" y="574"/>
                </a:lnTo>
                <a:lnTo>
                  <a:pt x="10902" y="574"/>
                </a:lnTo>
                <a:lnTo>
                  <a:pt x="10886" y="574"/>
                </a:lnTo>
                <a:lnTo>
                  <a:pt x="10871" y="577"/>
                </a:lnTo>
                <a:lnTo>
                  <a:pt x="10857" y="580"/>
                </a:lnTo>
                <a:lnTo>
                  <a:pt x="10843" y="585"/>
                </a:lnTo>
                <a:lnTo>
                  <a:pt x="10830" y="592"/>
                </a:lnTo>
                <a:lnTo>
                  <a:pt x="10818" y="600"/>
                </a:lnTo>
                <a:lnTo>
                  <a:pt x="10806" y="610"/>
                </a:lnTo>
                <a:lnTo>
                  <a:pt x="10795" y="621"/>
                </a:lnTo>
                <a:lnTo>
                  <a:pt x="10785" y="634"/>
                </a:lnTo>
                <a:lnTo>
                  <a:pt x="10777" y="648"/>
                </a:lnTo>
                <a:lnTo>
                  <a:pt x="10770" y="664"/>
                </a:lnTo>
                <a:lnTo>
                  <a:pt x="10764" y="681"/>
                </a:lnTo>
                <a:lnTo>
                  <a:pt x="10759" y="701"/>
                </a:lnTo>
                <a:lnTo>
                  <a:pt x="10756" y="722"/>
                </a:lnTo>
                <a:lnTo>
                  <a:pt x="10754" y="743"/>
                </a:lnTo>
                <a:lnTo>
                  <a:pt x="10752" y="767"/>
                </a:lnTo>
                <a:close/>
                <a:moveTo>
                  <a:pt x="11195" y="1061"/>
                </a:moveTo>
                <a:lnTo>
                  <a:pt x="11278" y="1073"/>
                </a:lnTo>
                <a:lnTo>
                  <a:pt x="11280" y="1082"/>
                </a:lnTo>
                <a:lnTo>
                  <a:pt x="11282" y="1090"/>
                </a:lnTo>
                <a:lnTo>
                  <a:pt x="11284" y="1098"/>
                </a:lnTo>
                <a:lnTo>
                  <a:pt x="11288" y="1106"/>
                </a:lnTo>
                <a:lnTo>
                  <a:pt x="11292" y="1112"/>
                </a:lnTo>
                <a:lnTo>
                  <a:pt x="11296" y="1119"/>
                </a:lnTo>
                <a:lnTo>
                  <a:pt x="11301" y="1124"/>
                </a:lnTo>
                <a:lnTo>
                  <a:pt x="11307" y="1129"/>
                </a:lnTo>
                <a:lnTo>
                  <a:pt x="11315" y="1134"/>
                </a:lnTo>
                <a:lnTo>
                  <a:pt x="11324" y="1139"/>
                </a:lnTo>
                <a:lnTo>
                  <a:pt x="11334" y="1143"/>
                </a:lnTo>
                <a:lnTo>
                  <a:pt x="11345" y="1147"/>
                </a:lnTo>
                <a:lnTo>
                  <a:pt x="11357" y="1150"/>
                </a:lnTo>
                <a:lnTo>
                  <a:pt x="11369" y="1152"/>
                </a:lnTo>
                <a:lnTo>
                  <a:pt x="11382" y="1153"/>
                </a:lnTo>
                <a:lnTo>
                  <a:pt x="11395" y="1153"/>
                </a:lnTo>
                <a:lnTo>
                  <a:pt x="11409" y="1153"/>
                </a:lnTo>
                <a:lnTo>
                  <a:pt x="11423" y="1152"/>
                </a:lnTo>
                <a:lnTo>
                  <a:pt x="11436" y="1150"/>
                </a:lnTo>
                <a:lnTo>
                  <a:pt x="11448" y="1147"/>
                </a:lnTo>
                <a:lnTo>
                  <a:pt x="11459" y="1143"/>
                </a:lnTo>
                <a:lnTo>
                  <a:pt x="11469" y="1139"/>
                </a:lnTo>
                <a:lnTo>
                  <a:pt x="11478" y="1134"/>
                </a:lnTo>
                <a:lnTo>
                  <a:pt x="11487" y="1129"/>
                </a:lnTo>
                <a:lnTo>
                  <a:pt x="11495" y="1122"/>
                </a:lnTo>
                <a:lnTo>
                  <a:pt x="11502" y="1116"/>
                </a:lnTo>
                <a:lnTo>
                  <a:pt x="11508" y="1108"/>
                </a:lnTo>
                <a:lnTo>
                  <a:pt x="11514" y="1100"/>
                </a:lnTo>
                <a:lnTo>
                  <a:pt x="11519" y="1092"/>
                </a:lnTo>
                <a:lnTo>
                  <a:pt x="11524" y="1082"/>
                </a:lnTo>
                <a:lnTo>
                  <a:pt x="11527" y="1073"/>
                </a:lnTo>
                <a:lnTo>
                  <a:pt x="11531" y="1062"/>
                </a:lnTo>
                <a:lnTo>
                  <a:pt x="11533" y="1046"/>
                </a:lnTo>
                <a:lnTo>
                  <a:pt x="11535" y="1022"/>
                </a:lnTo>
                <a:lnTo>
                  <a:pt x="11537" y="991"/>
                </a:lnTo>
                <a:lnTo>
                  <a:pt x="11537" y="953"/>
                </a:lnTo>
                <a:lnTo>
                  <a:pt x="11530" y="961"/>
                </a:lnTo>
                <a:lnTo>
                  <a:pt x="11522" y="968"/>
                </a:lnTo>
                <a:lnTo>
                  <a:pt x="11515" y="975"/>
                </a:lnTo>
                <a:lnTo>
                  <a:pt x="11507" y="982"/>
                </a:lnTo>
                <a:lnTo>
                  <a:pt x="11499" y="988"/>
                </a:lnTo>
                <a:lnTo>
                  <a:pt x="11491" y="993"/>
                </a:lnTo>
                <a:lnTo>
                  <a:pt x="11482" y="998"/>
                </a:lnTo>
                <a:lnTo>
                  <a:pt x="11474" y="1003"/>
                </a:lnTo>
                <a:lnTo>
                  <a:pt x="11465" y="1006"/>
                </a:lnTo>
                <a:lnTo>
                  <a:pt x="11456" y="1010"/>
                </a:lnTo>
                <a:lnTo>
                  <a:pt x="11447" y="1013"/>
                </a:lnTo>
                <a:lnTo>
                  <a:pt x="11437" y="1015"/>
                </a:lnTo>
                <a:lnTo>
                  <a:pt x="11427" y="1017"/>
                </a:lnTo>
                <a:lnTo>
                  <a:pt x="11418" y="1018"/>
                </a:lnTo>
                <a:lnTo>
                  <a:pt x="11407" y="1019"/>
                </a:lnTo>
                <a:lnTo>
                  <a:pt x="11397" y="1019"/>
                </a:lnTo>
                <a:lnTo>
                  <a:pt x="11384" y="1019"/>
                </a:lnTo>
                <a:lnTo>
                  <a:pt x="11372" y="1018"/>
                </a:lnTo>
                <a:lnTo>
                  <a:pt x="11360" y="1016"/>
                </a:lnTo>
                <a:lnTo>
                  <a:pt x="11347" y="1014"/>
                </a:lnTo>
                <a:lnTo>
                  <a:pt x="11336" y="1012"/>
                </a:lnTo>
                <a:lnTo>
                  <a:pt x="11325" y="1009"/>
                </a:lnTo>
                <a:lnTo>
                  <a:pt x="11314" y="1005"/>
                </a:lnTo>
                <a:lnTo>
                  <a:pt x="11304" y="1000"/>
                </a:lnTo>
                <a:lnTo>
                  <a:pt x="11294" y="995"/>
                </a:lnTo>
                <a:lnTo>
                  <a:pt x="11284" y="990"/>
                </a:lnTo>
                <a:lnTo>
                  <a:pt x="11275" y="984"/>
                </a:lnTo>
                <a:lnTo>
                  <a:pt x="11266" y="977"/>
                </a:lnTo>
                <a:lnTo>
                  <a:pt x="11258" y="970"/>
                </a:lnTo>
                <a:lnTo>
                  <a:pt x="11250" y="962"/>
                </a:lnTo>
                <a:lnTo>
                  <a:pt x="11242" y="953"/>
                </a:lnTo>
                <a:lnTo>
                  <a:pt x="11235" y="944"/>
                </a:lnTo>
                <a:lnTo>
                  <a:pt x="11228" y="935"/>
                </a:lnTo>
                <a:lnTo>
                  <a:pt x="11221" y="925"/>
                </a:lnTo>
                <a:lnTo>
                  <a:pt x="11215" y="915"/>
                </a:lnTo>
                <a:lnTo>
                  <a:pt x="11210" y="905"/>
                </a:lnTo>
                <a:lnTo>
                  <a:pt x="11205" y="894"/>
                </a:lnTo>
                <a:lnTo>
                  <a:pt x="11200" y="884"/>
                </a:lnTo>
                <a:lnTo>
                  <a:pt x="11196" y="873"/>
                </a:lnTo>
                <a:lnTo>
                  <a:pt x="11192" y="862"/>
                </a:lnTo>
                <a:lnTo>
                  <a:pt x="11186" y="839"/>
                </a:lnTo>
                <a:lnTo>
                  <a:pt x="11181" y="815"/>
                </a:lnTo>
                <a:lnTo>
                  <a:pt x="11179" y="790"/>
                </a:lnTo>
                <a:lnTo>
                  <a:pt x="11178" y="764"/>
                </a:lnTo>
                <a:lnTo>
                  <a:pt x="11178" y="746"/>
                </a:lnTo>
                <a:lnTo>
                  <a:pt x="11179" y="729"/>
                </a:lnTo>
                <a:lnTo>
                  <a:pt x="11181" y="712"/>
                </a:lnTo>
                <a:lnTo>
                  <a:pt x="11184" y="695"/>
                </a:lnTo>
                <a:lnTo>
                  <a:pt x="11188" y="677"/>
                </a:lnTo>
                <a:lnTo>
                  <a:pt x="11192" y="661"/>
                </a:lnTo>
                <a:lnTo>
                  <a:pt x="11198" y="645"/>
                </a:lnTo>
                <a:lnTo>
                  <a:pt x="11204" y="630"/>
                </a:lnTo>
                <a:lnTo>
                  <a:pt x="11211" y="615"/>
                </a:lnTo>
                <a:lnTo>
                  <a:pt x="11218" y="601"/>
                </a:lnTo>
                <a:lnTo>
                  <a:pt x="11227" y="588"/>
                </a:lnTo>
                <a:lnTo>
                  <a:pt x="11236" y="576"/>
                </a:lnTo>
                <a:lnTo>
                  <a:pt x="11246" y="565"/>
                </a:lnTo>
                <a:lnTo>
                  <a:pt x="11256" y="554"/>
                </a:lnTo>
                <a:lnTo>
                  <a:pt x="11268" y="545"/>
                </a:lnTo>
                <a:lnTo>
                  <a:pt x="11280" y="536"/>
                </a:lnTo>
                <a:lnTo>
                  <a:pt x="11292" y="528"/>
                </a:lnTo>
                <a:lnTo>
                  <a:pt x="11306" y="521"/>
                </a:lnTo>
                <a:lnTo>
                  <a:pt x="11319" y="515"/>
                </a:lnTo>
                <a:lnTo>
                  <a:pt x="11334" y="511"/>
                </a:lnTo>
                <a:lnTo>
                  <a:pt x="11348" y="507"/>
                </a:lnTo>
                <a:lnTo>
                  <a:pt x="11365" y="505"/>
                </a:lnTo>
                <a:lnTo>
                  <a:pt x="11381" y="503"/>
                </a:lnTo>
                <a:lnTo>
                  <a:pt x="11397" y="503"/>
                </a:lnTo>
                <a:lnTo>
                  <a:pt x="11408" y="503"/>
                </a:lnTo>
                <a:lnTo>
                  <a:pt x="11419" y="504"/>
                </a:lnTo>
                <a:lnTo>
                  <a:pt x="11430" y="505"/>
                </a:lnTo>
                <a:lnTo>
                  <a:pt x="11440" y="507"/>
                </a:lnTo>
                <a:lnTo>
                  <a:pt x="11450" y="510"/>
                </a:lnTo>
                <a:lnTo>
                  <a:pt x="11460" y="513"/>
                </a:lnTo>
                <a:lnTo>
                  <a:pt x="11469" y="516"/>
                </a:lnTo>
                <a:lnTo>
                  <a:pt x="11479" y="521"/>
                </a:lnTo>
                <a:lnTo>
                  <a:pt x="11488" y="526"/>
                </a:lnTo>
                <a:lnTo>
                  <a:pt x="11497" y="531"/>
                </a:lnTo>
                <a:lnTo>
                  <a:pt x="11505" y="537"/>
                </a:lnTo>
                <a:lnTo>
                  <a:pt x="11514" y="544"/>
                </a:lnTo>
                <a:lnTo>
                  <a:pt x="11522" y="551"/>
                </a:lnTo>
                <a:lnTo>
                  <a:pt x="11530" y="558"/>
                </a:lnTo>
                <a:lnTo>
                  <a:pt x="11537" y="567"/>
                </a:lnTo>
                <a:lnTo>
                  <a:pt x="11545" y="575"/>
                </a:lnTo>
                <a:lnTo>
                  <a:pt x="11545" y="513"/>
                </a:lnTo>
                <a:lnTo>
                  <a:pt x="11624" y="513"/>
                </a:lnTo>
                <a:lnTo>
                  <a:pt x="11624" y="950"/>
                </a:lnTo>
                <a:lnTo>
                  <a:pt x="11624" y="979"/>
                </a:lnTo>
                <a:lnTo>
                  <a:pt x="11623" y="1005"/>
                </a:lnTo>
                <a:lnTo>
                  <a:pt x="11621" y="1029"/>
                </a:lnTo>
                <a:lnTo>
                  <a:pt x="11618" y="1051"/>
                </a:lnTo>
                <a:lnTo>
                  <a:pt x="11615" y="1071"/>
                </a:lnTo>
                <a:lnTo>
                  <a:pt x="11611" y="1088"/>
                </a:lnTo>
                <a:lnTo>
                  <a:pt x="11606" y="1104"/>
                </a:lnTo>
                <a:lnTo>
                  <a:pt x="11600" y="1117"/>
                </a:lnTo>
                <a:lnTo>
                  <a:pt x="11594" y="1129"/>
                </a:lnTo>
                <a:lnTo>
                  <a:pt x="11587" y="1140"/>
                </a:lnTo>
                <a:lnTo>
                  <a:pt x="11579" y="1152"/>
                </a:lnTo>
                <a:lnTo>
                  <a:pt x="11569" y="1162"/>
                </a:lnTo>
                <a:lnTo>
                  <a:pt x="11560" y="1172"/>
                </a:lnTo>
                <a:lnTo>
                  <a:pt x="11548" y="1180"/>
                </a:lnTo>
                <a:lnTo>
                  <a:pt x="11536" y="1188"/>
                </a:lnTo>
                <a:lnTo>
                  <a:pt x="11524" y="1196"/>
                </a:lnTo>
                <a:lnTo>
                  <a:pt x="11510" y="1202"/>
                </a:lnTo>
                <a:lnTo>
                  <a:pt x="11496" y="1208"/>
                </a:lnTo>
                <a:lnTo>
                  <a:pt x="11481" y="1213"/>
                </a:lnTo>
                <a:lnTo>
                  <a:pt x="11465" y="1217"/>
                </a:lnTo>
                <a:lnTo>
                  <a:pt x="11449" y="1220"/>
                </a:lnTo>
                <a:lnTo>
                  <a:pt x="11432" y="1223"/>
                </a:lnTo>
                <a:lnTo>
                  <a:pt x="11414" y="1224"/>
                </a:lnTo>
                <a:lnTo>
                  <a:pt x="11396" y="1224"/>
                </a:lnTo>
                <a:lnTo>
                  <a:pt x="11374" y="1224"/>
                </a:lnTo>
                <a:lnTo>
                  <a:pt x="11352" y="1222"/>
                </a:lnTo>
                <a:lnTo>
                  <a:pt x="11332" y="1219"/>
                </a:lnTo>
                <a:lnTo>
                  <a:pt x="11313" y="1214"/>
                </a:lnTo>
                <a:lnTo>
                  <a:pt x="11295" y="1209"/>
                </a:lnTo>
                <a:lnTo>
                  <a:pt x="11279" y="1202"/>
                </a:lnTo>
                <a:lnTo>
                  <a:pt x="11263" y="1193"/>
                </a:lnTo>
                <a:lnTo>
                  <a:pt x="11249" y="1184"/>
                </a:lnTo>
                <a:lnTo>
                  <a:pt x="11242" y="1179"/>
                </a:lnTo>
                <a:lnTo>
                  <a:pt x="11236" y="1173"/>
                </a:lnTo>
                <a:lnTo>
                  <a:pt x="11230" y="1167"/>
                </a:lnTo>
                <a:lnTo>
                  <a:pt x="11225" y="1161"/>
                </a:lnTo>
                <a:lnTo>
                  <a:pt x="11220" y="1155"/>
                </a:lnTo>
                <a:lnTo>
                  <a:pt x="11215" y="1148"/>
                </a:lnTo>
                <a:lnTo>
                  <a:pt x="11211" y="1140"/>
                </a:lnTo>
                <a:lnTo>
                  <a:pt x="11208" y="1132"/>
                </a:lnTo>
                <a:lnTo>
                  <a:pt x="11205" y="1124"/>
                </a:lnTo>
                <a:lnTo>
                  <a:pt x="11202" y="1116"/>
                </a:lnTo>
                <a:lnTo>
                  <a:pt x="11200" y="1108"/>
                </a:lnTo>
                <a:lnTo>
                  <a:pt x="11198" y="1099"/>
                </a:lnTo>
                <a:lnTo>
                  <a:pt x="11196" y="1081"/>
                </a:lnTo>
                <a:lnTo>
                  <a:pt x="11195" y="1061"/>
                </a:lnTo>
                <a:close/>
                <a:moveTo>
                  <a:pt x="11265" y="758"/>
                </a:moveTo>
                <a:lnTo>
                  <a:pt x="11266" y="782"/>
                </a:lnTo>
                <a:lnTo>
                  <a:pt x="11268" y="804"/>
                </a:lnTo>
                <a:lnTo>
                  <a:pt x="11271" y="825"/>
                </a:lnTo>
                <a:lnTo>
                  <a:pt x="11275" y="844"/>
                </a:lnTo>
                <a:lnTo>
                  <a:pt x="11281" y="861"/>
                </a:lnTo>
                <a:lnTo>
                  <a:pt x="11287" y="876"/>
                </a:lnTo>
                <a:lnTo>
                  <a:pt x="11295" y="890"/>
                </a:lnTo>
                <a:lnTo>
                  <a:pt x="11305" y="903"/>
                </a:lnTo>
                <a:lnTo>
                  <a:pt x="11315" y="913"/>
                </a:lnTo>
                <a:lnTo>
                  <a:pt x="11326" y="922"/>
                </a:lnTo>
                <a:lnTo>
                  <a:pt x="11337" y="930"/>
                </a:lnTo>
                <a:lnTo>
                  <a:pt x="11349" y="937"/>
                </a:lnTo>
                <a:lnTo>
                  <a:pt x="11363" y="942"/>
                </a:lnTo>
                <a:lnTo>
                  <a:pt x="11376" y="945"/>
                </a:lnTo>
                <a:lnTo>
                  <a:pt x="11390" y="947"/>
                </a:lnTo>
                <a:lnTo>
                  <a:pt x="11405" y="948"/>
                </a:lnTo>
                <a:lnTo>
                  <a:pt x="11419" y="947"/>
                </a:lnTo>
                <a:lnTo>
                  <a:pt x="11433" y="945"/>
                </a:lnTo>
                <a:lnTo>
                  <a:pt x="11446" y="942"/>
                </a:lnTo>
                <a:lnTo>
                  <a:pt x="11459" y="937"/>
                </a:lnTo>
                <a:lnTo>
                  <a:pt x="11471" y="930"/>
                </a:lnTo>
                <a:lnTo>
                  <a:pt x="11483" y="923"/>
                </a:lnTo>
                <a:lnTo>
                  <a:pt x="11493" y="913"/>
                </a:lnTo>
                <a:lnTo>
                  <a:pt x="11504" y="903"/>
                </a:lnTo>
                <a:lnTo>
                  <a:pt x="11513" y="891"/>
                </a:lnTo>
                <a:lnTo>
                  <a:pt x="11521" y="877"/>
                </a:lnTo>
                <a:lnTo>
                  <a:pt x="11528" y="862"/>
                </a:lnTo>
                <a:lnTo>
                  <a:pt x="11534" y="845"/>
                </a:lnTo>
                <a:lnTo>
                  <a:pt x="11538" y="826"/>
                </a:lnTo>
                <a:lnTo>
                  <a:pt x="11541" y="806"/>
                </a:lnTo>
                <a:lnTo>
                  <a:pt x="11543" y="784"/>
                </a:lnTo>
                <a:lnTo>
                  <a:pt x="11544" y="761"/>
                </a:lnTo>
                <a:lnTo>
                  <a:pt x="11543" y="738"/>
                </a:lnTo>
                <a:lnTo>
                  <a:pt x="11541" y="717"/>
                </a:lnTo>
                <a:lnTo>
                  <a:pt x="11538" y="698"/>
                </a:lnTo>
                <a:lnTo>
                  <a:pt x="11533" y="679"/>
                </a:lnTo>
                <a:lnTo>
                  <a:pt x="11528" y="662"/>
                </a:lnTo>
                <a:lnTo>
                  <a:pt x="11520" y="647"/>
                </a:lnTo>
                <a:lnTo>
                  <a:pt x="11512" y="633"/>
                </a:lnTo>
                <a:lnTo>
                  <a:pt x="11502" y="620"/>
                </a:lnTo>
                <a:lnTo>
                  <a:pt x="11492" y="609"/>
                </a:lnTo>
                <a:lnTo>
                  <a:pt x="11481" y="600"/>
                </a:lnTo>
                <a:lnTo>
                  <a:pt x="11469" y="592"/>
                </a:lnTo>
                <a:lnTo>
                  <a:pt x="11457" y="585"/>
                </a:lnTo>
                <a:lnTo>
                  <a:pt x="11444" y="580"/>
                </a:lnTo>
                <a:lnTo>
                  <a:pt x="11431" y="576"/>
                </a:lnTo>
                <a:lnTo>
                  <a:pt x="11418" y="574"/>
                </a:lnTo>
                <a:lnTo>
                  <a:pt x="11403" y="574"/>
                </a:lnTo>
                <a:lnTo>
                  <a:pt x="11389" y="574"/>
                </a:lnTo>
                <a:lnTo>
                  <a:pt x="11376" y="576"/>
                </a:lnTo>
                <a:lnTo>
                  <a:pt x="11363" y="580"/>
                </a:lnTo>
                <a:lnTo>
                  <a:pt x="11350" y="585"/>
                </a:lnTo>
                <a:lnTo>
                  <a:pt x="11338" y="592"/>
                </a:lnTo>
                <a:lnTo>
                  <a:pt x="11326" y="600"/>
                </a:lnTo>
                <a:lnTo>
                  <a:pt x="11316" y="609"/>
                </a:lnTo>
                <a:lnTo>
                  <a:pt x="11305" y="620"/>
                </a:lnTo>
                <a:lnTo>
                  <a:pt x="11296" y="632"/>
                </a:lnTo>
                <a:lnTo>
                  <a:pt x="11288" y="646"/>
                </a:lnTo>
                <a:lnTo>
                  <a:pt x="11281" y="661"/>
                </a:lnTo>
                <a:lnTo>
                  <a:pt x="11275" y="677"/>
                </a:lnTo>
                <a:lnTo>
                  <a:pt x="11271" y="696"/>
                </a:lnTo>
                <a:lnTo>
                  <a:pt x="11268" y="715"/>
                </a:lnTo>
                <a:lnTo>
                  <a:pt x="11266" y="736"/>
                </a:lnTo>
                <a:lnTo>
                  <a:pt x="11265" y="758"/>
                </a:lnTo>
                <a:close/>
                <a:moveTo>
                  <a:pt x="11724" y="419"/>
                </a:moveTo>
                <a:lnTo>
                  <a:pt x="11724" y="322"/>
                </a:lnTo>
                <a:lnTo>
                  <a:pt x="11811" y="322"/>
                </a:lnTo>
                <a:lnTo>
                  <a:pt x="11811" y="419"/>
                </a:lnTo>
                <a:lnTo>
                  <a:pt x="11724" y="419"/>
                </a:lnTo>
                <a:close/>
                <a:moveTo>
                  <a:pt x="11724" y="1019"/>
                </a:moveTo>
                <a:lnTo>
                  <a:pt x="11724" y="513"/>
                </a:lnTo>
                <a:lnTo>
                  <a:pt x="11811" y="513"/>
                </a:lnTo>
                <a:lnTo>
                  <a:pt x="11811" y="1019"/>
                </a:lnTo>
                <a:lnTo>
                  <a:pt x="11724" y="1019"/>
                </a:lnTo>
                <a:close/>
                <a:moveTo>
                  <a:pt x="12244" y="834"/>
                </a:moveTo>
                <a:lnTo>
                  <a:pt x="12327" y="846"/>
                </a:lnTo>
                <a:lnTo>
                  <a:pt x="12323" y="867"/>
                </a:lnTo>
                <a:lnTo>
                  <a:pt x="12318" y="887"/>
                </a:lnTo>
                <a:lnTo>
                  <a:pt x="12311" y="905"/>
                </a:lnTo>
                <a:lnTo>
                  <a:pt x="12303" y="923"/>
                </a:lnTo>
                <a:lnTo>
                  <a:pt x="12293" y="939"/>
                </a:lnTo>
                <a:lnTo>
                  <a:pt x="12283" y="954"/>
                </a:lnTo>
                <a:lnTo>
                  <a:pt x="12270" y="968"/>
                </a:lnTo>
                <a:lnTo>
                  <a:pt x="12257" y="981"/>
                </a:lnTo>
                <a:lnTo>
                  <a:pt x="12242" y="992"/>
                </a:lnTo>
                <a:lnTo>
                  <a:pt x="12227" y="1002"/>
                </a:lnTo>
                <a:lnTo>
                  <a:pt x="12211" y="1011"/>
                </a:lnTo>
                <a:lnTo>
                  <a:pt x="12194" y="1018"/>
                </a:lnTo>
                <a:lnTo>
                  <a:pt x="12176" y="1023"/>
                </a:lnTo>
                <a:lnTo>
                  <a:pt x="12156" y="1027"/>
                </a:lnTo>
                <a:lnTo>
                  <a:pt x="12137" y="1029"/>
                </a:lnTo>
                <a:lnTo>
                  <a:pt x="12117" y="1030"/>
                </a:lnTo>
                <a:lnTo>
                  <a:pt x="12104" y="1030"/>
                </a:lnTo>
                <a:lnTo>
                  <a:pt x="12091" y="1029"/>
                </a:lnTo>
                <a:lnTo>
                  <a:pt x="12079" y="1027"/>
                </a:lnTo>
                <a:lnTo>
                  <a:pt x="12067" y="1026"/>
                </a:lnTo>
                <a:lnTo>
                  <a:pt x="12056" y="1023"/>
                </a:lnTo>
                <a:lnTo>
                  <a:pt x="12045" y="1020"/>
                </a:lnTo>
                <a:lnTo>
                  <a:pt x="12034" y="1017"/>
                </a:lnTo>
                <a:lnTo>
                  <a:pt x="12023" y="1013"/>
                </a:lnTo>
                <a:lnTo>
                  <a:pt x="12013" y="1008"/>
                </a:lnTo>
                <a:lnTo>
                  <a:pt x="12003" y="1003"/>
                </a:lnTo>
                <a:lnTo>
                  <a:pt x="11994" y="998"/>
                </a:lnTo>
                <a:lnTo>
                  <a:pt x="11984" y="992"/>
                </a:lnTo>
                <a:lnTo>
                  <a:pt x="11975" y="985"/>
                </a:lnTo>
                <a:lnTo>
                  <a:pt x="11967" y="978"/>
                </a:lnTo>
                <a:lnTo>
                  <a:pt x="11957" y="970"/>
                </a:lnTo>
                <a:lnTo>
                  <a:pt x="11949" y="962"/>
                </a:lnTo>
                <a:lnTo>
                  <a:pt x="11942" y="953"/>
                </a:lnTo>
                <a:lnTo>
                  <a:pt x="11935" y="944"/>
                </a:lnTo>
                <a:lnTo>
                  <a:pt x="11928" y="935"/>
                </a:lnTo>
                <a:lnTo>
                  <a:pt x="11922" y="925"/>
                </a:lnTo>
                <a:lnTo>
                  <a:pt x="11916" y="914"/>
                </a:lnTo>
                <a:lnTo>
                  <a:pt x="11911" y="903"/>
                </a:lnTo>
                <a:lnTo>
                  <a:pt x="11906" y="892"/>
                </a:lnTo>
                <a:lnTo>
                  <a:pt x="11902" y="880"/>
                </a:lnTo>
                <a:lnTo>
                  <a:pt x="11899" y="868"/>
                </a:lnTo>
                <a:lnTo>
                  <a:pt x="11895" y="855"/>
                </a:lnTo>
                <a:lnTo>
                  <a:pt x="11893" y="842"/>
                </a:lnTo>
                <a:lnTo>
                  <a:pt x="11890" y="828"/>
                </a:lnTo>
                <a:lnTo>
                  <a:pt x="11889" y="814"/>
                </a:lnTo>
                <a:lnTo>
                  <a:pt x="11887" y="799"/>
                </a:lnTo>
                <a:lnTo>
                  <a:pt x="11887" y="784"/>
                </a:lnTo>
                <a:lnTo>
                  <a:pt x="11887" y="769"/>
                </a:lnTo>
                <a:lnTo>
                  <a:pt x="11887" y="748"/>
                </a:lnTo>
                <a:lnTo>
                  <a:pt x="11888" y="729"/>
                </a:lnTo>
                <a:lnTo>
                  <a:pt x="11890" y="710"/>
                </a:lnTo>
                <a:lnTo>
                  <a:pt x="11893" y="692"/>
                </a:lnTo>
                <a:lnTo>
                  <a:pt x="11897" y="674"/>
                </a:lnTo>
                <a:lnTo>
                  <a:pt x="11902" y="657"/>
                </a:lnTo>
                <a:lnTo>
                  <a:pt x="11907" y="640"/>
                </a:lnTo>
                <a:lnTo>
                  <a:pt x="11914" y="625"/>
                </a:lnTo>
                <a:lnTo>
                  <a:pt x="11921" y="610"/>
                </a:lnTo>
                <a:lnTo>
                  <a:pt x="11929" y="596"/>
                </a:lnTo>
                <a:lnTo>
                  <a:pt x="11938" y="583"/>
                </a:lnTo>
                <a:lnTo>
                  <a:pt x="11948" y="571"/>
                </a:lnTo>
                <a:lnTo>
                  <a:pt x="11958" y="560"/>
                </a:lnTo>
                <a:lnTo>
                  <a:pt x="11971" y="550"/>
                </a:lnTo>
                <a:lnTo>
                  <a:pt x="11984" y="541"/>
                </a:lnTo>
                <a:lnTo>
                  <a:pt x="11997" y="533"/>
                </a:lnTo>
                <a:lnTo>
                  <a:pt x="12011" y="526"/>
                </a:lnTo>
                <a:lnTo>
                  <a:pt x="12025" y="520"/>
                </a:lnTo>
                <a:lnTo>
                  <a:pt x="12040" y="514"/>
                </a:lnTo>
                <a:lnTo>
                  <a:pt x="12055" y="510"/>
                </a:lnTo>
                <a:lnTo>
                  <a:pt x="12070" y="507"/>
                </a:lnTo>
                <a:lnTo>
                  <a:pt x="12085" y="504"/>
                </a:lnTo>
                <a:lnTo>
                  <a:pt x="12101" y="503"/>
                </a:lnTo>
                <a:lnTo>
                  <a:pt x="12117" y="503"/>
                </a:lnTo>
                <a:lnTo>
                  <a:pt x="12137" y="503"/>
                </a:lnTo>
                <a:lnTo>
                  <a:pt x="12156" y="505"/>
                </a:lnTo>
                <a:lnTo>
                  <a:pt x="12176" y="508"/>
                </a:lnTo>
                <a:lnTo>
                  <a:pt x="12193" y="513"/>
                </a:lnTo>
                <a:lnTo>
                  <a:pt x="12209" y="519"/>
                </a:lnTo>
                <a:lnTo>
                  <a:pt x="12225" y="526"/>
                </a:lnTo>
                <a:lnTo>
                  <a:pt x="12239" y="534"/>
                </a:lnTo>
                <a:lnTo>
                  <a:pt x="12253" y="544"/>
                </a:lnTo>
                <a:lnTo>
                  <a:pt x="12265" y="555"/>
                </a:lnTo>
                <a:lnTo>
                  <a:pt x="12276" y="567"/>
                </a:lnTo>
                <a:lnTo>
                  <a:pt x="12286" y="580"/>
                </a:lnTo>
                <a:lnTo>
                  <a:pt x="12295" y="594"/>
                </a:lnTo>
                <a:lnTo>
                  <a:pt x="12303" y="610"/>
                </a:lnTo>
                <a:lnTo>
                  <a:pt x="12310" y="626"/>
                </a:lnTo>
                <a:lnTo>
                  <a:pt x="12315" y="644"/>
                </a:lnTo>
                <a:lnTo>
                  <a:pt x="12320" y="662"/>
                </a:lnTo>
                <a:lnTo>
                  <a:pt x="12237" y="675"/>
                </a:lnTo>
                <a:lnTo>
                  <a:pt x="12234" y="662"/>
                </a:lnTo>
                <a:lnTo>
                  <a:pt x="12230" y="651"/>
                </a:lnTo>
                <a:lnTo>
                  <a:pt x="12225" y="640"/>
                </a:lnTo>
                <a:lnTo>
                  <a:pt x="12220" y="630"/>
                </a:lnTo>
                <a:lnTo>
                  <a:pt x="12215" y="621"/>
                </a:lnTo>
                <a:lnTo>
                  <a:pt x="12209" y="613"/>
                </a:lnTo>
                <a:lnTo>
                  <a:pt x="12202" y="605"/>
                </a:lnTo>
                <a:lnTo>
                  <a:pt x="12195" y="598"/>
                </a:lnTo>
                <a:lnTo>
                  <a:pt x="12187" y="592"/>
                </a:lnTo>
                <a:lnTo>
                  <a:pt x="12179" y="587"/>
                </a:lnTo>
                <a:lnTo>
                  <a:pt x="12170" y="583"/>
                </a:lnTo>
                <a:lnTo>
                  <a:pt x="12161" y="579"/>
                </a:lnTo>
                <a:lnTo>
                  <a:pt x="12151" y="576"/>
                </a:lnTo>
                <a:lnTo>
                  <a:pt x="12141" y="574"/>
                </a:lnTo>
                <a:lnTo>
                  <a:pt x="12131" y="573"/>
                </a:lnTo>
                <a:lnTo>
                  <a:pt x="12121" y="573"/>
                </a:lnTo>
                <a:lnTo>
                  <a:pt x="12105" y="573"/>
                </a:lnTo>
                <a:lnTo>
                  <a:pt x="12090" y="575"/>
                </a:lnTo>
                <a:lnTo>
                  <a:pt x="12076" y="579"/>
                </a:lnTo>
                <a:lnTo>
                  <a:pt x="12062" y="584"/>
                </a:lnTo>
                <a:lnTo>
                  <a:pt x="12049" y="591"/>
                </a:lnTo>
                <a:lnTo>
                  <a:pt x="12037" y="599"/>
                </a:lnTo>
                <a:lnTo>
                  <a:pt x="12026" y="608"/>
                </a:lnTo>
                <a:lnTo>
                  <a:pt x="12015" y="619"/>
                </a:lnTo>
                <a:lnTo>
                  <a:pt x="12006" y="631"/>
                </a:lnTo>
                <a:lnTo>
                  <a:pt x="11998" y="645"/>
                </a:lnTo>
                <a:lnTo>
                  <a:pt x="11991" y="661"/>
                </a:lnTo>
                <a:lnTo>
                  <a:pt x="11985" y="679"/>
                </a:lnTo>
                <a:lnTo>
                  <a:pt x="11981" y="699"/>
                </a:lnTo>
                <a:lnTo>
                  <a:pt x="11978" y="719"/>
                </a:lnTo>
                <a:lnTo>
                  <a:pt x="11976" y="742"/>
                </a:lnTo>
                <a:lnTo>
                  <a:pt x="11975" y="766"/>
                </a:lnTo>
                <a:lnTo>
                  <a:pt x="11976" y="791"/>
                </a:lnTo>
                <a:lnTo>
                  <a:pt x="11978" y="813"/>
                </a:lnTo>
                <a:lnTo>
                  <a:pt x="11981" y="835"/>
                </a:lnTo>
                <a:lnTo>
                  <a:pt x="11985" y="854"/>
                </a:lnTo>
                <a:lnTo>
                  <a:pt x="11990" y="871"/>
                </a:lnTo>
                <a:lnTo>
                  <a:pt x="11997" y="887"/>
                </a:lnTo>
                <a:lnTo>
                  <a:pt x="12005" y="901"/>
                </a:lnTo>
                <a:lnTo>
                  <a:pt x="12014" y="914"/>
                </a:lnTo>
                <a:lnTo>
                  <a:pt x="12024" y="924"/>
                </a:lnTo>
                <a:lnTo>
                  <a:pt x="12035" y="934"/>
                </a:lnTo>
                <a:lnTo>
                  <a:pt x="12047" y="942"/>
                </a:lnTo>
                <a:lnTo>
                  <a:pt x="12059" y="948"/>
                </a:lnTo>
                <a:lnTo>
                  <a:pt x="12072" y="953"/>
                </a:lnTo>
                <a:lnTo>
                  <a:pt x="12086" y="957"/>
                </a:lnTo>
                <a:lnTo>
                  <a:pt x="12100" y="959"/>
                </a:lnTo>
                <a:lnTo>
                  <a:pt x="12116" y="960"/>
                </a:lnTo>
                <a:lnTo>
                  <a:pt x="12128" y="959"/>
                </a:lnTo>
                <a:lnTo>
                  <a:pt x="12140" y="958"/>
                </a:lnTo>
                <a:lnTo>
                  <a:pt x="12151" y="955"/>
                </a:lnTo>
                <a:lnTo>
                  <a:pt x="12163" y="952"/>
                </a:lnTo>
                <a:lnTo>
                  <a:pt x="12173" y="948"/>
                </a:lnTo>
                <a:lnTo>
                  <a:pt x="12183" y="942"/>
                </a:lnTo>
                <a:lnTo>
                  <a:pt x="12192" y="936"/>
                </a:lnTo>
                <a:lnTo>
                  <a:pt x="12201" y="929"/>
                </a:lnTo>
                <a:lnTo>
                  <a:pt x="12209" y="921"/>
                </a:lnTo>
                <a:lnTo>
                  <a:pt x="12216" y="912"/>
                </a:lnTo>
                <a:lnTo>
                  <a:pt x="12223" y="901"/>
                </a:lnTo>
                <a:lnTo>
                  <a:pt x="12228" y="890"/>
                </a:lnTo>
                <a:lnTo>
                  <a:pt x="12233" y="878"/>
                </a:lnTo>
                <a:lnTo>
                  <a:pt x="12238" y="864"/>
                </a:lnTo>
                <a:lnTo>
                  <a:pt x="12241" y="850"/>
                </a:lnTo>
                <a:lnTo>
                  <a:pt x="12244" y="834"/>
                </a:lnTo>
                <a:close/>
                <a:moveTo>
                  <a:pt x="12372" y="1019"/>
                </a:moveTo>
                <a:lnTo>
                  <a:pt x="12372" y="322"/>
                </a:lnTo>
                <a:lnTo>
                  <a:pt x="12457" y="322"/>
                </a:lnTo>
                <a:lnTo>
                  <a:pt x="12457" y="719"/>
                </a:lnTo>
                <a:lnTo>
                  <a:pt x="12661" y="513"/>
                </a:lnTo>
                <a:lnTo>
                  <a:pt x="12772" y="513"/>
                </a:lnTo>
                <a:lnTo>
                  <a:pt x="12579" y="702"/>
                </a:lnTo>
                <a:lnTo>
                  <a:pt x="12792" y="1019"/>
                </a:lnTo>
                <a:lnTo>
                  <a:pt x="12686" y="1019"/>
                </a:lnTo>
                <a:lnTo>
                  <a:pt x="12517" y="761"/>
                </a:lnTo>
                <a:lnTo>
                  <a:pt x="12457" y="819"/>
                </a:lnTo>
                <a:lnTo>
                  <a:pt x="12457" y="1019"/>
                </a:lnTo>
                <a:lnTo>
                  <a:pt x="12372" y="1019"/>
                </a:lnTo>
                <a:close/>
                <a:moveTo>
                  <a:pt x="12826" y="1214"/>
                </a:moveTo>
                <a:lnTo>
                  <a:pt x="12817" y="1134"/>
                </a:lnTo>
                <a:lnTo>
                  <a:pt x="12830" y="1137"/>
                </a:lnTo>
                <a:lnTo>
                  <a:pt x="12843" y="1140"/>
                </a:lnTo>
                <a:lnTo>
                  <a:pt x="12855" y="1141"/>
                </a:lnTo>
                <a:lnTo>
                  <a:pt x="12866" y="1142"/>
                </a:lnTo>
                <a:lnTo>
                  <a:pt x="12879" y="1141"/>
                </a:lnTo>
                <a:lnTo>
                  <a:pt x="12891" y="1139"/>
                </a:lnTo>
                <a:lnTo>
                  <a:pt x="12902" y="1136"/>
                </a:lnTo>
                <a:lnTo>
                  <a:pt x="12911" y="1132"/>
                </a:lnTo>
                <a:lnTo>
                  <a:pt x="12920" y="1127"/>
                </a:lnTo>
                <a:lnTo>
                  <a:pt x="12927" y="1121"/>
                </a:lnTo>
                <a:lnTo>
                  <a:pt x="12934" y="1114"/>
                </a:lnTo>
                <a:lnTo>
                  <a:pt x="12940" y="1105"/>
                </a:lnTo>
                <a:lnTo>
                  <a:pt x="12944" y="1097"/>
                </a:lnTo>
                <a:lnTo>
                  <a:pt x="12950" y="1083"/>
                </a:lnTo>
                <a:lnTo>
                  <a:pt x="12957" y="1065"/>
                </a:lnTo>
                <a:lnTo>
                  <a:pt x="12967" y="1042"/>
                </a:lnTo>
                <a:lnTo>
                  <a:pt x="12970" y="1033"/>
                </a:lnTo>
                <a:lnTo>
                  <a:pt x="12974" y="1021"/>
                </a:lnTo>
                <a:lnTo>
                  <a:pt x="12782" y="513"/>
                </a:lnTo>
                <a:lnTo>
                  <a:pt x="12873" y="513"/>
                </a:lnTo>
                <a:lnTo>
                  <a:pt x="12979" y="806"/>
                </a:lnTo>
                <a:lnTo>
                  <a:pt x="12990" y="834"/>
                </a:lnTo>
                <a:lnTo>
                  <a:pt x="12999" y="862"/>
                </a:lnTo>
                <a:lnTo>
                  <a:pt x="13008" y="892"/>
                </a:lnTo>
                <a:lnTo>
                  <a:pt x="13016" y="922"/>
                </a:lnTo>
                <a:lnTo>
                  <a:pt x="13024" y="894"/>
                </a:lnTo>
                <a:lnTo>
                  <a:pt x="13032" y="865"/>
                </a:lnTo>
                <a:lnTo>
                  <a:pt x="13042" y="837"/>
                </a:lnTo>
                <a:lnTo>
                  <a:pt x="13051" y="809"/>
                </a:lnTo>
                <a:lnTo>
                  <a:pt x="13159" y="513"/>
                </a:lnTo>
                <a:lnTo>
                  <a:pt x="13246" y="513"/>
                </a:lnTo>
                <a:lnTo>
                  <a:pt x="13054" y="1028"/>
                </a:lnTo>
                <a:lnTo>
                  <a:pt x="13039" y="1066"/>
                </a:lnTo>
                <a:lnTo>
                  <a:pt x="13026" y="1098"/>
                </a:lnTo>
                <a:lnTo>
                  <a:pt x="13015" y="1123"/>
                </a:lnTo>
                <a:lnTo>
                  <a:pt x="13006" y="1142"/>
                </a:lnTo>
                <a:lnTo>
                  <a:pt x="13000" y="1153"/>
                </a:lnTo>
                <a:lnTo>
                  <a:pt x="12994" y="1163"/>
                </a:lnTo>
                <a:lnTo>
                  <a:pt x="12987" y="1171"/>
                </a:lnTo>
                <a:lnTo>
                  <a:pt x="12981" y="1179"/>
                </a:lnTo>
                <a:lnTo>
                  <a:pt x="12974" y="1187"/>
                </a:lnTo>
                <a:lnTo>
                  <a:pt x="12968" y="1193"/>
                </a:lnTo>
                <a:lnTo>
                  <a:pt x="12959" y="1199"/>
                </a:lnTo>
                <a:lnTo>
                  <a:pt x="12952" y="1205"/>
                </a:lnTo>
                <a:lnTo>
                  <a:pt x="12945" y="1209"/>
                </a:lnTo>
                <a:lnTo>
                  <a:pt x="12937" y="1213"/>
                </a:lnTo>
                <a:lnTo>
                  <a:pt x="12928" y="1217"/>
                </a:lnTo>
                <a:lnTo>
                  <a:pt x="12920" y="1219"/>
                </a:lnTo>
                <a:lnTo>
                  <a:pt x="12911" y="1222"/>
                </a:lnTo>
                <a:lnTo>
                  <a:pt x="12901" y="1223"/>
                </a:lnTo>
                <a:lnTo>
                  <a:pt x="12892" y="1224"/>
                </a:lnTo>
                <a:lnTo>
                  <a:pt x="12882" y="1224"/>
                </a:lnTo>
                <a:lnTo>
                  <a:pt x="12869" y="1224"/>
                </a:lnTo>
                <a:lnTo>
                  <a:pt x="12855" y="1222"/>
                </a:lnTo>
                <a:lnTo>
                  <a:pt x="12841" y="1219"/>
                </a:lnTo>
                <a:lnTo>
                  <a:pt x="12826" y="1214"/>
                </a:lnTo>
                <a:close/>
                <a:moveTo>
                  <a:pt x="12961" y="451"/>
                </a:moveTo>
                <a:lnTo>
                  <a:pt x="13024" y="318"/>
                </a:lnTo>
                <a:lnTo>
                  <a:pt x="13137" y="318"/>
                </a:lnTo>
                <a:lnTo>
                  <a:pt x="13033" y="451"/>
                </a:lnTo>
                <a:lnTo>
                  <a:pt x="12961" y="451"/>
                </a:lnTo>
                <a:close/>
                <a:moveTo>
                  <a:pt x="13536" y="419"/>
                </a:moveTo>
                <a:lnTo>
                  <a:pt x="13536" y="322"/>
                </a:lnTo>
                <a:lnTo>
                  <a:pt x="13623" y="322"/>
                </a:lnTo>
                <a:lnTo>
                  <a:pt x="13623" y="419"/>
                </a:lnTo>
                <a:lnTo>
                  <a:pt x="13536" y="419"/>
                </a:lnTo>
                <a:close/>
                <a:moveTo>
                  <a:pt x="13536" y="1019"/>
                </a:moveTo>
                <a:lnTo>
                  <a:pt x="13536" y="513"/>
                </a:lnTo>
                <a:lnTo>
                  <a:pt x="13623" y="513"/>
                </a:lnTo>
                <a:lnTo>
                  <a:pt x="13623" y="1019"/>
                </a:lnTo>
                <a:lnTo>
                  <a:pt x="13536" y="1019"/>
                </a:lnTo>
                <a:close/>
                <a:moveTo>
                  <a:pt x="13723" y="1019"/>
                </a:moveTo>
                <a:lnTo>
                  <a:pt x="13723" y="513"/>
                </a:lnTo>
                <a:lnTo>
                  <a:pt x="13801" y="513"/>
                </a:lnTo>
                <a:lnTo>
                  <a:pt x="13801" y="585"/>
                </a:lnTo>
                <a:lnTo>
                  <a:pt x="13808" y="575"/>
                </a:lnTo>
                <a:lnTo>
                  <a:pt x="13816" y="566"/>
                </a:lnTo>
                <a:lnTo>
                  <a:pt x="13824" y="557"/>
                </a:lnTo>
                <a:lnTo>
                  <a:pt x="13832" y="549"/>
                </a:lnTo>
                <a:lnTo>
                  <a:pt x="13841" y="541"/>
                </a:lnTo>
                <a:lnTo>
                  <a:pt x="13850" y="535"/>
                </a:lnTo>
                <a:lnTo>
                  <a:pt x="13859" y="529"/>
                </a:lnTo>
                <a:lnTo>
                  <a:pt x="13869" y="523"/>
                </a:lnTo>
                <a:lnTo>
                  <a:pt x="13879" y="518"/>
                </a:lnTo>
                <a:lnTo>
                  <a:pt x="13890" y="514"/>
                </a:lnTo>
                <a:lnTo>
                  <a:pt x="13901" y="511"/>
                </a:lnTo>
                <a:lnTo>
                  <a:pt x="13912" y="508"/>
                </a:lnTo>
                <a:lnTo>
                  <a:pt x="13924" y="505"/>
                </a:lnTo>
                <a:lnTo>
                  <a:pt x="13936" y="504"/>
                </a:lnTo>
                <a:lnTo>
                  <a:pt x="13949" y="503"/>
                </a:lnTo>
                <a:lnTo>
                  <a:pt x="13962" y="503"/>
                </a:lnTo>
                <a:lnTo>
                  <a:pt x="13974" y="503"/>
                </a:lnTo>
                <a:lnTo>
                  <a:pt x="13985" y="504"/>
                </a:lnTo>
                <a:lnTo>
                  <a:pt x="13996" y="505"/>
                </a:lnTo>
                <a:lnTo>
                  <a:pt x="14006" y="507"/>
                </a:lnTo>
                <a:lnTo>
                  <a:pt x="14017" y="509"/>
                </a:lnTo>
                <a:lnTo>
                  <a:pt x="14027" y="512"/>
                </a:lnTo>
                <a:lnTo>
                  <a:pt x="14037" y="515"/>
                </a:lnTo>
                <a:lnTo>
                  <a:pt x="14046" y="519"/>
                </a:lnTo>
                <a:lnTo>
                  <a:pt x="14056" y="523"/>
                </a:lnTo>
                <a:lnTo>
                  <a:pt x="14064" y="528"/>
                </a:lnTo>
                <a:lnTo>
                  <a:pt x="14072" y="533"/>
                </a:lnTo>
                <a:lnTo>
                  <a:pt x="14080" y="538"/>
                </a:lnTo>
                <a:lnTo>
                  <a:pt x="14087" y="543"/>
                </a:lnTo>
                <a:lnTo>
                  <a:pt x="14093" y="549"/>
                </a:lnTo>
                <a:lnTo>
                  <a:pt x="14099" y="555"/>
                </a:lnTo>
                <a:lnTo>
                  <a:pt x="14104" y="562"/>
                </a:lnTo>
                <a:lnTo>
                  <a:pt x="14113" y="576"/>
                </a:lnTo>
                <a:lnTo>
                  <a:pt x="14120" y="591"/>
                </a:lnTo>
                <a:lnTo>
                  <a:pt x="14126" y="607"/>
                </a:lnTo>
                <a:lnTo>
                  <a:pt x="14130" y="625"/>
                </a:lnTo>
                <a:lnTo>
                  <a:pt x="14132" y="639"/>
                </a:lnTo>
                <a:lnTo>
                  <a:pt x="14134" y="658"/>
                </a:lnTo>
                <a:lnTo>
                  <a:pt x="14135" y="681"/>
                </a:lnTo>
                <a:lnTo>
                  <a:pt x="14135" y="709"/>
                </a:lnTo>
                <a:lnTo>
                  <a:pt x="14135" y="1019"/>
                </a:lnTo>
                <a:lnTo>
                  <a:pt x="14049" y="1019"/>
                </a:lnTo>
                <a:lnTo>
                  <a:pt x="14049" y="712"/>
                </a:lnTo>
                <a:lnTo>
                  <a:pt x="14049" y="688"/>
                </a:lnTo>
                <a:lnTo>
                  <a:pt x="14047" y="666"/>
                </a:lnTo>
                <a:lnTo>
                  <a:pt x="14044" y="648"/>
                </a:lnTo>
                <a:lnTo>
                  <a:pt x="14040" y="633"/>
                </a:lnTo>
                <a:lnTo>
                  <a:pt x="14037" y="627"/>
                </a:lnTo>
                <a:lnTo>
                  <a:pt x="14034" y="621"/>
                </a:lnTo>
                <a:lnTo>
                  <a:pt x="14030" y="615"/>
                </a:lnTo>
                <a:lnTo>
                  <a:pt x="14026" y="610"/>
                </a:lnTo>
                <a:lnTo>
                  <a:pt x="14021" y="605"/>
                </a:lnTo>
                <a:lnTo>
                  <a:pt x="14016" y="600"/>
                </a:lnTo>
                <a:lnTo>
                  <a:pt x="14010" y="596"/>
                </a:lnTo>
                <a:lnTo>
                  <a:pt x="14004" y="592"/>
                </a:lnTo>
                <a:lnTo>
                  <a:pt x="13998" y="588"/>
                </a:lnTo>
                <a:lnTo>
                  <a:pt x="13991" y="585"/>
                </a:lnTo>
                <a:lnTo>
                  <a:pt x="13984" y="582"/>
                </a:lnTo>
                <a:lnTo>
                  <a:pt x="13977" y="580"/>
                </a:lnTo>
                <a:lnTo>
                  <a:pt x="13968" y="579"/>
                </a:lnTo>
                <a:lnTo>
                  <a:pt x="13960" y="577"/>
                </a:lnTo>
                <a:lnTo>
                  <a:pt x="13952" y="577"/>
                </a:lnTo>
                <a:lnTo>
                  <a:pt x="13944" y="576"/>
                </a:lnTo>
                <a:lnTo>
                  <a:pt x="13930" y="577"/>
                </a:lnTo>
                <a:lnTo>
                  <a:pt x="13917" y="579"/>
                </a:lnTo>
                <a:lnTo>
                  <a:pt x="13905" y="581"/>
                </a:lnTo>
                <a:lnTo>
                  <a:pt x="13893" y="585"/>
                </a:lnTo>
                <a:lnTo>
                  <a:pt x="13881" y="590"/>
                </a:lnTo>
                <a:lnTo>
                  <a:pt x="13870" y="596"/>
                </a:lnTo>
                <a:lnTo>
                  <a:pt x="13860" y="603"/>
                </a:lnTo>
                <a:lnTo>
                  <a:pt x="13850" y="611"/>
                </a:lnTo>
                <a:lnTo>
                  <a:pt x="13845" y="616"/>
                </a:lnTo>
                <a:lnTo>
                  <a:pt x="13840" y="621"/>
                </a:lnTo>
                <a:lnTo>
                  <a:pt x="13836" y="626"/>
                </a:lnTo>
                <a:lnTo>
                  <a:pt x="13832" y="632"/>
                </a:lnTo>
                <a:lnTo>
                  <a:pt x="13825" y="646"/>
                </a:lnTo>
                <a:lnTo>
                  <a:pt x="13820" y="661"/>
                </a:lnTo>
                <a:lnTo>
                  <a:pt x="13816" y="679"/>
                </a:lnTo>
                <a:lnTo>
                  <a:pt x="13813" y="699"/>
                </a:lnTo>
                <a:lnTo>
                  <a:pt x="13811" y="720"/>
                </a:lnTo>
                <a:lnTo>
                  <a:pt x="13810" y="744"/>
                </a:lnTo>
                <a:lnTo>
                  <a:pt x="13810" y="1019"/>
                </a:lnTo>
                <a:lnTo>
                  <a:pt x="13723" y="1019"/>
                </a:lnTo>
                <a:close/>
                <a:moveTo>
                  <a:pt x="14204" y="868"/>
                </a:moveTo>
                <a:lnTo>
                  <a:pt x="14288" y="855"/>
                </a:lnTo>
                <a:lnTo>
                  <a:pt x="14291" y="867"/>
                </a:lnTo>
                <a:lnTo>
                  <a:pt x="14294" y="879"/>
                </a:lnTo>
                <a:lnTo>
                  <a:pt x="14297" y="889"/>
                </a:lnTo>
                <a:lnTo>
                  <a:pt x="14302" y="900"/>
                </a:lnTo>
                <a:lnTo>
                  <a:pt x="14307" y="909"/>
                </a:lnTo>
                <a:lnTo>
                  <a:pt x="14313" y="918"/>
                </a:lnTo>
                <a:lnTo>
                  <a:pt x="14320" y="925"/>
                </a:lnTo>
                <a:lnTo>
                  <a:pt x="14328" y="933"/>
                </a:lnTo>
                <a:lnTo>
                  <a:pt x="14337" y="939"/>
                </a:lnTo>
                <a:lnTo>
                  <a:pt x="14346" y="944"/>
                </a:lnTo>
                <a:lnTo>
                  <a:pt x="14356" y="949"/>
                </a:lnTo>
                <a:lnTo>
                  <a:pt x="14367" y="953"/>
                </a:lnTo>
                <a:lnTo>
                  <a:pt x="14380" y="956"/>
                </a:lnTo>
                <a:lnTo>
                  <a:pt x="14393" y="958"/>
                </a:lnTo>
                <a:lnTo>
                  <a:pt x="14406" y="959"/>
                </a:lnTo>
                <a:lnTo>
                  <a:pt x="14420" y="960"/>
                </a:lnTo>
                <a:lnTo>
                  <a:pt x="14435" y="959"/>
                </a:lnTo>
                <a:lnTo>
                  <a:pt x="14448" y="958"/>
                </a:lnTo>
                <a:lnTo>
                  <a:pt x="14460" y="956"/>
                </a:lnTo>
                <a:lnTo>
                  <a:pt x="14472" y="954"/>
                </a:lnTo>
                <a:lnTo>
                  <a:pt x="14482" y="950"/>
                </a:lnTo>
                <a:lnTo>
                  <a:pt x="14492" y="946"/>
                </a:lnTo>
                <a:lnTo>
                  <a:pt x="14500" y="941"/>
                </a:lnTo>
                <a:lnTo>
                  <a:pt x="14508" y="936"/>
                </a:lnTo>
                <a:lnTo>
                  <a:pt x="14515" y="930"/>
                </a:lnTo>
                <a:lnTo>
                  <a:pt x="14520" y="923"/>
                </a:lnTo>
                <a:lnTo>
                  <a:pt x="14525" y="917"/>
                </a:lnTo>
                <a:lnTo>
                  <a:pt x="14529" y="910"/>
                </a:lnTo>
                <a:lnTo>
                  <a:pt x="14532" y="903"/>
                </a:lnTo>
                <a:lnTo>
                  <a:pt x="14535" y="895"/>
                </a:lnTo>
                <a:lnTo>
                  <a:pt x="14536" y="887"/>
                </a:lnTo>
                <a:lnTo>
                  <a:pt x="14537" y="879"/>
                </a:lnTo>
                <a:lnTo>
                  <a:pt x="14536" y="872"/>
                </a:lnTo>
                <a:lnTo>
                  <a:pt x="14535" y="866"/>
                </a:lnTo>
                <a:lnTo>
                  <a:pt x="14533" y="860"/>
                </a:lnTo>
                <a:lnTo>
                  <a:pt x="14530" y="854"/>
                </a:lnTo>
                <a:lnTo>
                  <a:pt x="14526" y="848"/>
                </a:lnTo>
                <a:lnTo>
                  <a:pt x="14522" y="843"/>
                </a:lnTo>
                <a:lnTo>
                  <a:pt x="14517" y="838"/>
                </a:lnTo>
                <a:lnTo>
                  <a:pt x="14511" y="834"/>
                </a:lnTo>
                <a:lnTo>
                  <a:pt x="14499" y="828"/>
                </a:lnTo>
                <a:lnTo>
                  <a:pt x="14480" y="821"/>
                </a:lnTo>
                <a:lnTo>
                  <a:pt x="14455" y="813"/>
                </a:lnTo>
                <a:lnTo>
                  <a:pt x="14423" y="805"/>
                </a:lnTo>
                <a:lnTo>
                  <a:pt x="14380" y="794"/>
                </a:lnTo>
                <a:lnTo>
                  <a:pt x="14343" y="783"/>
                </a:lnTo>
                <a:lnTo>
                  <a:pt x="14314" y="773"/>
                </a:lnTo>
                <a:lnTo>
                  <a:pt x="14292" y="764"/>
                </a:lnTo>
                <a:lnTo>
                  <a:pt x="14283" y="759"/>
                </a:lnTo>
                <a:lnTo>
                  <a:pt x="14275" y="755"/>
                </a:lnTo>
                <a:lnTo>
                  <a:pt x="14267" y="749"/>
                </a:lnTo>
                <a:lnTo>
                  <a:pt x="14260" y="743"/>
                </a:lnTo>
                <a:lnTo>
                  <a:pt x="14254" y="737"/>
                </a:lnTo>
                <a:lnTo>
                  <a:pt x="14248" y="731"/>
                </a:lnTo>
                <a:lnTo>
                  <a:pt x="14242" y="724"/>
                </a:lnTo>
                <a:lnTo>
                  <a:pt x="14237" y="716"/>
                </a:lnTo>
                <a:lnTo>
                  <a:pt x="14233" y="708"/>
                </a:lnTo>
                <a:lnTo>
                  <a:pt x="14229" y="700"/>
                </a:lnTo>
                <a:lnTo>
                  <a:pt x="14226" y="692"/>
                </a:lnTo>
                <a:lnTo>
                  <a:pt x="14223" y="683"/>
                </a:lnTo>
                <a:lnTo>
                  <a:pt x="14221" y="674"/>
                </a:lnTo>
                <a:lnTo>
                  <a:pt x="14220" y="666"/>
                </a:lnTo>
                <a:lnTo>
                  <a:pt x="14219" y="657"/>
                </a:lnTo>
                <a:lnTo>
                  <a:pt x="14218" y="648"/>
                </a:lnTo>
                <a:lnTo>
                  <a:pt x="14219" y="631"/>
                </a:lnTo>
                <a:lnTo>
                  <a:pt x="14222" y="615"/>
                </a:lnTo>
                <a:lnTo>
                  <a:pt x="14227" y="600"/>
                </a:lnTo>
                <a:lnTo>
                  <a:pt x="14234" y="585"/>
                </a:lnTo>
                <a:lnTo>
                  <a:pt x="14242" y="571"/>
                </a:lnTo>
                <a:lnTo>
                  <a:pt x="14252" y="559"/>
                </a:lnTo>
                <a:lnTo>
                  <a:pt x="14263" y="548"/>
                </a:lnTo>
                <a:lnTo>
                  <a:pt x="14276" y="538"/>
                </a:lnTo>
                <a:lnTo>
                  <a:pt x="14287" y="531"/>
                </a:lnTo>
                <a:lnTo>
                  <a:pt x="14299" y="524"/>
                </a:lnTo>
                <a:lnTo>
                  <a:pt x="14314" y="518"/>
                </a:lnTo>
                <a:lnTo>
                  <a:pt x="14330" y="513"/>
                </a:lnTo>
                <a:lnTo>
                  <a:pt x="14348" y="508"/>
                </a:lnTo>
                <a:lnTo>
                  <a:pt x="14366" y="505"/>
                </a:lnTo>
                <a:lnTo>
                  <a:pt x="14385" y="503"/>
                </a:lnTo>
                <a:lnTo>
                  <a:pt x="14405" y="503"/>
                </a:lnTo>
                <a:lnTo>
                  <a:pt x="14419" y="503"/>
                </a:lnTo>
                <a:lnTo>
                  <a:pt x="14434" y="504"/>
                </a:lnTo>
                <a:lnTo>
                  <a:pt x="14447" y="505"/>
                </a:lnTo>
                <a:lnTo>
                  <a:pt x="14461" y="507"/>
                </a:lnTo>
                <a:lnTo>
                  <a:pt x="14473" y="509"/>
                </a:lnTo>
                <a:lnTo>
                  <a:pt x="14486" y="512"/>
                </a:lnTo>
                <a:lnTo>
                  <a:pt x="14498" y="516"/>
                </a:lnTo>
                <a:lnTo>
                  <a:pt x="14509" y="520"/>
                </a:lnTo>
                <a:lnTo>
                  <a:pt x="14520" y="524"/>
                </a:lnTo>
                <a:lnTo>
                  <a:pt x="14530" y="529"/>
                </a:lnTo>
                <a:lnTo>
                  <a:pt x="14539" y="534"/>
                </a:lnTo>
                <a:lnTo>
                  <a:pt x="14548" y="540"/>
                </a:lnTo>
                <a:lnTo>
                  <a:pt x="14556" y="546"/>
                </a:lnTo>
                <a:lnTo>
                  <a:pt x="14563" y="552"/>
                </a:lnTo>
                <a:lnTo>
                  <a:pt x="14570" y="559"/>
                </a:lnTo>
                <a:lnTo>
                  <a:pt x="14576" y="566"/>
                </a:lnTo>
                <a:lnTo>
                  <a:pt x="14581" y="574"/>
                </a:lnTo>
                <a:lnTo>
                  <a:pt x="14586" y="582"/>
                </a:lnTo>
                <a:lnTo>
                  <a:pt x="14590" y="591"/>
                </a:lnTo>
                <a:lnTo>
                  <a:pt x="14594" y="600"/>
                </a:lnTo>
                <a:lnTo>
                  <a:pt x="14598" y="610"/>
                </a:lnTo>
                <a:lnTo>
                  <a:pt x="14601" y="621"/>
                </a:lnTo>
                <a:lnTo>
                  <a:pt x="14603" y="633"/>
                </a:lnTo>
                <a:lnTo>
                  <a:pt x="14606" y="645"/>
                </a:lnTo>
                <a:lnTo>
                  <a:pt x="14521" y="656"/>
                </a:lnTo>
                <a:lnTo>
                  <a:pt x="14519" y="647"/>
                </a:lnTo>
                <a:lnTo>
                  <a:pt x="14517" y="638"/>
                </a:lnTo>
                <a:lnTo>
                  <a:pt x="14514" y="629"/>
                </a:lnTo>
                <a:lnTo>
                  <a:pt x="14510" y="621"/>
                </a:lnTo>
                <a:lnTo>
                  <a:pt x="14505" y="614"/>
                </a:lnTo>
                <a:lnTo>
                  <a:pt x="14500" y="607"/>
                </a:lnTo>
                <a:lnTo>
                  <a:pt x="14495" y="600"/>
                </a:lnTo>
                <a:lnTo>
                  <a:pt x="14488" y="595"/>
                </a:lnTo>
                <a:lnTo>
                  <a:pt x="14481" y="589"/>
                </a:lnTo>
                <a:lnTo>
                  <a:pt x="14473" y="585"/>
                </a:lnTo>
                <a:lnTo>
                  <a:pt x="14464" y="581"/>
                </a:lnTo>
                <a:lnTo>
                  <a:pt x="14455" y="578"/>
                </a:lnTo>
                <a:lnTo>
                  <a:pt x="14445" y="576"/>
                </a:lnTo>
                <a:lnTo>
                  <a:pt x="14435" y="574"/>
                </a:lnTo>
                <a:lnTo>
                  <a:pt x="14423" y="573"/>
                </a:lnTo>
                <a:lnTo>
                  <a:pt x="14411" y="573"/>
                </a:lnTo>
                <a:lnTo>
                  <a:pt x="14397" y="573"/>
                </a:lnTo>
                <a:lnTo>
                  <a:pt x="14384" y="574"/>
                </a:lnTo>
                <a:lnTo>
                  <a:pt x="14372" y="575"/>
                </a:lnTo>
                <a:lnTo>
                  <a:pt x="14360" y="577"/>
                </a:lnTo>
                <a:lnTo>
                  <a:pt x="14350" y="580"/>
                </a:lnTo>
                <a:lnTo>
                  <a:pt x="14341" y="584"/>
                </a:lnTo>
                <a:lnTo>
                  <a:pt x="14333" y="587"/>
                </a:lnTo>
                <a:lnTo>
                  <a:pt x="14326" y="592"/>
                </a:lnTo>
                <a:lnTo>
                  <a:pt x="14320" y="597"/>
                </a:lnTo>
                <a:lnTo>
                  <a:pt x="14315" y="602"/>
                </a:lnTo>
                <a:lnTo>
                  <a:pt x="14311" y="608"/>
                </a:lnTo>
                <a:lnTo>
                  <a:pt x="14307" y="613"/>
                </a:lnTo>
                <a:lnTo>
                  <a:pt x="14305" y="619"/>
                </a:lnTo>
                <a:lnTo>
                  <a:pt x="14303" y="625"/>
                </a:lnTo>
                <a:lnTo>
                  <a:pt x="14301" y="631"/>
                </a:lnTo>
                <a:lnTo>
                  <a:pt x="14301" y="638"/>
                </a:lnTo>
                <a:lnTo>
                  <a:pt x="14302" y="646"/>
                </a:lnTo>
                <a:lnTo>
                  <a:pt x="14304" y="653"/>
                </a:lnTo>
                <a:lnTo>
                  <a:pt x="14307" y="661"/>
                </a:lnTo>
                <a:lnTo>
                  <a:pt x="14311" y="668"/>
                </a:lnTo>
                <a:lnTo>
                  <a:pt x="14317" y="674"/>
                </a:lnTo>
                <a:lnTo>
                  <a:pt x="14325" y="680"/>
                </a:lnTo>
                <a:lnTo>
                  <a:pt x="14334" y="685"/>
                </a:lnTo>
                <a:lnTo>
                  <a:pt x="14344" y="691"/>
                </a:lnTo>
                <a:lnTo>
                  <a:pt x="14354" y="694"/>
                </a:lnTo>
                <a:lnTo>
                  <a:pt x="14369" y="699"/>
                </a:lnTo>
                <a:lnTo>
                  <a:pt x="14392" y="705"/>
                </a:lnTo>
                <a:lnTo>
                  <a:pt x="14421" y="713"/>
                </a:lnTo>
                <a:lnTo>
                  <a:pt x="14462" y="725"/>
                </a:lnTo>
                <a:lnTo>
                  <a:pt x="14497" y="735"/>
                </a:lnTo>
                <a:lnTo>
                  <a:pt x="14526" y="744"/>
                </a:lnTo>
                <a:lnTo>
                  <a:pt x="14547" y="753"/>
                </a:lnTo>
                <a:lnTo>
                  <a:pt x="14556" y="757"/>
                </a:lnTo>
                <a:lnTo>
                  <a:pt x="14564" y="761"/>
                </a:lnTo>
                <a:lnTo>
                  <a:pt x="14573" y="766"/>
                </a:lnTo>
                <a:lnTo>
                  <a:pt x="14580" y="772"/>
                </a:lnTo>
                <a:lnTo>
                  <a:pt x="14587" y="777"/>
                </a:lnTo>
                <a:lnTo>
                  <a:pt x="14593" y="784"/>
                </a:lnTo>
                <a:lnTo>
                  <a:pt x="14599" y="790"/>
                </a:lnTo>
                <a:lnTo>
                  <a:pt x="14604" y="797"/>
                </a:lnTo>
                <a:lnTo>
                  <a:pt x="14609" y="805"/>
                </a:lnTo>
                <a:lnTo>
                  <a:pt x="14614" y="813"/>
                </a:lnTo>
                <a:lnTo>
                  <a:pt x="14617" y="822"/>
                </a:lnTo>
                <a:lnTo>
                  <a:pt x="14620" y="830"/>
                </a:lnTo>
                <a:lnTo>
                  <a:pt x="14622" y="840"/>
                </a:lnTo>
                <a:lnTo>
                  <a:pt x="14624" y="850"/>
                </a:lnTo>
                <a:lnTo>
                  <a:pt x="14625" y="860"/>
                </a:lnTo>
                <a:lnTo>
                  <a:pt x="14625" y="871"/>
                </a:lnTo>
                <a:lnTo>
                  <a:pt x="14625" y="881"/>
                </a:lnTo>
                <a:lnTo>
                  <a:pt x="14624" y="892"/>
                </a:lnTo>
                <a:lnTo>
                  <a:pt x="14622" y="902"/>
                </a:lnTo>
                <a:lnTo>
                  <a:pt x="14619" y="912"/>
                </a:lnTo>
                <a:lnTo>
                  <a:pt x="14615" y="922"/>
                </a:lnTo>
                <a:lnTo>
                  <a:pt x="14611" y="932"/>
                </a:lnTo>
                <a:lnTo>
                  <a:pt x="14606" y="941"/>
                </a:lnTo>
                <a:lnTo>
                  <a:pt x="14600" y="951"/>
                </a:lnTo>
                <a:lnTo>
                  <a:pt x="14594" y="960"/>
                </a:lnTo>
                <a:lnTo>
                  <a:pt x="14586" y="969"/>
                </a:lnTo>
                <a:lnTo>
                  <a:pt x="14578" y="977"/>
                </a:lnTo>
                <a:lnTo>
                  <a:pt x="14569" y="984"/>
                </a:lnTo>
                <a:lnTo>
                  <a:pt x="14559" y="991"/>
                </a:lnTo>
                <a:lnTo>
                  <a:pt x="14549" y="998"/>
                </a:lnTo>
                <a:lnTo>
                  <a:pt x="14539" y="1004"/>
                </a:lnTo>
                <a:lnTo>
                  <a:pt x="14527" y="1009"/>
                </a:lnTo>
                <a:lnTo>
                  <a:pt x="14515" y="1014"/>
                </a:lnTo>
                <a:lnTo>
                  <a:pt x="14503" y="1018"/>
                </a:lnTo>
                <a:lnTo>
                  <a:pt x="14490" y="1022"/>
                </a:lnTo>
                <a:lnTo>
                  <a:pt x="14477" y="1025"/>
                </a:lnTo>
                <a:lnTo>
                  <a:pt x="14463" y="1027"/>
                </a:lnTo>
                <a:lnTo>
                  <a:pt x="14449" y="1028"/>
                </a:lnTo>
                <a:lnTo>
                  <a:pt x="14435" y="1029"/>
                </a:lnTo>
                <a:lnTo>
                  <a:pt x="14421" y="1030"/>
                </a:lnTo>
                <a:lnTo>
                  <a:pt x="14397" y="1029"/>
                </a:lnTo>
                <a:lnTo>
                  <a:pt x="14374" y="1027"/>
                </a:lnTo>
                <a:lnTo>
                  <a:pt x="14352" y="1024"/>
                </a:lnTo>
                <a:lnTo>
                  <a:pt x="14333" y="1020"/>
                </a:lnTo>
                <a:lnTo>
                  <a:pt x="14315" y="1014"/>
                </a:lnTo>
                <a:lnTo>
                  <a:pt x="14298" y="1007"/>
                </a:lnTo>
                <a:lnTo>
                  <a:pt x="14283" y="999"/>
                </a:lnTo>
                <a:lnTo>
                  <a:pt x="14270" y="989"/>
                </a:lnTo>
                <a:lnTo>
                  <a:pt x="14257" y="978"/>
                </a:lnTo>
                <a:lnTo>
                  <a:pt x="14246" y="966"/>
                </a:lnTo>
                <a:lnTo>
                  <a:pt x="14236" y="953"/>
                </a:lnTo>
                <a:lnTo>
                  <a:pt x="14227" y="938"/>
                </a:lnTo>
                <a:lnTo>
                  <a:pt x="14220" y="923"/>
                </a:lnTo>
                <a:lnTo>
                  <a:pt x="14213" y="906"/>
                </a:lnTo>
                <a:lnTo>
                  <a:pt x="14208" y="888"/>
                </a:lnTo>
                <a:lnTo>
                  <a:pt x="14204" y="868"/>
                </a:lnTo>
                <a:close/>
                <a:moveTo>
                  <a:pt x="14883" y="943"/>
                </a:moveTo>
                <a:lnTo>
                  <a:pt x="14895" y="1018"/>
                </a:lnTo>
                <a:lnTo>
                  <a:pt x="14878" y="1022"/>
                </a:lnTo>
                <a:lnTo>
                  <a:pt x="14861" y="1024"/>
                </a:lnTo>
                <a:lnTo>
                  <a:pt x="14845" y="1025"/>
                </a:lnTo>
                <a:lnTo>
                  <a:pt x="14831" y="1026"/>
                </a:lnTo>
                <a:lnTo>
                  <a:pt x="14819" y="1026"/>
                </a:lnTo>
                <a:lnTo>
                  <a:pt x="14809" y="1025"/>
                </a:lnTo>
                <a:lnTo>
                  <a:pt x="14799" y="1024"/>
                </a:lnTo>
                <a:lnTo>
                  <a:pt x="14789" y="1022"/>
                </a:lnTo>
                <a:lnTo>
                  <a:pt x="14781" y="1020"/>
                </a:lnTo>
                <a:lnTo>
                  <a:pt x="14772" y="1018"/>
                </a:lnTo>
                <a:lnTo>
                  <a:pt x="14764" y="1015"/>
                </a:lnTo>
                <a:lnTo>
                  <a:pt x="14758" y="1011"/>
                </a:lnTo>
                <a:lnTo>
                  <a:pt x="14751" y="1007"/>
                </a:lnTo>
                <a:lnTo>
                  <a:pt x="14746" y="1003"/>
                </a:lnTo>
                <a:lnTo>
                  <a:pt x="14740" y="999"/>
                </a:lnTo>
                <a:lnTo>
                  <a:pt x="14736" y="994"/>
                </a:lnTo>
                <a:lnTo>
                  <a:pt x="14731" y="989"/>
                </a:lnTo>
                <a:lnTo>
                  <a:pt x="14728" y="984"/>
                </a:lnTo>
                <a:lnTo>
                  <a:pt x="14724" y="978"/>
                </a:lnTo>
                <a:lnTo>
                  <a:pt x="14722" y="972"/>
                </a:lnTo>
                <a:lnTo>
                  <a:pt x="14719" y="966"/>
                </a:lnTo>
                <a:lnTo>
                  <a:pt x="14717" y="957"/>
                </a:lnTo>
                <a:lnTo>
                  <a:pt x="14715" y="947"/>
                </a:lnTo>
                <a:lnTo>
                  <a:pt x="14714" y="935"/>
                </a:lnTo>
                <a:lnTo>
                  <a:pt x="14712" y="906"/>
                </a:lnTo>
                <a:lnTo>
                  <a:pt x="14711" y="871"/>
                </a:lnTo>
                <a:lnTo>
                  <a:pt x="14711" y="579"/>
                </a:lnTo>
                <a:lnTo>
                  <a:pt x="14648" y="579"/>
                </a:lnTo>
                <a:lnTo>
                  <a:pt x="14648" y="513"/>
                </a:lnTo>
                <a:lnTo>
                  <a:pt x="14711" y="513"/>
                </a:lnTo>
                <a:lnTo>
                  <a:pt x="14711" y="388"/>
                </a:lnTo>
                <a:lnTo>
                  <a:pt x="14798" y="337"/>
                </a:lnTo>
                <a:lnTo>
                  <a:pt x="14798" y="513"/>
                </a:lnTo>
                <a:lnTo>
                  <a:pt x="14883" y="513"/>
                </a:lnTo>
                <a:lnTo>
                  <a:pt x="14883" y="579"/>
                </a:lnTo>
                <a:lnTo>
                  <a:pt x="14798" y="579"/>
                </a:lnTo>
                <a:lnTo>
                  <a:pt x="14798" y="876"/>
                </a:lnTo>
                <a:lnTo>
                  <a:pt x="14798" y="893"/>
                </a:lnTo>
                <a:lnTo>
                  <a:pt x="14799" y="906"/>
                </a:lnTo>
                <a:lnTo>
                  <a:pt x="14800" y="916"/>
                </a:lnTo>
                <a:lnTo>
                  <a:pt x="14802" y="923"/>
                </a:lnTo>
                <a:lnTo>
                  <a:pt x="14805" y="928"/>
                </a:lnTo>
                <a:lnTo>
                  <a:pt x="14808" y="933"/>
                </a:lnTo>
                <a:lnTo>
                  <a:pt x="14812" y="937"/>
                </a:lnTo>
                <a:lnTo>
                  <a:pt x="14817" y="940"/>
                </a:lnTo>
                <a:lnTo>
                  <a:pt x="14823" y="943"/>
                </a:lnTo>
                <a:lnTo>
                  <a:pt x="14829" y="945"/>
                </a:lnTo>
                <a:lnTo>
                  <a:pt x="14837" y="946"/>
                </a:lnTo>
                <a:lnTo>
                  <a:pt x="14846" y="946"/>
                </a:lnTo>
                <a:lnTo>
                  <a:pt x="14854" y="946"/>
                </a:lnTo>
                <a:lnTo>
                  <a:pt x="14862" y="945"/>
                </a:lnTo>
                <a:lnTo>
                  <a:pt x="14872" y="944"/>
                </a:lnTo>
                <a:lnTo>
                  <a:pt x="14883" y="943"/>
                </a:lnTo>
                <a:close/>
                <a:moveTo>
                  <a:pt x="14938" y="419"/>
                </a:moveTo>
                <a:lnTo>
                  <a:pt x="14938" y="322"/>
                </a:lnTo>
                <a:lnTo>
                  <a:pt x="15025" y="322"/>
                </a:lnTo>
                <a:lnTo>
                  <a:pt x="15025" y="419"/>
                </a:lnTo>
                <a:lnTo>
                  <a:pt x="14938" y="419"/>
                </a:lnTo>
                <a:close/>
                <a:moveTo>
                  <a:pt x="14938" y="1019"/>
                </a:moveTo>
                <a:lnTo>
                  <a:pt x="14938" y="513"/>
                </a:lnTo>
                <a:lnTo>
                  <a:pt x="15025" y="513"/>
                </a:lnTo>
                <a:lnTo>
                  <a:pt x="15025" y="1019"/>
                </a:lnTo>
                <a:lnTo>
                  <a:pt x="14938" y="1019"/>
                </a:lnTo>
                <a:close/>
                <a:moveTo>
                  <a:pt x="15312" y="943"/>
                </a:moveTo>
                <a:lnTo>
                  <a:pt x="15324" y="1018"/>
                </a:lnTo>
                <a:lnTo>
                  <a:pt x="15306" y="1022"/>
                </a:lnTo>
                <a:lnTo>
                  <a:pt x="15290" y="1024"/>
                </a:lnTo>
                <a:lnTo>
                  <a:pt x="15274" y="1025"/>
                </a:lnTo>
                <a:lnTo>
                  <a:pt x="15260" y="1026"/>
                </a:lnTo>
                <a:lnTo>
                  <a:pt x="15248" y="1026"/>
                </a:lnTo>
                <a:lnTo>
                  <a:pt x="15238" y="1025"/>
                </a:lnTo>
                <a:lnTo>
                  <a:pt x="15228" y="1024"/>
                </a:lnTo>
                <a:lnTo>
                  <a:pt x="15218" y="1022"/>
                </a:lnTo>
                <a:lnTo>
                  <a:pt x="15210" y="1020"/>
                </a:lnTo>
                <a:lnTo>
                  <a:pt x="15202" y="1018"/>
                </a:lnTo>
                <a:lnTo>
                  <a:pt x="15194" y="1015"/>
                </a:lnTo>
                <a:lnTo>
                  <a:pt x="15188" y="1011"/>
                </a:lnTo>
                <a:lnTo>
                  <a:pt x="15181" y="1007"/>
                </a:lnTo>
                <a:lnTo>
                  <a:pt x="15176" y="1003"/>
                </a:lnTo>
                <a:lnTo>
                  <a:pt x="15169" y="999"/>
                </a:lnTo>
                <a:lnTo>
                  <a:pt x="15165" y="994"/>
                </a:lnTo>
                <a:lnTo>
                  <a:pt x="15160" y="989"/>
                </a:lnTo>
                <a:lnTo>
                  <a:pt x="15157" y="984"/>
                </a:lnTo>
                <a:lnTo>
                  <a:pt x="15153" y="978"/>
                </a:lnTo>
                <a:lnTo>
                  <a:pt x="15151" y="972"/>
                </a:lnTo>
                <a:lnTo>
                  <a:pt x="15148" y="966"/>
                </a:lnTo>
                <a:lnTo>
                  <a:pt x="15146" y="957"/>
                </a:lnTo>
                <a:lnTo>
                  <a:pt x="15144" y="947"/>
                </a:lnTo>
                <a:lnTo>
                  <a:pt x="15143" y="935"/>
                </a:lnTo>
                <a:lnTo>
                  <a:pt x="15141" y="906"/>
                </a:lnTo>
                <a:lnTo>
                  <a:pt x="15140" y="871"/>
                </a:lnTo>
                <a:lnTo>
                  <a:pt x="15140" y="579"/>
                </a:lnTo>
                <a:lnTo>
                  <a:pt x="15077" y="579"/>
                </a:lnTo>
                <a:lnTo>
                  <a:pt x="15077" y="513"/>
                </a:lnTo>
                <a:lnTo>
                  <a:pt x="15140" y="513"/>
                </a:lnTo>
                <a:lnTo>
                  <a:pt x="15140" y="388"/>
                </a:lnTo>
                <a:lnTo>
                  <a:pt x="15227" y="337"/>
                </a:lnTo>
                <a:lnTo>
                  <a:pt x="15227" y="513"/>
                </a:lnTo>
                <a:lnTo>
                  <a:pt x="15312" y="513"/>
                </a:lnTo>
                <a:lnTo>
                  <a:pt x="15312" y="579"/>
                </a:lnTo>
                <a:lnTo>
                  <a:pt x="15227" y="579"/>
                </a:lnTo>
                <a:lnTo>
                  <a:pt x="15227" y="876"/>
                </a:lnTo>
                <a:lnTo>
                  <a:pt x="15227" y="893"/>
                </a:lnTo>
                <a:lnTo>
                  <a:pt x="15228" y="906"/>
                </a:lnTo>
                <a:lnTo>
                  <a:pt x="15229" y="916"/>
                </a:lnTo>
                <a:lnTo>
                  <a:pt x="15231" y="923"/>
                </a:lnTo>
                <a:lnTo>
                  <a:pt x="15234" y="928"/>
                </a:lnTo>
                <a:lnTo>
                  <a:pt x="15237" y="933"/>
                </a:lnTo>
                <a:lnTo>
                  <a:pt x="15241" y="937"/>
                </a:lnTo>
                <a:lnTo>
                  <a:pt x="15246" y="940"/>
                </a:lnTo>
                <a:lnTo>
                  <a:pt x="15252" y="943"/>
                </a:lnTo>
                <a:lnTo>
                  <a:pt x="15258" y="945"/>
                </a:lnTo>
                <a:lnTo>
                  <a:pt x="15266" y="946"/>
                </a:lnTo>
                <a:lnTo>
                  <a:pt x="15275" y="946"/>
                </a:lnTo>
                <a:lnTo>
                  <a:pt x="15283" y="946"/>
                </a:lnTo>
                <a:lnTo>
                  <a:pt x="15291" y="945"/>
                </a:lnTo>
                <a:lnTo>
                  <a:pt x="15301" y="944"/>
                </a:lnTo>
                <a:lnTo>
                  <a:pt x="15312" y="943"/>
                </a:lnTo>
                <a:close/>
                <a:moveTo>
                  <a:pt x="15699" y="1019"/>
                </a:moveTo>
                <a:lnTo>
                  <a:pt x="15699" y="944"/>
                </a:lnTo>
                <a:lnTo>
                  <a:pt x="15691" y="954"/>
                </a:lnTo>
                <a:lnTo>
                  <a:pt x="15684" y="964"/>
                </a:lnTo>
                <a:lnTo>
                  <a:pt x="15675" y="973"/>
                </a:lnTo>
                <a:lnTo>
                  <a:pt x="15667" y="982"/>
                </a:lnTo>
                <a:lnTo>
                  <a:pt x="15658" y="989"/>
                </a:lnTo>
                <a:lnTo>
                  <a:pt x="15649" y="996"/>
                </a:lnTo>
                <a:lnTo>
                  <a:pt x="15639" y="1003"/>
                </a:lnTo>
                <a:lnTo>
                  <a:pt x="15630" y="1008"/>
                </a:lnTo>
                <a:lnTo>
                  <a:pt x="15619" y="1013"/>
                </a:lnTo>
                <a:lnTo>
                  <a:pt x="15609" y="1018"/>
                </a:lnTo>
                <a:lnTo>
                  <a:pt x="15598" y="1021"/>
                </a:lnTo>
                <a:lnTo>
                  <a:pt x="15587" y="1024"/>
                </a:lnTo>
                <a:lnTo>
                  <a:pt x="15575" y="1027"/>
                </a:lnTo>
                <a:lnTo>
                  <a:pt x="15563" y="1028"/>
                </a:lnTo>
                <a:lnTo>
                  <a:pt x="15551" y="1029"/>
                </a:lnTo>
                <a:lnTo>
                  <a:pt x="15538" y="1030"/>
                </a:lnTo>
                <a:lnTo>
                  <a:pt x="15527" y="1030"/>
                </a:lnTo>
                <a:lnTo>
                  <a:pt x="15516" y="1029"/>
                </a:lnTo>
                <a:lnTo>
                  <a:pt x="15506" y="1027"/>
                </a:lnTo>
                <a:lnTo>
                  <a:pt x="15495" y="1026"/>
                </a:lnTo>
                <a:lnTo>
                  <a:pt x="15485" y="1023"/>
                </a:lnTo>
                <a:lnTo>
                  <a:pt x="15475" y="1020"/>
                </a:lnTo>
                <a:lnTo>
                  <a:pt x="15465" y="1017"/>
                </a:lnTo>
                <a:lnTo>
                  <a:pt x="15455" y="1013"/>
                </a:lnTo>
                <a:lnTo>
                  <a:pt x="15446" y="1008"/>
                </a:lnTo>
                <a:lnTo>
                  <a:pt x="15437" y="1004"/>
                </a:lnTo>
                <a:lnTo>
                  <a:pt x="15429" y="999"/>
                </a:lnTo>
                <a:lnTo>
                  <a:pt x="15421" y="993"/>
                </a:lnTo>
                <a:lnTo>
                  <a:pt x="15414" y="988"/>
                </a:lnTo>
                <a:lnTo>
                  <a:pt x="15408" y="982"/>
                </a:lnTo>
                <a:lnTo>
                  <a:pt x="15403" y="976"/>
                </a:lnTo>
                <a:lnTo>
                  <a:pt x="15398" y="970"/>
                </a:lnTo>
                <a:lnTo>
                  <a:pt x="15389" y="956"/>
                </a:lnTo>
                <a:lnTo>
                  <a:pt x="15382" y="941"/>
                </a:lnTo>
                <a:lnTo>
                  <a:pt x="15375" y="924"/>
                </a:lnTo>
                <a:lnTo>
                  <a:pt x="15370" y="906"/>
                </a:lnTo>
                <a:lnTo>
                  <a:pt x="15368" y="892"/>
                </a:lnTo>
                <a:lnTo>
                  <a:pt x="15366" y="874"/>
                </a:lnTo>
                <a:lnTo>
                  <a:pt x="15365" y="852"/>
                </a:lnTo>
                <a:lnTo>
                  <a:pt x="15365" y="827"/>
                </a:lnTo>
                <a:lnTo>
                  <a:pt x="15365" y="513"/>
                </a:lnTo>
                <a:lnTo>
                  <a:pt x="15452" y="513"/>
                </a:lnTo>
                <a:lnTo>
                  <a:pt x="15452" y="794"/>
                </a:lnTo>
                <a:lnTo>
                  <a:pt x="15452" y="824"/>
                </a:lnTo>
                <a:lnTo>
                  <a:pt x="15453" y="850"/>
                </a:lnTo>
                <a:lnTo>
                  <a:pt x="15455" y="869"/>
                </a:lnTo>
                <a:lnTo>
                  <a:pt x="15457" y="884"/>
                </a:lnTo>
                <a:lnTo>
                  <a:pt x="15459" y="892"/>
                </a:lnTo>
                <a:lnTo>
                  <a:pt x="15462" y="900"/>
                </a:lnTo>
                <a:lnTo>
                  <a:pt x="15466" y="907"/>
                </a:lnTo>
                <a:lnTo>
                  <a:pt x="15470" y="914"/>
                </a:lnTo>
                <a:lnTo>
                  <a:pt x="15474" y="920"/>
                </a:lnTo>
                <a:lnTo>
                  <a:pt x="15479" y="926"/>
                </a:lnTo>
                <a:lnTo>
                  <a:pt x="15485" y="932"/>
                </a:lnTo>
                <a:lnTo>
                  <a:pt x="15491" y="937"/>
                </a:lnTo>
                <a:lnTo>
                  <a:pt x="15498" y="941"/>
                </a:lnTo>
                <a:lnTo>
                  <a:pt x="15505" y="945"/>
                </a:lnTo>
                <a:lnTo>
                  <a:pt x="15512" y="948"/>
                </a:lnTo>
                <a:lnTo>
                  <a:pt x="15520" y="951"/>
                </a:lnTo>
                <a:lnTo>
                  <a:pt x="15529" y="953"/>
                </a:lnTo>
                <a:lnTo>
                  <a:pt x="15537" y="955"/>
                </a:lnTo>
                <a:lnTo>
                  <a:pt x="15546" y="956"/>
                </a:lnTo>
                <a:lnTo>
                  <a:pt x="15556" y="956"/>
                </a:lnTo>
                <a:lnTo>
                  <a:pt x="15565" y="956"/>
                </a:lnTo>
                <a:lnTo>
                  <a:pt x="15574" y="955"/>
                </a:lnTo>
                <a:lnTo>
                  <a:pt x="15585" y="953"/>
                </a:lnTo>
                <a:lnTo>
                  <a:pt x="15594" y="951"/>
                </a:lnTo>
                <a:lnTo>
                  <a:pt x="15603" y="948"/>
                </a:lnTo>
                <a:lnTo>
                  <a:pt x="15611" y="945"/>
                </a:lnTo>
                <a:lnTo>
                  <a:pt x="15620" y="941"/>
                </a:lnTo>
                <a:lnTo>
                  <a:pt x="15629" y="936"/>
                </a:lnTo>
                <a:lnTo>
                  <a:pt x="15637" y="931"/>
                </a:lnTo>
                <a:lnTo>
                  <a:pt x="15644" y="925"/>
                </a:lnTo>
                <a:lnTo>
                  <a:pt x="15651" y="919"/>
                </a:lnTo>
                <a:lnTo>
                  <a:pt x="15657" y="913"/>
                </a:lnTo>
                <a:lnTo>
                  <a:pt x="15663" y="906"/>
                </a:lnTo>
                <a:lnTo>
                  <a:pt x="15668" y="899"/>
                </a:lnTo>
                <a:lnTo>
                  <a:pt x="15672" y="891"/>
                </a:lnTo>
                <a:lnTo>
                  <a:pt x="15676" y="883"/>
                </a:lnTo>
                <a:lnTo>
                  <a:pt x="15679" y="874"/>
                </a:lnTo>
                <a:lnTo>
                  <a:pt x="15682" y="864"/>
                </a:lnTo>
                <a:lnTo>
                  <a:pt x="15685" y="853"/>
                </a:lnTo>
                <a:lnTo>
                  <a:pt x="15687" y="841"/>
                </a:lnTo>
                <a:lnTo>
                  <a:pt x="15689" y="814"/>
                </a:lnTo>
                <a:lnTo>
                  <a:pt x="15690" y="784"/>
                </a:lnTo>
                <a:lnTo>
                  <a:pt x="15690" y="513"/>
                </a:lnTo>
                <a:lnTo>
                  <a:pt x="15776" y="513"/>
                </a:lnTo>
                <a:lnTo>
                  <a:pt x="15776" y="1019"/>
                </a:lnTo>
                <a:lnTo>
                  <a:pt x="15699" y="1019"/>
                </a:lnTo>
                <a:close/>
                <a:moveTo>
                  <a:pt x="16068" y="943"/>
                </a:moveTo>
                <a:lnTo>
                  <a:pt x="16080" y="1018"/>
                </a:lnTo>
                <a:lnTo>
                  <a:pt x="16062" y="1022"/>
                </a:lnTo>
                <a:lnTo>
                  <a:pt x="16046" y="1024"/>
                </a:lnTo>
                <a:lnTo>
                  <a:pt x="16030" y="1025"/>
                </a:lnTo>
                <a:lnTo>
                  <a:pt x="16016" y="1026"/>
                </a:lnTo>
                <a:lnTo>
                  <a:pt x="16004" y="1026"/>
                </a:lnTo>
                <a:lnTo>
                  <a:pt x="15994" y="1025"/>
                </a:lnTo>
                <a:lnTo>
                  <a:pt x="15984" y="1024"/>
                </a:lnTo>
                <a:lnTo>
                  <a:pt x="15973" y="1022"/>
                </a:lnTo>
                <a:lnTo>
                  <a:pt x="15965" y="1020"/>
                </a:lnTo>
                <a:lnTo>
                  <a:pt x="15957" y="1018"/>
                </a:lnTo>
                <a:lnTo>
                  <a:pt x="15949" y="1015"/>
                </a:lnTo>
                <a:lnTo>
                  <a:pt x="15942" y="1011"/>
                </a:lnTo>
                <a:lnTo>
                  <a:pt x="15936" y="1007"/>
                </a:lnTo>
                <a:lnTo>
                  <a:pt x="15931" y="1003"/>
                </a:lnTo>
                <a:lnTo>
                  <a:pt x="15925" y="999"/>
                </a:lnTo>
                <a:lnTo>
                  <a:pt x="15921" y="994"/>
                </a:lnTo>
                <a:lnTo>
                  <a:pt x="15916" y="989"/>
                </a:lnTo>
                <a:lnTo>
                  <a:pt x="15913" y="984"/>
                </a:lnTo>
                <a:lnTo>
                  <a:pt x="15909" y="978"/>
                </a:lnTo>
                <a:lnTo>
                  <a:pt x="15906" y="972"/>
                </a:lnTo>
                <a:lnTo>
                  <a:pt x="15904" y="966"/>
                </a:lnTo>
                <a:lnTo>
                  <a:pt x="15902" y="957"/>
                </a:lnTo>
                <a:lnTo>
                  <a:pt x="15900" y="947"/>
                </a:lnTo>
                <a:lnTo>
                  <a:pt x="15899" y="935"/>
                </a:lnTo>
                <a:lnTo>
                  <a:pt x="15897" y="906"/>
                </a:lnTo>
                <a:lnTo>
                  <a:pt x="15896" y="871"/>
                </a:lnTo>
                <a:lnTo>
                  <a:pt x="15896" y="579"/>
                </a:lnTo>
                <a:lnTo>
                  <a:pt x="15833" y="579"/>
                </a:lnTo>
                <a:lnTo>
                  <a:pt x="15833" y="513"/>
                </a:lnTo>
                <a:lnTo>
                  <a:pt x="15896" y="513"/>
                </a:lnTo>
                <a:lnTo>
                  <a:pt x="15896" y="388"/>
                </a:lnTo>
                <a:lnTo>
                  <a:pt x="15983" y="337"/>
                </a:lnTo>
                <a:lnTo>
                  <a:pt x="15983" y="513"/>
                </a:lnTo>
                <a:lnTo>
                  <a:pt x="16068" y="513"/>
                </a:lnTo>
                <a:lnTo>
                  <a:pt x="16068" y="579"/>
                </a:lnTo>
                <a:lnTo>
                  <a:pt x="15983" y="579"/>
                </a:lnTo>
                <a:lnTo>
                  <a:pt x="15983" y="876"/>
                </a:lnTo>
                <a:lnTo>
                  <a:pt x="15983" y="893"/>
                </a:lnTo>
                <a:lnTo>
                  <a:pt x="15984" y="906"/>
                </a:lnTo>
                <a:lnTo>
                  <a:pt x="15985" y="916"/>
                </a:lnTo>
                <a:lnTo>
                  <a:pt x="15987" y="923"/>
                </a:lnTo>
                <a:lnTo>
                  <a:pt x="15990" y="928"/>
                </a:lnTo>
                <a:lnTo>
                  <a:pt x="15993" y="933"/>
                </a:lnTo>
                <a:lnTo>
                  <a:pt x="15997" y="937"/>
                </a:lnTo>
                <a:lnTo>
                  <a:pt x="16002" y="940"/>
                </a:lnTo>
                <a:lnTo>
                  <a:pt x="16007" y="943"/>
                </a:lnTo>
                <a:lnTo>
                  <a:pt x="16014" y="945"/>
                </a:lnTo>
                <a:lnTo>
                  <a:pt x="16022" y="946"/>
                </a:lnTo>
                <a:lnTo>
                  <a:pt x="16031" y="946"/>
                </a:lnTo>
                <a:lnTo>
                  <a:pt x="16039" y="946"/>
                </a:lnTo>
                <a:lnTo>
                  <a:pt x="16047" y="945"/>
                </a:lnTo>
                <a:lnTo>
                  <a:pt x="16057" y="944"/>
                </a:lnTo>
                <a:lnTo>
                  <a:pt x="16068" y="943"/>
                </a:lnTo>
                <a:close/>
                <a:moveTo>
                  <a:pt x="5119" y="1721"/>
                </a:moveTo>
                <a:lnTo>
                  <a:pt x="5213" y="1744"/>
                </a:lnTo>
                <a:lnTo>
                  <a:pt x="5205" y="1772"/>
                </a:lnTo>
                <a:lnTo>
                  <a:pt x="5195" y="1797"/>
                </a:lnTo>
                <a:lnTo>
                  <a:pt x="5190" y="1810"/>
                </a:lnTo>
                <a:lnTo>
                  <a:pt x="5185" y="1822"/>
                </a:lnTo>
                <a:lnTo>
                  <a:pt x="5179" y="1833"/>
                </a:lnTo>
                <a:lnTo>
                  <a:pt x="5172" y="1844"/>
                </a:lnTo>
                <a:lnTo>
                  <a:pt x="5166" y="1855"/>
                </a:lnTo>
                <a:lnTo>
                  <a:pt x="5159" y="1865"/>
                </a:lnTo>
                <a:lnTo>
                  <a:pt x="5151" y="1875"/>
                </a:lnTo>
                <a:lnTo>
                  <a:pt x="5143" y="1884"/>
                </a:lnTo>
                <a:lnTo>
                  <a:pt x="5135" y="1893"/>
                </a:lnTo>
                <a:lnTo>
                  <a:pt x="5127" y="1901"/>
                </a:lnTo>
                <a:lnTo>
                  <a:pt x="5117" y="1909"/>
                </a:lnTo>
                <a:lnTo>
                  <a:pt x="5108" y="1917"/>
                </a:lnTo>
                <a:lnTo>
                  <a:pt x="5098" y="1924"/>
                </a:lnTo>
                <a:lnTo>
                  <a:pt x="5088" y="1931"/>
                </a:lnTo>
                <a:lnTo>
                  <a:pt x="5078" y="1937"/>
                </a:lnTo>
                <a:lnTo>
                  <a:pt x="5068" y="1943"/>
                </a:lnTo>
                <a:lnTo>
                  <a:pt x="5057" y="1949"/>
                </a:lnTo>
                <a:lnTo>
                  <a:pt x="5047" y="1953"/>
                </a:lnTo>
                <a:lnTo>
                  <a:pt x="5035" y="1958"/>
                </a:lnTo>
                <a:lnTo>
                  <a:pt x="5024" y="1962"/>
                </a:lnTo>
                <a:lnTo>
                  <a:pt x="5013" y="1965"/>
                </a:lnTo>
                <a:lnTo>
                  <a:pt x="5001" y="1968"/>
                </a:lnTo>
                <a:lnTo>
                  <a:pt x="4988" y="1971"/>
                </a:lnTo>
                <a:lnTo>
                  <a:pt x="4976" y="1973"/>
                </a:lnTo>
                <a:lnTo>
                  <a:pt x="4950" y="1976"/>
                </a:lnTo>
                <a:lnTo>
                  <a:pt x="4923" y="1977"/>
                </a:lnTo>
                <a:lnTo>
                  <a:pt x="4895" y="1976"/>
                </a:lnTo>
                <a:lnTo>
                  <a:pt x="4869" y="1974"/>
                </a:lnTo>
                <a:lnTo>
                  <a:pt x="4844" y="1970"/>
                </a:lnTo>
                <a:lnTo>
                  <a:pt x="4821" y="1965"/>
                </a:lnTo>
                <a:lnTo>
                  <a:pt x="4799" y="1959"/>
                </a:lnTo>
                <a:lnTo>
                  <a:pt x="4778" y="1951"/>
                </a:lnTo>
                <a:lnTo>
                  <a:pt x="4758" y="1942"/>
                </a:lnTo>
                <a:lnTo>
                  <a:pt x="4740" y="1931"/>
                </a:lnTo>
                <a:lnTo>
                  <a:pt x="4722" y="1919"/>
                </a:lnTo>
                <a:lnTo>
                  <a:pt x="4706" y="1905"/>
                </a:lnTo>
                <a:lnTo>
                  <a:pt x="4691" y="1891"/>
                </a:lnTo>
                <a:lnTo>
                  <a:pt x="4677" y="1875"/>
                </a:lnTo>
                <a:lnTo>
                  <a:pt x="4664" y="1858"/>
                </a:lnTo>
                <a:lnTo>
                  <a:pt x="4652" y="1839"/>
                </a:lnTo>
                <a:lnTo>
                  <a:pt x="4641" y="1819"/>
                </a:lnTo>
                <a:lnTo>
                  <a:pt x="4632" y="1798"/>
                </a:lnTo>
                <a:lnTo>
                  <a:pt x="4623" y="1776"/>
                </a:lnTo>
                <a:lnTo>
                  <a:pt x="4616" y="1754"/>
                </a:lnTo>
                <a:lnTo>
                  <a:pt x="4609" y="1731"/>
                </a:lnTo>
                <a:lnTo>
                  <a:pt x="4604" y="1708"/>
                </a:lnTo>
                <a:lnTo>
                  <a:pt x="4600" y="1685"/>
                </a:lnTo>
                <a:lnTo>
                  <a:pt x="4597" y="1661"/>
                </a:lnTo>
                <a:lnTo>
                  <a:pt x="4595" y="1636"/>
                </a:lnTo>
                <a:lnTo>
                  <a:pt x="4595" y="1612"/>
                </a:lnTo>
                <a:lnTo>
                  <a:pt x="4596" y="1584"/>
                </a:lnTo>
                <a:lnTo>
                  <a:pt x="4597" y="1558"/>
                </a:lnTo>
                <a:lnTo>
                  <a:pt x="4601" y="1533"/>
                </a:lnTo>
                <a:lnTo>
                  <a:pt x="4605" y="1509"/>
                </a:lnTo>
                <a:lnTo>
                  <a:pt x="4611" y="1486"/>
                </a:lnTo>
                <a:lnTo>
                  <a:pt x="4618" y="1463"/>
                </a:lnTo>
                <a:lnTo>
                  <a:pt x="4627" y="1442"/>
                </a:lnTo>
                <a:lnTo>
                  <a:pt x="4636" y="1421"/>
                </a:lnTo>
                <a:lnTo>
                  <a:pt x="4647" y="1401"/>
                </a:lnTo>
                <a:lnTo>
                  <a:pt x="4659" y="1383"/>
                </a:lnTo>
                <a:lnTo>
                  <a:pt x="4673" y="1366"/>
                </a:lnTo>
                <a:lnTo>
                  <a:pt x="4687" y="1350"/>
                </a:lnTo>
                <a:lnTo>
                  <a:pt x="4702" y="1335"/>
                </a:lnTo>
                <a:lnTo>
                  <a:pt x="4718" y="1321"/>
                </a:lnTo>
                <a:lnTo>
                  <a:pt x="4737" y="1309"/>
                </a:lnTo>
                <a:lnTo>
                  <a:pt x="4756" y="1298"/>
                </a:lnTo>
                <a:lnTo>
                  <a:pt x="4775" y="1288"/>
                </a:lnTo>
                <a:lnTo>
                  <a:pt x="4795" y="1280"/>
                </a:lnTo>
                <a:lnTo>
                  <a:pt x="4815" y="1272"/>
                </a:lnTo>
                <a:lnTo>
                  <a:pt x="4836" y="1266"/>
                </a:lnTo>
                <a:lnTo>
                  <a:pt x="4857" y="1262"/>
                </a:lnTo>
                <a:lnTo>
                  <a:pt x="4879" y="1259"/>
                </a:lnTo>
                <a:lnTo>
                  <a:pt x="4902" y="1257"/>
                </a:lnTo>
                <a:lnTo>
                  <a:pt x="4925" y="1256"/>
                </a:lnTo>
                <a:lnTo>
                  <a:pt x="4951" y="1257"/>
                </a:lnTo>
                <a:lnTo>
                  <a:pt x="4975" y="1259"/>
                </a:lnTo>
                <a:lnTo>
                  <a:pt x="4999" y="1263"/>
                </a:lnTo>
                <a:lnTo>
                  <a:pt x="5021" y="1269"/>
                </a:lnTo>
                <a:lnTo>
                  <a:pt x="5043" y="1277"/>
                </a:lnTo>
                <a:lnTo>
                  <a:pt x="5063" y="1286"/>
                </a:lnTo>
                <a:lnTo>
                  <a:pt x="5083" y="1297"/>
                </a:lnTo>
                <a:lnTo>
                  <a:pt x="5101" y="1309"/>
                </a:lnTo>
                <a:lnTo>
                  <a:pt x="5118" y="1323"/>
                </a:lnTo>
                <a:lnTo>
                  <a:pt x="5135" y="1338"/>
                </a:lnTo>
                <a:lnTo>
                  <a:pt x="5149" y="1355"/>
                </a:lnTo>
                <a:lnTo>
                  <a:pt x="5162" y="1373"/>
                </a:lnTo>
                <a:lnTo>
                  <a:pt x="5174" y="1392"/>
                </a:lnTo>
                <a:lnTo>
                  <a:pt x="5184" y="1413"/>
                </a:lnTo>
                <a:lnTo>
                  <a:pt x="5193" y="1435"/>
                </a:lnTo>
                <a:lnTo>
                  <a:pt x="5201" y="1459"/>
                </a:lnTo>
                <a:lnTo>
                  <a:pt x="5110" y="1480"/>
                </a:lnTo>
                <a:lnTo>
                  <a:pt x="5103" y="1462"/>
                </a:lnTo>
                <a:lnTo>
                  <a:pt x="5096" y="1445"/>
                </a:lnTo>
                <a:lnTo>
                  <a:pt x="5088" y="1429"/>
                </a:lnTo>
                <a:lnTo>
                  <a:pt x="5080" y="1414"/>
                </a:lnTo>
                <a:lnTo>
                  <a:pt x="5071" y="1401"/>
                </a:lnTo>
                <a:lnTo>
                  <a:pt x="5061" y="1389"/>
                </a:lnTo>
                <a:lnTo>
                  <a:pt x="5051" y="1379"/>
                </a:lnTo>
                <a:lnTo>
                  <a:pt x="5039" y="1369"/>
                </a:lnTo>
                <a:lnTo>
                  <a:pt x="5028" y="1361"/>
                </a:lnTo>
                <a:lnTo>
                  <a:pt x="5015" y="1354"/>
                </a:lnTo>
                <a:lnTo>
                  <a:pt x="5002" y="1348"/>
                </a:lnTo>
                <a:lnTo>
                  <a:pt x="4987" y="1343"/>
                </a:lnTo>
                <a:lnTo>
                  <a:pt x="4973" y="1340"/>
                </a:lnTo>
                <a:lnTo>
                  <a:pt x="4957" y="1337"/>
                </a:lnTo>
                <a:lnTo>
                  <a:pt x="4941" y="1335"/>
                </a:lnTo>
                <a:lnTo>
                  <a:pt x="4923" y="1335"/>
                </a:lnTo>
                <a:lnTo>
                  <a:pt x="4903" y="1335"/>
                </a:lnTo>
                <a:lnTo>
                  <a:pt x="4884" y="1337"/>
                </a:lnTo>
                <a:lnTo>
                  <a:pt x="4866" y="1340"/>
                </a:lnTo>
                <a:lnTo>
                  <a:pt x="4849" y="1344"/>
                </a:lnTo>
                <a:lnTo>
                  <a:pt x="4833" y="1350"/>
                </a:lnTo>
                <a:lnTo>
                  <a:pt x="4817" y="1356"/>
                </a:lnTo>
                <a:lnTo>
                  <a:pt x="4803" y="1364"/>
                </a:lnTo>
                <a:lnTo>
                  <a:pt x="4789" y="1373"/>
                </a:lnTo>
                <a:lnTo>
                  <a:pt x="4776" y="1383"/>
                </a:lnTo>
                <a:lnTo>
                  <a:pt x="4764" y="1394"/>
                </a:lnTo>
                <a:lnTo>
                  <a:pt x="4753" y="1406"/>
                </a:lnTo>
                <a:lnTo>
                  <a:pt x="4743" y="1418"/>
                </a:lnTo>
                <a:lnTo>
                  <a:pt x="4734" y="1432"/>
                </a:lnTo>
                <a:lnTo>
                  <a:pt x="4726" y="1446"/>
                </a:lnTo>
                <a:lnTo>
                  <a:pt x="4718" y="1461"/>
                </a:lnTo>
                <a:lnTo>
                  <a:pt x="4712" y="1476"/>
                </a:lnTo>
                <a:lnTo>
                  <a:pt x="4707" y="1493"/>
                </a:lnTo>
                <a:lnTo>
                  <a:pt x="4703" y="1509"/>
                </a:lnTo>
                <a:lnTo>
                  <a:pt x="4699" y="1526"/>
                </a:lnTo>
                <a:lnTo>
                  <a:pt x="4696" y="1542"/>
                </a:lnTo>
                <a:lnTo>
                  <a:pt x="4693" y="1559"/>
                </a:lnTo>
                <a:lnTo>
                  <a:pt x="4692" y="1576"/>
                </a:lnTo>
                <a:lnTo>
                  <a:pt x="4691" y="1593"/>
                </a:lnTo>
                <a:lnTo>
                  <a:pt x="4690" y="1611"/>
                </a:lnTo>
                <a:lnTo>
                  <a:pt x="4691" y="1633"/>
                </a:lnTo>
                <a:lnTo>
                  <a:pt x="4692" y="1654"/>
                </a:lnTo>
                <a:lnTo>
                  <a:pt x="4694" y="1675"/>
                </a:lnTo>
                <a:lnTo>
                  <a:pt x="4697" y="1694"/>
                </a:lnTo>
                <a:lnTo>
                  <a:pt x="4700" y="1713"/>
                </a:lnTo>
                <a:lnTo>
                  <a:pt x="4705" y="1732"/>
                </a:lnTo>
                <a:lnTo>
                  <a:pt x="4710" y="1749"/>
                </a:lnTo>
                <a:lnTo>
                  <a:pt x="4716" y="1766"/>
                </a:lnTo>
                <a:lnTo>
                  <a:pt x="4724" y="1782"/>
                </a:lnTo>
                <a:lnTo>
                  <a:pt x="4732" y="1797"/>
                </a:lnTo>
                <a:lnTo>
                  <a:pt x="4740" y="1811"/>
                </a:lnTo>
                <a:lnTo>
                  <a:pt x="4750" y="1824"/>
                </a:lnTo>
                <a:lnTo>
                  <a:pt x="4760" y="1836"/>
                </a:lnTo>
                <a:lnTo>
                  <a:pt x="4772" y="1847"/>
                </a:lnTo>
                <a:lnTo>
                  <a:pt x="4784" y="1856"/>
                </a:lnTo>
                <a:lnTo>
                  <a:pt x="4797" y="1865"/>
                </a:lnTo>
                <a:lnTo>
                  <a:pt x="4811" y="1873"/>
                </a:lnTo>
                <a:lnTo>
                  <a:pt x="4825" y="1880"/>
                </a:lnTo>
                <a:lnTo>
                  <a:pt x="4839" y="1885"/>
                </a:lnTo>
                <a:lnTo>
                  <a:pt x="4854" y="1890"/>
                </a:lnTo>
                <a:lnTo>
                  <a:pt x="4869" y="1893"/>
                </a:lnTo>
                <a:lnTo>
                  <a:pt x="4884" y="1896"/>
                </a:lnTo>
                <a:lnTo>
                  <a:pt x="4899" y="1897"/>
                </a:lnTo>
                <a:lnTo>
                  <a:pt x="4915" y="1898"/>
                </a:lnTo>
                <a:lnTo>
                  <a:pt x="4935" y="1897"/>
                </a:lnTo>
                <a:lnTo>
                  <a:pt x="4953" y="1895"/>
                </a:lnTo>
                <a:lnTo>
                  <a:pt x="4971" y="1892"/>
                </a:lnTo>
                <a:lnTo>
                  <a:pt x="4987" y="1887"/>
                </a:lnTo>
                <a:lnTo>
                  <a:pt x="5003" y="1881"/>
                </a:lnTo>
                <a:lnTo>
                  <a:pt x="5019" y="1873"/>
                </a:lnTo>
                <a:lnTo>
                  <a:pt x="5033" y="1864"/>
                </a:lnTo>
                <a:lnTo>
                  <a:pt x="5047" y="1853"/>
                </a:lnTo>
                <a:lnTo>
                  <a:pt x="5060" y="1842"/>
                </a:lnTo>
                <a:lnTo>
                  <a:pt x="5071" y="1828"/>
                </a:lnTo>
                <a:lnTo>
                  <a:pt x="5082" y="1814"/>
                </a:lnTo>
                <a:lnTo>
                  <a:pt x="5092" y="1798"/>
                </a:lnTo>
                <a:lnTo>
                  <a:pt x="5100" y="1781"/>
                </a:lnTo>
                <a:lnTo>
                  <a:pt x="5108" y="1762"/>
                </a:lnTo>
                <a:lnTo>
                  <a:pt x="5114" y="1742"/>
                </a:lnTo>
                <a:lnTo>
                  <a:pt x="5119" y="1721"/>
                </a:lnTo>
                <a:close/>
                <a:moveTo>
                  <a:pt x="4921" y="1172"/>
                </a:moveTo>
                <a:lnTo>
                  <a:pt x="4975" y="1091"/>
                </a:lnTo>
                <a:lnTo>
                  <a:pt x="5072" y="1091"/>
                </a:lnTo>
                <a:lnTo>
                  <a:pt x="4964" y="1225"/>
                </a:lnTo>
                <a:lnTo>
                  <a:pt x="4872" y="1225"/>
                </a:lnTo>
                <a:lnTo>
                  <a:pt x="4771" y="1091"/>
                </a:lnTo>
                <a:lnTo>
                  <a:pt x="4868" y="1091"/>
                </a:lnTo>
                <a:lnTo>
                  <a:pt x="4921" y="1172"/>
                </a:lnTo>
                <a:close/>
                <a:moveTo>
                  <a:pt x="5633" y="1802"/>
                </a:moveTo>
                <a:lnTo>
                  <a:pt x="5721" y="1813"/>
                </a:lnTo>
                <a:lnTo>
                  <a:pt x="5716" y="1832"/>
                </a:lnTo>
                <a:lnTo>
                  <a:pt x="5709" y="1850"/>
                </a:lnTo>
                <a:lnTo>
                  <a:pt x="5701" y="1866"/>
                </a:lnTo>
                <a:lnTo>
                  <a:pt x="5692" y="1882"/>
                </a:lnTo>
                <a:lnTo>
                  <a:pt x="5681" y="1896"/>
                </a:lnTo>
                <a:lnTo>
                  <a:pt x="5670" y="1910"/>
                </a:lnTo>
                <a:lnTo>
                  <a:pt x="5658" y="1922"/>
                </a:lnTo>
                <a:lnTo>
                  <a:pt x="5644" y="1933"/>
                </a:lnTo>
                <a:lnTo>
                  <a:pt x="5630" y="1943"/>
                </a:lnTo>
                <a:lnTo>
                  <a:pt x="5614" y="1952"/>
                </a:lnTo>
                <a:lnTo>
                  <a:pt x="5597" y="1959"/>
                </a:lnTo>
                <a:lnTo>
                  <a:pt x="5580" y="1965"/>
                </a:lnTo>
                <a:lnTo>
                  <a:pt x="5561" y="1970"/>
                </a:lnTo>
                <a:lnTo>
                  <a:pt x="5542" y="1973"/>
                </a:lnTo>
                <a:lnTo>
                  <a:pt x="5520" y="1975"/>
                </a:lnTo>
                <a:lnTo>
                  <a:pt x="5499" y="1976"/>
                </a:lnTo>
                <a:lnTo>
                  <a:pt x="5485" y="1976"/>
                </a:lnTo>
                <a:lnTo>
                  <a:pt x="5472" y="1975"/>
                </a:lnTo>
                <a:lnTo>
                  <a:pt x="5459" y="1973"/>
                </a:lnTo>
                <a:lnTo>
                  <a:pt x="5447" y="1972"/>
                </a:lnTo>
                <a:lnTo>
                  <a:pt x="5434" y="1969"/>
                </a:lnTo>
                <a:lnTo>
                  <a:pt x="5423" y="1966"/>
                </a:lnTo>
                <a:lnTo>
                  <a:pt x="5411" y="1963"/>
                </a:lnTo>
                <a:lnTo>
                  <a:pt x="5400" y="1959"/>
                </a:lnTo>
                <a:lnTo>
                  <a:pt x="5389" y="1954"/>
                </a:lnTo>
                <a:lnTo>
                  <a:pt x="5379" y="1949"/>
                </a:lnTo>
                <a:lnTo>
                  <a:pt x="5369" y="1944"/>
                </a:lnTo>
                <a:lnTo>
                  <a:pt x="5359" y="1937"/>
                </a:lnTo>
                <a:lnTo>
                  <a:pt x="5350" y="1931"/>
                </a:lnTo>
                <a:lnTo>
                  <a:pt x="5341" y="1924"/>
                </a:lnTo>
                <a:lnTo>
                  <a:pt x="5332" y="1916"/>
                </a:lnTo>
                <a:lnTo>
                  <a:pt x="5323" y="1908"/>
                </a:lnTo>
                <a:lnTo>
                  <a:pt x="5315" y="1899"/>
                </a:lnTo>
                <a:lnTo>
                  <a:pt x="5308" y="1890"/>
                </a:lnTo>
                <a:lnTo>
                  <a:pt x="5301" y="1880"/>
                </a:lnTo>
                <a:lnTo>
                  <a:pt x="5295" y="1870"/>
                </a:lnTo>
                <a:lnTo>
                  <a:pt x="5289" y="1860"/>
                </a:lnTo>
                <a:lnTo>
                  <a:pt x="5283" y="1849"/>
                </a:lnTo>
                <a:lnTo>
                  <a:pt x="5279" y="1838"/>
                </a:lnTo>
                <a:lnTo>
                  <a:pt x="5274" y="1826"/>
                </a:lnTo>
                <a:lnTo>
                  <a:pt x="5271" y="1814"/>
                </a:lnTo>
                <a:lnTo>
                  <a:pt x="5267" y="1801"/>
                </a:lnTo>
                <a:lnTo>
                  <a:pt x="5264" y="1788"/>
                </a:lnTo>
                <a:lnTo>
                  <a:pt x="5262" y="1775"/>
                </a:lnTo>
                <a:lnTo>
                  <a:pt x="5260" y="1761"/>
                </a:lnTo>
                <a:lnTo>
                  <a:pt x="5259" y="1747"/>
                </a:lnTo>
                <a:lnTo>
                  <a:pt x="5258" y="1732"/>
                </a:lnTo>
                <a:lnTo>
                  <a:pt x="5258" y="1717"/>
                </a:lnTo>
                <a:lnTo>
                  <a:pt x="5258" y="1701"/>
                </a:lnTo>
                <a:lnTo>
                  <a:pt x="5259" y="1686"/>
                </a:lnTo>
                <a:lnTo>
                  <a:pt x="5260" y="1671"/>
                </a:lnTo>
                <a:lnTo>
                  <a:pt x="5262" y="1657"/>
                </a:lnTo>
                <a:lnTo>
                  <a:pt x="5265" y="1643"/>
                </a:lnTo>
                <a:lnTo>
                  <a:pt x="5267" y="1630"/>
                </a:lnTo>
                <a:lnTo>
                  <a:pt x="5271" y="1617"/>
                </a:lnTo>
                <a:lnTo>
                  <a:pt x="5274" y="1604"/>
                </a:lnTo>
                <a:lnTo>
                  <a:pt x="5279" y="1591"/>
                </a:lnTo>
                <a:lnTo>
                  <a:pt x="5284" y="1579"/>
                </a:lnTo>
                <a:lnTo>
                  <a:pt x="5289" y="1568"/>
                </a:lnTo>
                <a:lnTo>
                  <a:pt x="5295" y="1557"/>
                </a:lnTo>
                <a:lnTo>
                  <a:pt x="5301" y="1547"/>
                </a:lnTo>
                <a:lnTo>
                  <a:pt x="5308" y="1537"/>
                </a:lnTo>
                <a:lnTo>
                  <a:pt x="5316" y="1528"/>
                </a:lnTo>
                <a:lnTo>
                  <a:pt x="5323" y="1519"/>
                </a:lnTo>
                <a:lnTo>
                  <a:pt x="5333" y="1510"/>
                </a:lnTo>
                <a:lnTo>
                  <a:pt x="5341" y="1502"/>
                </a:lnTo>
                <a:lnTo>
                  <a:pt x="5350" y="1495"/>
                </a:lnTo>
                <a:lnTo>
                  <a:pt x="5360" y="1488"/>
                </a:lnTo>
                <a:lnTo>
                  <a:pt x="5369" y="1482"/>
                </a:lnTo>
                <a:lnTo>
                  <a:pt x="5379" y="1476"/>
                </a:lnTo>
                <a:lnTo>
                  <a:pt x="5389" y="1471"/>
                </a:lnTo>
                <a:lnTo>
                  <a:pt x="5400" y="1466"/>
                </a:lnTo>
                <a:lnTo>
                  <a:pt x="5410" y="1462"/>
                </a:lnTo>
                <a:lnTo>
                  <a:pt x="5421" y="1458"/>
                </a:lnTo>
                <a:lnTo>
                  <a:pt x="5433" y="1455"/>
                </a:lnTo>
                <a:lnTo>
                  <a:pt x="5445" y="1453"/>
                </a:lnTo>
                <a:lnTo>
                  <a:pt x="5456" y="1451"/>
                </a:lnTo>
                <a:lnTo>
                  <a:pt x="5469" y="1450"/>
                </a:lnTo>
                <a:lnTo>
                  <a:pt x="5481" y="1449"/>
                </a:lnTo>
                <a:lnTo>
                  <a:pt x="5494" y="1449"/>
                </a:lnTo>
                <a:lnTo>
                  <a:pt x="5507" y="1449"/>
                </a:lnTo>
                <a:lnTo>
                  <a:pt x="5519" y="1450"/>
                </a:lnTo>
                <a:lnTo>
                  <a:pt x="5532" y="1451"/>
                </a:lnTo>
                <a:lnTo>
                  <a:pt x="5543" y="1453"/>
                </a:lnTo>
                <a:lnTo>
                  <a:pt x="5555" y="1455"/>
                </a:lnTo>
                <a:lnTo>
                  <a:pt x="5566" y="1458"/>
                </a:lnTo>
                <a:lnTo>
                  <a:pt x="5577" y="1462"/>
                </a:lnTo>
                <a:lnTo>
                  <a:pt x="5587" y="1466"/>
                </a:lnTo>
                <a:lnTo>
                  <a:pt x="5597" y="1470"/>
                </a:lnTo>
                <a:lnTo>
                  <a:pt x="5607" y="1475"/>
                </a:lnTo>
                <a:lnTo>
                  <a:pt x="5617" y="1481"/>
                </a:lnTo>
                <a:lnTo>
                  <a:pt x="5626" y="1487"/>
                </a:lnTo>
                <a:lnTo>
                  <a:pt x="5635" y="1494"/>
                </a:lnTo>
                <a:lnTo>
                  <a:pt x="5644" y="1501"/>
                </a:lnTo>
                <a:lnTo>
                  <a:pt x="5652" y="1509"/>
                </a:lnTo>
                <a:lnTo>
                  <a:pt x="5660" y="1517"/>
                </a:lnTo>
                <a:lnTo>
                  <a:pt x="5668" y="1526"/>
                </a:lnTo>
                <a:lnTo>
                  <a:pt x="5675" y="1535"/>
                </a:lnTo>
                <a:lnTo>
                  <a:pt x="5682" y="1545"/>
                </a:lnTo>
                <a:lnTo>
                  <a:pt x="5688" y="1555"/>
                </a:lnTo>
                <a:lnTo>
                  <a:pt x="5694" y="1566"/>
                </a:lnTo>
                <a:lnTo>
                  <a:pt x="5699" y="1577"/>
                </a:lnTo>
                <a:lnTo>
                  <a:pt x="5704" y="1588"/>
                </a:lnTo>
                <a:lnTo>
                  <a:pt x="5708" y="1600"/>
                </a:lnTo>
                <a:lnTo>
                  <a:pt x="5712" y="1613"/>
                </a:lnTo>
                <a:lnTo>
                  <a:pt x="5715" y="1626"/>
                </a:lnTo>
                <a:lnTo>
                  <a:pt x="5718" y="1639"/>
                </a:lnTo>
                <a:lnTo>
                  <a:pt x="5720" y="1653"/>
                </a:lnTo>
                <a:lnTo>
                  <a:pt x="5722" y="1667"/>
                </a:lnTo>
                <a:lnTo>
                  <a:pt x="5723" y="1682"/>
                </a:lnTo>
                <a:lnTo>
                  <a:pt x="5724" y="1696"/>
                </a:lnTo>
                <a:lnTo>
                  <a:pt x="5724" y="1712"/>
                </a:lnTo>
                <a:lnTo>
                  <a:pt x="5724" y="1721"/>
                </a:lnTo>
                <a:lnTo>
                  <a:pt x="5724" y="1735"/>
                </a:lnTo>
                <a:lnTo>
                  <a:pt x="5347" y="1735"/>
                </a:lnTo>
                <a:lnTo>
                  <a:pt x="5348" y="1755"/>
                </a:lnTo>
                <a:lnTo>
                  <a:pt x="5351" y="1774"/>
                </a:lnTo>
                <a:lnTo>
                  <a:pt x="5356" y="1791"/>
                </a:lnTo>
                <a:lnTo>
                  <a:pt x="5361" y="1808"/>
                </a:lnTo>
                <a:lnTo>
                  <a:pt x="5367" y="1823"/>
                </a:lnTo>
                <a:lnTo>
                  <a:pt x="5375" y="1837"/>
                </a:lnTo>
                <a:lnTo>
                  <a:pt x="5384" y="1850"/>
                </a:lnTo>
                <a:lnTo>
                  <a:pt x="5394" y="1862"/>
                </a:lnTo>
                <a:lnTo>
                  <a:pt x="5405" y="1872"/>
                </a:lnTo>
                <a:lnTo>
                  <a:pt x="5416" y="1881"/>
                </a:lnTo>
                <a:lnTo>
                  <a:pt x="5428" y="1888"/>
                </a:lnTo>
                <a:lnTo>
                  <a:pt x="5441" y="1895"/>
                </a:lnTo>
                <a:lnTo>
                  <a:pt x="5455" y="1900"/>
                </a:lnTo>
                <a:lnTo>
                  <a:pt x="5469" y="1903"/>
                </a:lnTo>
                <a:lnTo>
                  <a:pt x="5484" y="1905"/>
                </a:lnTo>
                <a:lnTo>
                  <a:pt x="5499" y="1906"/>
                </a:lnTo>
                <a:lnTo>
                  <a:pt x="5510" y="1905"/>
                </a:lnTo>
                <a:lnTo>
                  <a:pt x="5522" y="1904"/>
                </a:lnTo>
                <a:lnTo>
                  <a:pt x="5533" y="1902"/>
                </a:lnTo>
                <a:lnTo>
                  <a:pt x="5543" y="1900"/>
                </a:lnTo>
                <a:lnTo>
                  <a:pt x="5553" y="1896"/>
                </a:lnTo>
                <a:lnTo>
                  <a:pt x="5563" y="1892"/>
                </a:lnTo>
                <a:lnTo>
                  <a:pt x="5572" y="1887"/>
                </a:lnTo>
                <a:lnTo>
                  <a:pt x="5580" y="1881"/>
                </a:lnTo>
                <a:lnTo>
                  <a:pt x="5588" y="1874"/>
                </a:lnTo>
                <a:lnTo>
                  <a:pt x="5596" y="1867"/>
                </a:lnTo>
                <a:lnTo>
                  <a:pt x="5603" y="1858"/>
                </a:lnTo>
                <a:lnTo>
                  <a:pt x="5610" y="1849"/>
                </a:lnTo>
                <a:lnTo>
                  <a:pt x="5616" y="1838"/>
                </a:lnTo>
                <a:lnTo>
                  <a:pt x="5622" y="1827"/>
                </a:lnTo>
                <a:lnTo>
                  <a:pt x="5628" y="1815"/>
                </a:lnTo>
                <a:lnTo>
                  <a:pt x="5633" y="1802"/>
                </a:lnTo>
                <a:close/>
                <a:moveTo>
                  <a:pt x="5352" y="1665"/>
                </a:moveTo>
                <a:lnTo>
                  <a:pt x="5634" y="1665"/>
                </a:lnTo>
                <a:lnTo>
                  <a:pt x="5632" y="1649"/>
                </a:lnTo>
                <a:lnTo>
                  <a:pt x="5630" y="1635"/>
                </a:lnTo>
                <a:lnTo>
                  <a:pt x="5627" y="1621"/>
                </a:lnTo>
                <a:lnTo>
                  <a:pt x="5623" y="1609"/>
                </a:lnTo>
                <a:lnTo>
                  <a:pt x="5618" y="1596"/>
                </a:lnTo>
                <a:lnTo>
                  <a:pt x="5613" y="1586"/>
                </a:lnTo>
                <a:lnTo>
                  <a:pt x="5608" y="1576"/>
                </a:lnTo>
                <a:lnTo>
                  <a:pt x="5601" y="1568"/>
                </a:lnTo>
                <a:lnTo>
                  <a:pt x="5591" y="1556"/>
                </a:lnTo>
                <a:lnTo>
                  <a:pt x="5580" y="1546"/>
                </a:lnTo>
                <a:lnTo>
                  <a:pt x="5568" y="1538"/>
                </a:lnTo>
                <a:lnTo>
                  <a:pt x="5555" y="1531"/>
                </a:lnTo>
                <a:lnTo>
                  <a:pt x="5541" y="1526"/>
                </a:lnTo>
                <a:lnTo>
                  <a:pt x="5526" y="1522"/>
                </a:lnTo>
                <a:lnTo>
                  <a:pt x="5511" y="1519"/>
                </a:lnTo>
                <a:lnTo>
                  <a:pt x="5495" y="1519"/>
                </a:lnTo>
                <a:lnTo>
                  <a:pt x="5480" y="1519"/>
                </a:lnTo>
                <a:lnTo>
                  <a:pt x="5466" y="1521"/>
                </a:lnTo>
                <a:lnTo>
                  <a:pt x="5453" y="1524"/>
                </a:lnTo>
                <a:lnTo>
                  <a:pt x="5441" y="1528"/>
                </a:lnTo>
                <a:lnTo>
                  <a:pt x="5429" y="1534"/>
                </a:lnTo>
                <a:lnTo>
                  <a:pt x="5417" y="1541"/>
                </a:lnTo>
                <a:lnTo>
                  <a:pt x="5406" y="1549"/>
                </a:lnTo>
                <a:lnTo>
                  <a:pt x="5396" y="1558"/>
                </a:lnTo>
                <a:lnTo>
                  <a:pt x="5386" y="1568"/>
                </a:lnTo>
                <a:lnTo>
                  <a:pt x="5378" y="1579"/>
                </a:lnTo>
                <a:lnTo>
                  <a:pt x="5371" y="1591"/>
                </a:lnTo>
                <a:lnTo>
                  <a:pt x="5365" y="1605"/>
                </a:lnTo>
                <a:lnTo>
                  <a:pt x="5360" y="1619"/>
                </a:lnTo>
                <a:lnTo>
                  <a:pt x="5356" y="1633"/>
                </a:lnTo>
                <a:lnTo>
                  <a:pt x="5353" y="1648"/>
                </a:lnTo>
                <a:lnTo>
                  <a:pt x="5352" y="1665"/>
                </a:lnTo>
                <a:close/>
                <a:moveTo>
                  <a:pt x="5767" y="1814"/>
                </a:moveTo>
                <a:lnTo>
                  <a:pt x="5851" y="1801"/>
                </a:lnTo>
                <a:lnTo>
                  <a:pt x="5853" y="1813"/>
                </a:lnTo>
                <a:lnTo>
                  <a:pt x="5856" y="1825"/>
                </a:lnTo>
                <a:lnTo>
                  <a:pt x="5860" y="1835"/>
                </a:lnTo>
                <a:lnTo>
                  <a:pt x="5865" y="1846"/>
                </a:lnTo>
                <a:lnTo>
                  <a:pt x="5870" y="1855"/>
                </a:lnTo>
                <a:lnTo>
                  <a:pt x="5876" y="1864"/>
                </a:lnTo>
                <a:lnTo>
                  <a:pt x="5883" y="1871"/>
                </a:lnTo>
                <a:lnTo>
                  <a:pt x="5891" y="1879"/>
                </a:lnTo>
                <a:lnTo>
                  <a:pt x="5900" y="1885"/>
                </a:lnTo>
                <a:lnTo>
                  <a:pt x="5909" y="1890"/>
                </a:lnTo>
                <a:lnTo>
                  <a:pt x="5919" y="1895"/>
                </a:lnTo>
                <a:lnTo>
                  <a:pt x="5931" y="1899"/>
                </a:lnTo>
                <a:lnTo>
                  <a:pt x="5943" y="1902"/>
                </a:lnTo>
                <a:lnTo>
                  <a:pt x="5956" y="1904"/>
                </a:lnTo>
                <a:lnTo>
                  <a:pt x="5969" y="1905"/>
                </a:lnTo>
                <a:lnTo>
                  <a:pt x="5983" y="1906"/>
                </a:lnTo>
                <a:lnTo>
                  <a:pt x="5997" y="1905"/>
                </a:lnTo>
                <a:lnTo>
                  <a:pt x="6011" y="1904"/>
                </a:lnTo>
                <a:lnTo>
                  <a:pt x="6023" y="1902"/>
                </a:lnTo>
                <a:lnTo>
                  <a:pt x="6035" y="1900"/>
                </a:lnTo>
                <a:lnTo>
                  <a:pt x="6045" y="1896"/>
                </a:lnTo>
                <a:lnTo>
                  <a:pt x="6055" y="1892"/>
                </a:lnTo>
                <a:lnTo>
                  <a:pt x="6063" y="1887"/>
                </a:lnTo>
                <a:lnTo>
                  <a:pt x="6071" y="1882"/>
                </a:lnTo>
                <a:lnTo>
                  <a:pt x="6078" y="1876"/>
                </a:lnTo>
                <a:lnTo>
                  <a:pt x="6083" y="1869"/>
                </a:lnTo>
                <a:lnTo>
                  <a:pt x="6088" y="1863"/>
                </a:lnTo>
                <a:lnTo>
                  <a:pt x="6092" y="1856"/>
                </a:lnTo>
                <a:lnTo>
                  <a:pt x="6095" y="1849"/>
                </a:lnTo>
                <a:lnTo>
                  <a:pt x="6098" y="1841"/>
                </a:lnTo>
                <a:lnTo>
                  <a:pt x="6099" y="1833"/>
                </a:lnTo>
                <a:lnTo>
                  <a:pt x="6099" y="1825"/>
                </a:lnTo>
                <a:lnTo>
                  <a:pt x="6099" y="1818"/>
                </a:lnTo>
                <a:lnTo>
                  <a:pt x="6098" y="1812"/>
                </a:lnTo>
                <a:lnTo>
                  <a:pt x="6096" y="1806"/>
                </a:lnTo>
                <a:lnTo>
                  <a:pt x="6093" y="1800"/>
                </a:lnTo>
                <a:lnTo>
                  <a:pt x="6089" y="1794"/>
                </a:lnTo>
                <a:lnTo>
                  <a:pt x="6085" y="1789"/>
                </a:lnTo>
                <a:lnTo>
                  <a:pt x="6080" y="1784"/>
                </a:lnTo>
                <a:lnTo>
                  <a:pt x="6074" y="1780"/>
                </a:lnTo>
                <a:lnTo>
                  <a:pt x="6062" y="1774"/>
                </a:lnTo>
                <a:lnTo>
                  <a:pt x="6043" y="1767"/>
                </a:lnTo>
                <a:lnTo>
                  <a:pt x="6018" y="1759"/>
                </a:lnTo>
                <a:lnTo>
                  <a:pt x="5986" y="1751"/>
                </a:lnTo>
                <a:lnTo>
                  <a:pt x="5943" y="1740"/>
                </a:lnTo>
                <a:lnTo>
                  <a:pt x="5906" y="1729"/>
                </a:lnTo>
                <a:lnTo>
                  <a:pt x="5877" y="1719"/>
                </a:lnTo>
                <a:lnTo>
                  <a:pt x="5855" y="1710"/>
                </a:lnTo>
                <a:lnTo>
                  <a:pt x="5846" y="1705"/>
                </a:lnTo>
                <a:lnTo>
                  <a:pt x="5838" y="1701"/>
                </a:lnTo>
                <a:lnTo>
                  <a:pt x="5830" y="1695"/>
                </a:lnTo>
                <a:lnTo>
                  <a:pt x="5823" y="1689"/>
                </a:lnTo>
                <a:lnTo>
                  <a:pt x="5817" y="1683"/>
                </a:lnTo>
                <a:lnTo>
                  <a:pt x="5811" y="1677"/>
                </a:lnTo>
                <a:lnTo>
                  <a:pt x="5805" y="1670"/>
                </a:lnTo>
                <a:lnTo>
                  <a:pt x="5800" y="1662"/>
                </a:lnTo>
                <a:lnTo>
                  <a:pt x="5796" y="1654"/>
                </a:lnTo>
                <a:lnTo>
                  <a:pt x="5792" y="1646"/>
                </a:lnTo>
                <a:lnTo>
                  <a:pt x="5789" y="1638"/>
                </a:lnTo>
                <a:lnTo>
                  <a:pt x="5786" y="1630"/>
                </a:lnTo>
                <a:lnTo>
                  <a:pt x="5784" y="1621"/>
                </a:lnTo>
                <a:lnTo>
                  <a:pt x="5782" y="1613"/>
                </a:lnTo>
                <a:lnTo>
                  <a:pt x="5782" y="1604"/>
                </a:lnTo>
                <a:lnTo>
                  <a:pt x="5781" y="1594"/>
                </a:lnTo>
                <a:lnTo>
                  <a:pt x="5782" y="1577"/>
                </a:lnTo>
                <a:lnTo>
                  <a:pt x="5785" y="1561"/>
                </a:lnTo>
                <a:lnTo>
                  <a:pt x="5790" y="1546"/>
                </a:lnTo>
                <a:lnTo>
                  <a:pt x="5797" y="1531"/>
                </a:lnTo>
                <a:lnTo>
                  <a:pt x="5805" y="1517"/>
                </a:lnTo>
                <a:lnTo>
                  <a:pt x="5815" y="1505"/>
                </a:lnTo>
                <a:lnTo>
                  <a:pt x="5826" y="1494"/>
                </a:lnTo>
                <a:lnTo>
                  <a:pt x="5839" y="1484"/>
                </a:lnTo>
                <a:lnTo>
                  <a:pt x="5850" y="1477"/>
                </a:lnTo>
                <a:lnTo>
                  <a:pt x="5862" y="1470"/>
                </a:lnTo>
                <a:lnTo>
                  <a:pt x="5877" y="1464"/>
                </a:lnTo>
                <a:lnTo>
                  <a:pt x="5893" y="1459"/>
                </a:lnTo>
                <a:lnTo>
                  <a:pt x="5911" y="1454"/>
                </a:lnTo>
                <a:lnTo>
                  <a:pt x="5930" y="1451"/>
                </a:lnTo>
                <a:lnTo>
                  <a:pt x="5948" y="1449"/>
                </a:lnTo>
                <a:lnTo>
                  <a:pt x="5968" y="1449"/>
                </a:lnTo>
                <a:lnTo>
                  <a:pt x="5982" y="1449"/>
                </a:lnTo>
                <a:lnTo>
                  <a:pt x="5997" y="1450"/>
                </a:lnTo>
                <a:lnTo>
                  <a:pt x="6010" y="1451"/>
                </a:lnTo>
                <a:lnTo>
                  <a:pt x="6023" y="1453"/>
                </a:lnTo>
                <a:lnTo>
                  <a:pt x="6036" y="1455"/>
                </a:lnTo>
                <a:lnTo>
                  <a:pt x="6049" y="1458"/>
                </a:lnTo>
                <a:lnTo>
                  <a:pt x="6060" y="1462"/>
                </a:lnTo>
                <a:lnTo>
                  <a:pt x="6072" y="1466"/>
                </a:lnTo>
                <a:lnTo>
                  <a:pt x="6083" y="1470"/>
                </a:lnTo>
                <a:lnTo>
                  <a:pt x="6093" y="1475"/>
                </a:lnTo>
                <a:lnTo>
                  <a:pt x="6102" y="1480"/>
                </a:lnTo>
                <a:lnTo>
                  <a:pt x="6111" y="1486"/>
                </a:lnTo>
                <a:lnTo>
                  <a:pt x="6119" y="1492"/>
                </a:lnTo>
                <a:lnTo>
                  <a:pt x="6126" y="1498"/>
                </a:lnTo>
                <a:lnTo>
                  <a:pt x="6133" y="1505"/>
                </a:lnTo>
                <a:lnTo>
                  <a:pt x="6139" y="1512"/>
                </a:lnTo>
                <a:lnTo>
                  <a:pt x="6144" y="1520"/>
                </a:lnTo>
                <a:lnTo>
                  <a:pt x="6149" y="1528"/>
                </a:lnTo>
                <a:lnTo>
                  <a:pt x="6153" y="1537"/>
                </a:lnTo>
                <a:lnTo>
                  <a:pt x="6157" y="1546"/>
                </a:lnTo>
                <a:lnTo>
                  <a:pt x="6161" y="1557"/>
                </a:lnTo>
                <a:lnTo>
                  <a:pt x="6164" y="1567"/>
                </a:lnTo>
                <a:lnTo>
                  <a:pt x="6166" y="1579"/>
                </a:lnTo>
                <a:lnTo>
                  <a:pt x="6169" y="1591"/>
                </a:lnTo>
                <a:lnTo>
                  <a:pt x="6084" y="1603"/>
                </a:lnTo>
                <a:lnTo>
                  <a:pt x="6082" y="1593"/>
                </a:lnTo>
                <a:lnTo>
                  <a:pt x="6080" y="1584"/>
                </a:lnTo>
                <a:lnTo>
                  <a:pt x="6077" y="1575"/>
                </a:lnTo>
                <a:lnTo>
                  <a:pt x="6073" y="1567"/>
                </a:lnTo>
                <a:lnTo>
                  <a:pt x="6068" y="1560"/>
                </a:lnTo>
                <a:lnTo>
                  <a:pt x="6063" y="1553"/>
                </a:lnTo>
                <a:lnTo>
                  <a:pt x="6057" y="1546"/>
                </a:lnTo>
                <a:lnTo>
                  <a:pt x="6051" y="1541"/>
                </a:lnTo>
                <a:lnTo>
                  <a:pt x="6044" y="1535"/>
                </a:lnTo>
                <a:lnTo>
                  <a:pt x="6036" y="1531"/>
                </a:lnTo>
                <a:lnTo>
                  <a:pt x="6027" y="1527"/>
                </a:lnTo>
                <a:lnTo>
                  <a:pt x="6018" y="1524"/>
                </a:lnTo>
                <a:lnTo>
                  <a:pt x="6008" y="1522"/>
                </a:lnTo>
                <a:lnTo>
                  <a:pt x="5997" y="1520"/>
                </a:lnTo>
                <a:lnTo>
                  <a:pt x="5986" y="1519"/>
                </a:lnTo>
                <a:lnTo>
                  <a:pt x="5974" y="1519"/>
                </a:lnTo>
                <a:lnTo>
                  <a:pt x="5960" y="1519"/>
                </a:lnTo>
                <a:lnTo>
                  <a:pt x="5947" y="1520"/>
                </a:lnTo>
                <a:lnTo>
                  <a:pt x="5935" y="1521"/>
                </a:lnTo>
                <a:lnTo>
                  <a:pt x="5923" y="1523"/>
                </a:lnTo>
                <a:lnTo>
                  <a:pt x="5913" y="1526"/>
                </a:lnTo>
                <a:lnTo>
                  <a:pt x="5904" y="1530"/>
                </a:lnTo>
                <a:lnTo>
                  <a:pt x="5896" y="1533"/>
                </a:lnTo>
                <a:lnTo>
                  <a:pt x="5889" y="1538"/>
                </a:lnTo>
                <a:lnTo>
                  <a:pt x="5883" y="1543"/>
                </a:lnTo>
                <a:lnTo>
                  <a:pt x="5878" y="1548"/>
                </a:lnTo>
                <a:lnTo>
                  <a:pt x="5874" y="1554"/>
                </a:lnTo>
                <a:lnTo>
                  <a:pt x="5870" y="1559"/>
                </a:lnTo>
                <a:lnTo>
                  <a:pt x="5868" y="1565"/>
                </a:lnTo>
                <a:lnTo>
                  <a:pt x="5866" y="1571"/>
                </a:lnTo>
                <a:lnTo>
                  <a:pt x="5864" y="1577"/>
                </a:lnTo>
                <a:lnTo>
                  <a:pt x="5864" y="1584"/>
                </a:lnTo>
                <a:lnTo>
                  <a:pt x="5865" y="1592"/>
                </a:lnTo>
                <a:lnTo>
                  <a:pt x="5867" y="1599"/>
                </a:lnTo>
                <a:lnTo>
                  <a:pt x="5870" y="1608"/>
                </a:lnTo>
                <a:lnTo>
                  <a:pt x="5874" y="1615"/>
                </a:lnTo>
                <a:lnTo>
                  <a:pt x="5880" y="1621"/>
                </a:lnTo>
                <a:lnTo>
                  <a:pt x="5888" y="1627"/>
                </a:lnTo>
                <a:lnTo>
                  <a:pt x="5897" y="1632"/>
                </a:lnTo>
                <a:lnTo>
                  <a:pt x="5907" y="1637"/>
                </a:lnTo>
                <a:lnTo>
                  <a:pt x="5917" y="1640"/>
                </a:lnTo>
                <a:lnTo>
                  <a:pt x="5933" y="1645"/>
                </a:lnTo>
                <a:lnTo>
                  <a:pt x="5955" y="1651"/>
                </a:lnTo>
                <a:lnTo>
                  <a:pt x="5984" y="1659"/>
                </a:lnTo>
                <a:lnTo>
                  <a:pt x="6025" y="1671"/>
                </a:lnTo>
                <a:lnTo>
                  <a:pt x="6060" y="1681"/>
                </a:lnTo>
                <a:lnTo>
                  <a:pt x="6089" y="1690"/>
                </a:lnTo>
                <a:lnTo>
                  <a:pt x="6110" y="1699"/>
                </a:lnTo>
                <a:lnTo>
                  <a:pt x="6119" y="1703"/>
                </a:lnTo>
                <a:lnTo>
                  <a:pt x="6127" y="1707"/>
                </a:lnTo>
                <a:lnTo>
                  <a:pt x="6136" y="1712"/>
                </a:lnTo>
                <a:lnTo>
                  <a:pt x="6143" y="1718"/>
                </a:lnTo>
                <a:lnTo>
                  <a:pt x="6150" y="1723"/>
                </a:lnTo>
                <a:lnTo>
                  <a:pt x="6156" y="1730"/>
                </a:lnTo>
                <a:lnTo>
                  <a:pt x="6162" y="1736"/>
                </a:lnTo>
                <a:lnTo>
                  <a:pt x="6167" y="1743"/>
                </a:lnTo>
                <a:lnTo>
                  <a:pt x="6172" y="1751"/>
                </a:lnTo>
                <a:lnTo>
                  <a:pt x="6176" y="1759"/>
                </a:lnTo>
                <a:lnTo>
                  <a:pt x="6180" y="1768"/>
                </a:lnTo>
                <a:lnTo>
                  <a:pt x="6183" y="1776"/>
                </a:lnTo>
                <a:lnTo>
                  <a:pt x="6185" y="1786"/>
                </a:lnTo>
                <a:lnTo>
                  <a:pt x="6187" y="1796"/>
                </a:lnTo>
                <a:lnTo>
                  <a:pt x="6188" y="1806"/>
                </a:lnTo>
                <a:lnTo>
                  <a:pt x="6188" y="1817"/>
                </a:lnTo>
                <a:lnTo>
                  <a:pt x="6188" y="1827"/>
                </a:lnTo>
                <a:lnTo>
                  <a:pt x="6186" y="1838"/>
                </a:lnTo>
                <a:lnTo>
                  <a:pt x="6185" y="1848"/>
                </a:lnTo>
                <a:lnTo>
                  <a:pt x="6182" y="1858"/>
                </a:lnTo>
                <a:lnTo>
                  <a:pt x="6178" y="1868"/>
                </a:lnTo>
                <a:lnTo>
                  <a:pt x="6174" y="1878"/>
                </a:lnTo>
                <a:lnTo>
                  <a:pt x="6169" y="1887"/>
                </a:lnTo>
                <a:lnTo>
                  <a:pt x="6163" y="1897"/>
                </a:lnTo>
                <a:lnTo>
                  <a:pt x="6156" y="1906"/>
                </a:lnTo>
                <a:lnTo>
                  <a:pt x="6149" y="1915"/>
                </a:lnTo>
                <a:lnTo>
                  <a:pt x="6141" y="1923"/>
                </a:lnTo>
                <a:lnTo>
                  <a:pt x="6133" y="1930"/>
                </a:lnTo>
                <a:lnTo>
                  <a:pt x="6122" y="1937"/>
                </a:lnTo>
                <a:lnTo>
                  <a:pt x="6112" y="1944"/>
                </a:lnTo>
                <a:lnTo>
                  <a:pt x="6101" y="1950"/>
                </a:lnTo>
                <a:lnTo>
                  <a:pt x="6090" y="1955"/>
                </a:lnTo>
                <a:lnTo>
                  <a:pt x="6078" y="1960"/>
                </a:lnTo>
                <a:lnTo>
                  <a:pt x="6066" y="1964"/>
                </a:lnTo>
                <a:lnTo>
                  <a:pt x="6053" y="1968"/>
                </a:lnTo>
                <a:lnTo>
                  <a:pt x="6040" y="1971"/>
                </a:lnTo>
                <a:lnTo>
                  <a:pt x="6026" y="1973"/>
                </a:lnTo>
                <a:lnTo>
                  <a:pt x="6012" y="1975"/>
                </a:lnTo>
                <a:lnTo>
                  <a:pt x="5998" y="1975"/>
                </a:lnTo>
                <a:lnTo>
                  <a:pt x="5984" y="1976"/>
                </a:lnTo>
                <a:lnTo>
                  <a:pt x="5960" y="1975"/>
                </a:lnTo>
                <a:lnTo>
                  <a:pt x="5937" y="1973"/>
                </a:lnTo>
                <a:lnTo>
                  <a:pt x="5915" y="1970"/>
                </a:lnTo>
                <a:lnTo>
                  <a:pt x="5896" y="1966"/>
                </a:lnTo>
                <a:lnTo>
                  <a:pt x="5878" y="1960"/>
                </a:lnTo>
                <a:lnTo>
                  <a:pt x="5861" y="1953"/>
                </a:lnTo>
                <a:lnTo>
                  <a:pt x="5846" y="1945"/>
                </a:lnTo>
                <a:lnTo>
                  <a:pt x="5833" y="1935"/>
                </a:lnTo>
                <a:lnTo>
                  <a:pt x="5820" y="1924"/>
                </a:lnTo>
                <a:lnTo>
                  <a:pt x="5809" y="1912"/>
                </a:lnTo>
                <a:lnTo>
                  <a:pt x="5799" y="1899"/>
                </a:lnTo>
                <a:lnTo>
                  <a:pt x="5790" y="1884"/>
                </a:lnTo>
                <a:lnTo>
                  <a:pt x="5783" y="1869"/>
                </a:lnTo>
                <a:lnTo>
                  <a:pt x="5776" y="1852"/>
                </a:lnTo>
                <a:lnTo>
                  <a:pt x="5771" y="1834"/>
                </a:lnTo>
                <a:lnTo>
                  <a:pt x="5767" y="1814"/>
                </a:lnTo>
                <a:close/>
                <a:moveTo>
                  <a:pt x="6260" y="1965"/>
                </a:moveTo>
                <a:lnTo>
                  <a:pt x="6260" y="1268"/>
                </a:lnTo>
                <a:lnTo>
                  <a:pt x="6346" y="1268"/>
                </a:lnTo>
                <a:lnTo>
                  <a:pt x="6346" y="1665"/>
                </a:lnTo>
                <a:lnTo>
                  <a:pt x="6550" y="1459"/>
                </a:lnTo>
                <a:lnTo>
                  <a:pt x="6660" y="1459"/>
                </a:lnTo>
                <a:lnTo>
                  <a:pt x="6467" y="1648"/>
                </a:lnTo>
                <a:lnTo>
                  <a:pt x="6680" y="1965"/>
                </a:lnTo>
                <a:lnTo>
                  <a:pt x="6574" y="1965"/>
                </a:lnTo>
                <a:lnTo>
                  <a:pt x="6406" y="1707"/>
                </a:lnTo>
                <a:lnTo>
                  <a:pt x="6346" y="1765"/>
                </a:lnTo>
                <a:lnTo>
                  <a:pt x="6346" y="1965"/>
                </a:lnTo>
                <a:lnTo>
                  <a:pt x="6260" y="1965"/>
                </a:lnTo>
                <a:close/>
                <a:moveTo>
                  <a:pt x="7065" y="1802"/>
                </a:moveTo>
                <a:lnTo>
                  <a:pt x="7154" y="1813"/>
                </a:lnTo>
                <a:lnTo>
                  <a:pt x="7148" y="1832"/>
                </a:lnTo>
                <a:lnTo>
                  <a:pt x="7142" y="1850"/>
                </a:lnTo>
                <a:lnTo>
                  <a:pt x="7133" y="1866"/>
                </a:lnTo>
                <a:lnTo>
                  <a:pt x="7124" y="1882"/>
                </a:lnTo>
                <a:lnTo>
                  <a:pt x="7113" y="1896"/>
                </a:lnTo>
                <a:lnTo>
                  <a:pt x="7102" y="1910"/>
                </a:lnTo>
                <a:lnTo>
                  <a:pt x="7090" y="1922"/>
                </a:lnTo>
                <a:lnTo>
                  <a:pt x="7076" y="1933"/>
                </a:lnTo>
                <a:lnTo>
                  <a:pt x="7061" y="1943"/>
                </a:lnTo>
                <a:lnTo>
                  <a:pt x="7046" y="1952"/>
                </a:lnTo>
                <a:lnTo>
                  <a:pt x="7029" y="1959"/>
                </a:lnTo>
                <a:lnTo>
                  <a:pt x="7012" y="1965"/>
                </a:lnTo>
                <a:lnTo>
                  <a:pt x="6993" y="1970"/>
                </a:lnTo>
                <a:lnTo>
                  <a:pt x="6974" y="1973"/>
                </a:lnTo>
                <a:lnTo>
                  <a:pt x="6953" y="1975"/>
                </a:lnTo>
                <a:lnTo>
                  <a:pt x="6931" y="1976"/>
                </a:lnTo>
                <a:lnTo>
                  <a:pt x="6917" y="1976"/>
                </a:lnTo>
                <a:lnTo>
                  <a:pt x="6904" y="1975"/>
                </a:lnTo>
                <a:lnTo>
                  <a:pt x="6891" y="1973"/>
                </a:lnTo>
                <a:lnTo>
                  <a:pt x="6878" y="1972"/>
                </a:lnTo>
                <a:lnTo>
                  <a:pt x="6866" y="1969"/>
                </a:lnTo>
                <a:lnTo>
                  <a:pt x="6854" y="1966"/>
                </a:lnTo>
                <a:lnTo>
                  <a:pt x="6843" y="1963"/>
                </a:lnTo>
                <a:lnTo>
                  <a:pt x="6832" y="1959"/>
                </a:lnTo>
                <a:lnTo>
                  <a:pt x="6821" y="1954"/>
                </a:lnTo>
                <a:lnTo>
                  <a:pt x="6811" y="1949"/>
                </a:lnTo>
                <a:lnTo>
                  <a:pt x="6801" y="1944"/>
                </a:lnTo>
                <a:lnTo>
                  <a:pt x="6791" y="1937"/>
                </a:lnTo>
                <a:lnTo>
                  <a:pt x="6782" y="1931"/>
                </a:lnTo>
                <a:lnTo>
                  <a:pt x="6773" y="1924"/>
                </a:lnTo>
                <a:lnTo>
                  <a:pt x="6764" y="1916"/>
                </a:lnTo>
                <a:lnTo>
                  <a:pt x="6756" y="1908"/>
                </a:lnTo>
                <a:lnTo>
                  <a:pt x="6748" y="1899"/>
                </a:lnTo>
                <a:lnTo>
                  <a:pt x="6741" y="1890"/>
                </a:lnTo>
                <a:lnTo>
                  <a:pt x="6734" y="1880"/>
                </a:lnTo>
                <a:lnTo>
                  <a:pt x="6726" y="1870"/>
                </a:lnTo>
                <a:lnTo>
                  <a:pt x="6721" y="1860"/>
                </a:lnTo>
                <a:lnTo>
                  <a:pt x="6715" y="1849"/>
                </a:lnTo>
                <a:lnTo>
                  <a:pt x="6710" y="1838"/>
                </a:lnTo>
                <a:lnTo>
                  <a:pt x="6706" y="1826"/>
                </a:lnTo>
                <a:lnTo>
                  <a:pt x="6702" y="1814"/>
                </a:lnTo>
                <a:lnTo>
                  <a:pt x="6699" y="1801"/>
                </a:lnTo>
                <a:lnTo>
                  <a:pt x="6696" y="1788"/>
                </a:lnTo>
                <a:lnTo>
                  <a:pt x="6694" y="1775"/>
                </a:lnTo>
                <a:lnTo>
                  <a:pt x="6692" y="1761"/>
                </a:lnTo>
                <a:lnTo>
                  <a:pt x="6691" y="1747"/>
                </a:lnTo>
                <a:lnTo>
                  <a:pt x="6690" y="1732"/>
                </a:lnTo>
                <a:lnTo>
                  <a:pt x="6690" y="1717"/>
                </a:lnTo>
                <a:lnTo>
                  <a:pt x="6690" y="1701"/>
                </a:lnTo>
                <a:lnTo>
                  <a:pt x="6691" y="1686"/>
                </a:lnTo>
                <a:lnTo>
                  <a:pt x="6692" y="1671"/>
                </a:lnTo>
                <a:lnTo>
                  <a:pt x="6694" y="1657"/>
                </a:lnTo>
                <a:lnTo>
                  <a:pt x="6696" y="1643"/>
                </a:lnTo>
                <a:lnTo>
                  <a:pt x="6699" y="1630"/>
                </a:lnTo>
                <a:lnTo>
                  <a:pt x="6702" y="1617"/>
                </a:lnTo>
                <a:lnTo>
                  <a:pt x="6706" y="1604"/>
                </a:lnTo>
                <a:lnTo>
                  <a:pt x="6711" y="1591"/>
                </a:lnTo>
                <a:lnTo>
                  <a:pt x="6715" y="1579"/>
                </a:lnTo>
                <a:lnTo>
                  <a:pt x="6721" y="1568"/>
                </a:lnTo>
                <a:lnTo>
                  <a:pt x="6727" y="1557"/>
                </a:lnTo>
                <a:lnTo>
                  <a:pt x="6734" y="1547"/>
                </a:lnTo>
                <a:lnTo>
                  <a:pt x="6741" y="1537"/>
                </a:lnTo>
                <a:lnTo>
                  <a:pt x="6748" y="1528"/>
                </a:lnTo>
                <a:lnTo>
                  <a:pt x="6756" y="1519"/>
                </a:lnTo>
                <a:lnTo>
                  <a:pt x="6765" y="1510"/>
                </a:lnTo>
                <a:lnTo>
                  <a:pt x="6773" y="1502"/>
                </a:lnTo>
                <a:lnTo>
                  <a:pt x="6782" y="1495"/>
                </a:lnTo>
                <a:lnTo>
                  <a:pt x="6791" y="1488"/>
                </a:lnTo>
                <a:lnTo>
                  <a:pt x="6801" y="1482"/>
                </a:lnTo>
                <a:lnTo>
                  <a:pt x="6811" y="1476"/>
                </a:lnTo>
                <a:lnTo>
                  <a:pt x="6821" y="1471"/>
                </a:lnTo>
                <a:lnTo>
                  <a:pt x="6831" y="1466"/>
                </a:lnTo>
                <a:lnTo>
                  <a:pt x="6842" y="1462"/>
                </a:lnTo>
                <a:lnTo>
                  <a:pt x="6853" y="1458"/>
                </a:lnTo>
                <a:lnTo>
                  <a:pt x="6865" y="1455"/>
                </a:lnTo>
                <a:lnTo>
                  <a:pt x="6876" y="1453"/>
                </a:lnTo>
                <a:lnTo>
                  <a:pt x="6888" y="1451"/>
                </a:lnTo>
                <a:lnTo>
                  <a:pt x="6901" y="1450"/>
                </a:lnTo>
                <a:lnTo>
                  <a:pt x="6913" y="1449"/>
                </a:lnTo>
                <a:lnTo>
                  <a:pt x="6926" y="1449"/>
                </a:lnTo>
                <a:lnTo>
                  <a:pt x="6940" y="1449"/>
                </a:lnTo>
                <a:lnTo>
                  <a:pt x="6952" y="1450"/>
                </a:lnTo>
                <a:lnTo>
                  <a:pt x="6964" y="1451"/>
                </a:lnTo>
                <a:lnTo>
                  <a:pt x="6975" y="1453"/>
                </a:lnTo>
                <a:lnTo>
                  <a:pt x="6987" y="1455"/>
                </a:lnTo>
                <a:lnTo>
                  <a:pt x="6998" y="1458"/>
                </a:lnTo>
                <a:lnTo>
                  <a:pt x="7008" y="1462"/>
                </a:lnTo>
                <a:lnTo>
                  <a:pt x="7019" y="1466"/>
                </a:lnTo>
                <a:lnTo>
                  <a:pt x="7029" y="1470"/>
                </a:lnTo>
                <a:lnTo>
                  <a:pt x="7039" y="1475"/>
                </a:lnTo>
                <a:lnTo>
                  <a:pt x="7048" y="1481"/>
                </a:lnTo>
                <a:lnTo>
                  <a:pt x="7058" y="1487"/>
                </a:lnTo>
                <a:lnTo>
                  <a:pt x="7067" y="1494"/>
                </a:lnTo>
                <a:lnTo>
                  <a:pt x="7075" y="1501"/>
                </a:lnTo>
                <a:lnTo>
                  <a:pt x="7084" y="1509"/>
                </a:lnTo>
                <a:lnTo>
                  <a:pt x="7092" y="1517"/>
                </a:lnTo>
                <a:lnTo>
                  <a:pt x="7100" y="1526"/>
                </a:lnTo>
                <a:lnTo>
                  <a:pt x="7107" y="1535"/>
                </a:lnTo>
                <a:lnTo>
                  <a:pt x="7114" y="1545"/>
                </a:lnTo>
                <a:lnTo>
                  <a:pt x="7120" y="1555"/>
                </a:lnTo>
                <a:lnTo>
                  <a:pt x="7126" y="1566"/>
                </a:lnTo>
                <a:lnTo>
                  <a:pt x="7131" y="1577"/>
                </a:lnTo>
                <a:lnTo>
                  <a:pt x="7137" y="1588"/>
                </a:lnTo>
                <a:lnTo>
                  <a:pt x="7141" y="1600"/>
                </a:lnTo>
                <a:lnTo>
                  <a:pt x="7145" y="1613"/>
                </a:lnTo>
                <a:lnTo>
                  <a:pt x="7148" y="1626"/>
                </a:lnTo>
                <a:lnTo>
                  <a:pt x="7151" y="1639"/>
                </a:lnTo>
                <a:lnTo>
                  <a:pt x="7153" y="1653"/>
                </a:lnTo>
                <a:lnTo>
                  <a:pt x="7155" y="1667"/>
                </a:lnTo>
                <a:lnTo>
                  <a:pt x="7156" y="1682"/>
                </a:lnTo>
                <a:lnTo>
                  <a:pt x="7157" y="1696"/>
                </a:lnTo>
                <a:lnTo>
                  <a:pt x="7157" y="1712"/>
                </a:lnTo>
                <a:lnTo>
                  <a:pt x="7157" y="1721"/>
                </a:lnTo>
                <a:lnTo>
                  <a:pt x="7157" y="1735"/>
                </a:lnTo>
                <a:lnTo>
                  <a:pt x="6779" y="1735"/>
                </a:lnTo>
                <a:lnTo>
                  <a:pt x="6780" y="1755"/>
                </a:lnTo>
                <a:lnTo>
                  <a:pt x="6783" y="1774"/>
                </a:lnTo>
                <a:lnTo>
                  <a:pt x="6787" y="1791"/>
                </a:lnTo>
                <a:lnTo>
                  <a:pt x="6793" y="1808"/>
                </a:lnTo>
                <a:lnTo>
                  <a:pt x="6799" y="1823"/>
                </a:lnTo>
                <a:lnTo>
                  <a:pt x="6807" y="1837"/>
                </a:lnTo>
                <a:lnTo>
                  <a:pt x="6816" y="1850"/>
                </a:lnTo>
                <a:lnTo>
                  <a:pt x="6826" y="1862"/>
                </a:lnTo>
                <a:lnTo>
                  <a:pt x="6836" y="1872"/>
                </a:lnTo>
                <a:lnTo>
                  <a:pt x="6848" y="1881"/>
                </a:lnTo>
                <a:lnTo>
                  <a:pt x="6860" y="1888"/>
                </a:lnTo>
                <a:lnTo>
                  <a:pt x="6873" y="1895"/>
                </a:lnTo>
                <a:lnTo>
                  <a:pt x="6886" y="1900"/>
                </a:lnTo>
                <a:lnTo>
                  <a:pt x="6901" y="1903"/>
                </a:lnTo>
                <a:lnTo>
                  <a:pt x="6915" y="1905"/>
                </a:lnTo>
                <a:lnTo>
                  <a:pt x="6931" y="1906"/>
                </a:lnTo>
                <a:lnTo>
                  <a:pt x="6943" y="1905"/>
                </a:lnTo>
                <a:lnTo>
                  <a:pt x="6954" y="1904"/>
                </a:lnTo>
                <a:lnTo>
                  <a:pt x="6965" y="1902"/>
                </a:lnTo>
                <a:lnTo>
                  <a:pt x="6975" y="1900"/>
                </a:lnTo>
                <a:lnTo>
                  <a:pt x="6985" y="1896"/>
                </a:lnTo>
                <a:lnTo>
                  <a:pt x="6995" y="1892"/>
                </a:lnTo>
                <a:lnTo>
                  <a:pt x="7003" y="1887"/>
                </a:lnTo>
                <a:lnTo>
                  <a:pt x="7012" y="1881"/>
                </a:lnTo>
                <a:lnTo>
                  <a:pt x="7020" y="1874"/>
                </a:lnTo>
                <a:lnTo>
                  <a:pt x="7028" y="1867"/>
                </a:lnTo>
                <a:lnTo>
                  <a:pt x="7035" y="1858"/>
                </a:lnTo>
                <a:lnTo>
                  <a:pt x="7042" y="1849"/>
                </a:lnTo>
                <a:lnTo>
                  <a:pt x="7048" y="1838"/>
                </a:lnTo>
                <a:lnTo>
                  <a:pt x="7054" y="1827"/>
                </a:lnTo>
                <a:lnTo>
                  <a:pt x="7060" y="1815"/>
                </a:lnTo>
                <a:lnTo>
                  <a:pt x="7065" y="1802"/>
                </a:lnTo>
                <a:close/>
                <a:moveTo>
                  <a:pt x="6783" y="1665"/>
                </a:moveTo>
                <a:lnTo>
                  <a:pt x="7066" y="1665"/>
                </a:lnTo>
                <a:lnTo>
                  <a:pt x="7064" y="1649"/>
                </a:lnTo>
                <a:lnTo>
                  <a:pt x="7061" y="1635"/>
                </a:lnTo>
                <a:lnTo>
                  <a:pt x="7058" y="1621"/>
                </a:lnTo>
                <a:lnTo>
                  <a:pt x="7055" y="1609"/>
                </a:lnTo>
                <a:lnTo>
                  <a:pt x="7050" y="1596"/>
                </a:lnTo>
                <a:lnTo>
                  <a:pt x="7045" y="1586"/>
                </a:lnTo>
                <a:lnTo>
                  <a:pt x="7040" y="1576"/>
                </a:lnTo>
                <a:lnTo>
                  <a:pt x="7033" y="1568"/>
                </a:lnTo>
                <a:lnTo>
                  <a:pt x="7023" y="1556"/>
                </a:lnTo>
                <a:lnTo>
                  <a:pt x="7011" y="1546"/>
                </a:lnTo>
                <a:lnTo>
                  <a:pt x="6999" y="1538"/>
                </a:lnTo>
                <a:lnTo>
                  <a:pt x="6987" y="1531"/>
                </a:lnTo>
                <a:lnTo>
                  <a:pt x="6973" y="1526"/>
                </a:lnTo>
                <a:lnTo>
                  <a:pt x="6959" y="1522"/>
                </a:lnTo>
                <a:lnTo>
                  <a:pt x="6943" y="1519"/>
                </a:lnTo>
                <a:lnTo>
                  <a:pt x="6927" y="1519"/>
                </a:lnTo>
                <a:lnTo>
                  <a:pt x="6912" y="1519"/>
                </a:lnTo>
                <a:lnTo>
                  <a:pt x="6898" y="1521"/>
                </a:lnTo>
                <a:lnTo>
                  <a:pt x="6885" y="1524"/>
                </a:lnTo>
                <a:lnTo>
                  <a:pt x="6872" y="1528"/>
                </a:lnTo>
                <a:lnTo>
                  <a:pt x="6860" y="1534"/>
                </a:lnTo>
                <a:lnTo>
                  <a:pt x="6849" y="1541"/>
                </a:lnTo>
                <a:lnTo>
                  <a:pt x="6838" y="1549"/>
                </a:lnTo>
                <a:lnTo>
                  <a:pt x="6828" y="1558"/>
                </a:lnTo>
                <a:lnTo>
                  <a:pt x="6818" y="1568"/>
                </a:lnTo>
                <a:lnTo>
                  <a:pt x="6810" y="1579"/>
                </a:lnTo>
                <a:lnTo>
                  <a:pt x="6803" y="1591"/>
                </a:lnTo>
                <a:lnTo>
                  <a:pt x="6797" y="1605"/>
                </a:lnTo>
                <a:lnTo>
                  <a:pt x="6792" y="1619"/>
                </a:lnTo>
                <a:lnTo>
                  <a:pt x="6788" y="1633"/>
                </a:lnTo>
                <a:lnTo>
                  <a:pt x="6785" y="1648"/>
                </a:lnTo>
                <a:lnTo>
                  <a:pt x="6783" y="1665"/>
                </a:lnTo>
                <a:close/>
                <a:moveTo>
                  <a:pt x="6855" y="1397"/>
                </a:moveTo>
                <a:lnTo>
                  <a:pt x="6918" y="1264"/>
                </a:lnTo>
                <a:lnTo>
                  <a:pt x="7032" y="1264"/>
                </a:lnTo>
                <a:lnTo>
                  <a:pt x="6926" y="1397"/>
                </a:lnTo>
                <a:lnTo>
                  <a:pt x="6855" y="1397"/>
                </a:lnTo>
                <a:close/>
                <a:moveTo>
                  <a:pt x="7479" y="1965"/>
                </a:moveTo>
                <a:lnTo>
                  <a:pt x="7479" y="1459"/>
                </a:lnTo>
                <a:lnTo>
                  <a:pt x="7556" y="1459"/>
                </a:lnTo>
                <a:lnTo>
                  <a:pt x="7556" y="1537"/>
                </a:lnTo>
                <a:lnTo>
                  <a:pt x="7571" y="1512"/>
                </a:lnTo>
                <a:lnTo>
                  <a:pt x="7585" y="1492"/>
                </a:lnTo>
                <a:lnTo>
                  <a:pt x="7592" y="1484"/>
                </a:lnTo>
                <a:lnTo>
                  <a:pt x="7598" y="1477"/>
                </a:lnTo>
                <a:lnTo>
                  <a:pt x="7605" y="1471"/>
                </a:lnTo>
                <a:lnTo>
                  <a:pt x="7611" y="1466"/>
                </a:lnTo>
                <a:lnTo>
                  <a:pt x="7617" y="1462"/>
                </a:lnTo>
                <a:lnTo>
                  <a:pt x="7624" y="1458"/>
                </a:lnTo>
                <a:lnTo>
                  <a:pt x="7630" y="1455"/>
                </a:lnTo>
                <a:lnTo>
                  <a:pt x="7637" y="1453"/>
                </a:lnTo>
                <a:lnTo>
                  <a:pt x="7644" y="1451"/>
                </a:lnTo>
                <a:lnTo>
                  <a:pt x="7651" y="1450"/>
                </a:lnTo>
                <a:lnTo>
                  <a:pt x="7659" y="1449"/>
                </a:lnTo>
                <a:lnTo>
                  <a:pt x="7666" y="1449"/>
                </a:lnTo>
                <a:lnTo>
                  <a:pt x="7677" y="1449"/>
                </a:lnTo>
                <a:lnTo>
                  <a:pt x="7688" y="1450"/>
                </a:lnTo>
                <a:lnTo>
                  <a:pt x="7699" y="1452"/>
                </a:lnTo>
                <a:lnTo>
                  <a:pt x="7710" y="1455"/>
                </a:lnTo>
                <a:lnTo>
                  <a:pt x="7721" y="1459"/>
                </a:lnTo>
                <a:lnTo>
                  <a:pt x="7732" y="1464"/>
                </a:lnTo>
                <a:lnTo>
                  <a:pt x="7744" y="1469"/>
                </a:lnTo>
                <a:lnTo>
                  <a:pt x="7755" y="1476"/>
                </a:lnTo>
                <a:lnTo>
                  <a:pt x="7723" y="1555"/>
                </a:lnTo>
                <a:lnTo>
                  <a:pt x="7716" y="1550"/>
                </a:lnTo>
                <a:lnTo>
                  <a:pt x="7708" y="1547"/>
                </a:lnTo>
                <a:lnTo>
                  <a:pt x="7700" y="1544"/>
                </a:lnTo>
                <a:lnTo>
                  <a:pt x="7692" y="1541"/>
                </a:lnTo>
                <a:lnTo>
                  <a:pt x="7685" y="1540"/>
                </a:lnTo>
                <a:lnTo>
                  <a:pt x="7677" y="1538"/>
                </a:lnTo>
                <a:lnTo>
                  <a:pt x="7669" y="1537"/>
                </a:lnTo>
                <a:lnTo>
                  <a:pt x="7661" y="1537"/>
                </a:lnTo>
                <a:lnTo>
                  <a:pt x="7654" y="1537"/>
                </a:lnTo>
                <a:lnTo>
                  <a:pt x="7648" y="1538"/>
                </a:lnTo>
                <a:lnTo>
                  <a:pt x="7641" y="1539"/>
                </a:lnTo>
                <a:lnTo>
                  <a:pt x="7635" y="1541"/>
                </a:lnTo>
                <a:lnTo>
                  <a:pt x="7629" y="1544"/>
                </a:lnTo>
                <a:lnTo>
                  <a:pt x="7623" y="1547"/>
                </a:lnTo>
                <a:lnTo>
                  <a:pt x="7617" y="1550"/>
                </a:lnTo>
                <a:lnTo>
                  <a:pt x="7611" y="1554"/>
                </a:lnTo>
                <a:lnTo>
                  <a:pt x="7606" y="1558"/>
                </a:lnTo>
                <a:lnTo>
                  <a:pt x="7601" y="1563"/>
                </a:lnTo>
                <a:lnTo>
                  <a:pt x="7596" y="1568"/>
                </a:lnTo>
                <a:lnTo>
                  <a:pt x="7592" y="1574"/>
                </a:lnTo>
                <a:lnTo>
                  <a:pt x="7588" y="1580"/>
                </a:lnTo>
                <a:lnTo>
                  <a:pt x="7585" y="1586"/>
                </a:lnTo>
                <a:lnTo>
                  <a:pt x="7582" y="1593"/>
                </a:lnTo>
                <a:lnTo>
                  <a:pt x="7579" y="1601"/>
                </a:lnTo>
                <a:lnTo>
                  <a:pt x="7576" y="1613"/>
                </a:lnTo>
                <a:lnTo>
                  <a:pt x="7573" y="1625"/>
                </a:lnTo>
                <a:lnTo>
                  <a:pt x="7571" y="1637"/>
                </a:lnTo>
                <a:lnTo>
                  <a:pt x="7569" y="1649"/>
                </a:lnTo>
                <a:lnTo>
                  <a:pt x="7566" y="1675"/>
                </a:lnTo>
                <a:lnTo>
                  <a:pt x="7565" y="1701"/>
                </a:lnTo>
                <a:lnTo>
                  <a:pt x="7565" y="1965"/>
                </a:lnTo>
                <a:lnTo>
                  <a:pt x="7479" y="1965"/>
                </a:lnTo>
                <a:close/>
                <a:moveTo>
                  <a:pt x="8121" y="1802"/>
                </a:moveTo>
                <a:lnTo>
                  <a:pt x="8211" y="1813"/>
                </a:lnTo>
                <a:lnTo>
                  <a:pt x="8205" y="1832"/>
                </a:lnTo>
                <a:lnTo>
                  <a:pt x="8198" y="1850"/>
                </a:lnTo>
                <a:lnTo>
                  <a:pt x="8190" y="1866"/>
                </a:lnTo>
                <a:lnTo>
                  <a:pt x="8181" y="1882"/>
                </a:lnTo>
                <a:lnTo>
                  <a:pt x="8171" y="1896"/>
                </a:lnTo>
                <a:lnTo>
                  <a:pt x="8160" y="1910"/>
                </a:lnTo>
                <a:lnTo>
                  <a:pt x="8147" y="1922"/>
                </a:lnTo>
                <a:lnTo>
                  <a:pt x="8133" y="1933"/>
                </a:lnTo>
                <a:lnTo>
                  <a:pt x="8118" y="1943"/>
                </a:lnTo>
                <a:lnTo>
                  <a:pt x="8102" y="1952"/>
                </a:lnTo>
                <a:lnTo>
                  <a:pt x="8086" y="1959"/>
                </a:lnTo>
                <a:lnTo>
                  <a:pt x="8068" y="1965"/>
                </a:lnTo>
                <a:lnTo>
                  <a:pt x="8050" y="1970"/>
                </a:lnTo>
                <a:lnTo>
                  <a:pt x="8030" y="1973"/>
                </a:lnTo>
                <a:lnTo>
                  <a:pt x="8010" y="1975"/>
                </a:lnTo>
                <a:lnTo>
                  <a:pt x="7988" y="1976"/>
                </a:lnTo>
                <a:lnTo>
                  <a:pt x="7975" y="1976"/>
                </a:lnTo>
                <a:lnTo>
                  <a:pt x="7962" y="1975"/>
                </a:lnTo>
                <a:lnTo>
                  <a:pt x="7949" y="1973"/>
                </a:lnTo>
                <a:lnTo>
                  <a:pt x="7935" y="1972"/>
                </a:lnTo>
                <a:lnTo>
                  <a:pt x="7923" y="1969"/>
                </a:lnTo>
                <a:lnTo>
                  <a:pt x="7911" y="1966"/>
                </a:lnTo>
                <a:lnTo>
                  <a:pt x="7900" y="1963"/>
                </a:lnTo>
                <a:lnTo>
                  <a:pt x="7888" y="1959"/>
                </a:lnTo>
                <a:lnTo>
                  <a:pt x="7878" y="1954"/>
                </a:lnTo>
                <a:lnTo>
                  <a:pt x="7867" y="1949"/>
                </a:lnTo>
                <a:lnTo>
                  <a:pt x="7857" y="1944"/>
                </a:lnTo>
                <a:lnTo>
                  <a:pt x="7848" y="1937"/>
                </a:lnTo>
                <a:lnTo>
                  <a:pt x="7838" y="1931"/>
                </a:lnTo>
                <a:lnTo>
                  <a:pt x="7829" y="1924"/>
                </a:lnTo>
                <a:lnTo>
                  <a:pt x="7821" y="1916"/>
                </a:lnTo>
                <a:lnTo>
                  <a:pt x="7812" y="1908"/>
                </a:lnTo>
                <a:lnTo>
                  <a:pt x="7804" y="1899"/>
                </a:lnTo>
                <a:lnTo>
                  <a:pt x="7797" y="1890"/>
                </a:lnTo>
                <a:lnTo>
                  <a:pt x="7790" y="1880"/>
                </a:lnTo>
                <a:lnTo>
                  <a:pt x="7784" y="1870"/>
                </a:lnTo>
                <a:lnTo>
                  <a:pt x="7778" y="1860"/>
                </a:lnTo>
                <a:lnTo>
                  <a:pt x="7773" y="1849"/>
                </a:lnTo>
                <a:lnTo>
                  <a:pt x="7768" y="1838"/>
                </a:lnTo>
                <a:lnTo>
                  <a:pt x="7764" y="1826"/>
                </a:lnTo>
                <a:lnTo>
                  <a:pt x="7760" y="1814"/>
                </a:lnTo>
                <a:lnTo>
                  <a:pt x="7757" y="1801"/>
                </a:lnTo>
                <a:lnTo>
                  <a:pt x="7754" y="1788"/>
                </a:lnTo>
                <a:lnTo>
                  <a:pt x="7752" y="1775"/>
                </a:lnTo>
                <a:lnTo>
                  <a:pt x="7750" y="1761"/>
                </a:lnTo>
                <a:lnTo>
                  <a:pt x="7749" y="1747"/>
                </a:lnTo>
                <a:lnTo>
                  <a:pt x="7748" y="1732"/>
                </a:lnTo>
                <a:lnTo>
                  <a:pt x="7748" y="1717"/>
                </a:lnTo>
                <a:lnTo>
                  <a:pt x="7748" y="1701"/>
                </a:lnTo>
                <a:lnTo>
                  <a:pt x="7749" y="1686"/>
                </a:lnTo>
                <a:lnTo>
                  <a:pt x="7750" y="1671"/>
                </a:lnTo>
                <a:lnTo>
                  <a:pt x="7752" y="1657"/>
                </a:lnTo>
                <a:lnTo>
                  <a:pt x="7754" y="1643"/>
                </a:lnTo>
                <a:lnTo>
                  <a:pt x="7757" y="1630"/>
                </a:lnTo>
                <a:lnTo>
                  <a:pt x="7760" y="1617"/>
                </a:lnTo>
                <a:lnTo>
                  <a:pt x="7764" y="1604"/>
                </a:lnTo>
                <a:lnTo>
                  <a:pt x="7768" y="1591"/>
                </a:lnTo>
                <a:lnTo>
                  <a:pt x="7773" y="1579"/>
                </a:lnTo>
                <a:lnTo>
                  <a:pt x="7778" y="1568"/>
                </a:lnTo>
                <a:lnTo>
                  <a:pt x="7784" y="1557"/>
                </a:lnTo>
                <a:lnTo>
                  <a:pt x="7791" y="1547"/>
                </a:lnTo>
                <a:lnTo>
                  <a:pt x="7798" y="1537"/>
                </a:lnTo>
                <a:lnTo>
                  <a:pt x="7805" y="1528"/>
                </a:lnTo>
                <a:lnTo>
                  <a:pt x="7813" y="1519"/>
                </a:lnTo>
                <a:lnTo>
                  <a:pt x="7821" y="1510"/>
                </a:lnTo>
                <a:lnTo>
                  <a:pt x="7830" y="1502"/>
                </a:lnTo>
                <a:lnTo>
                  <a:pt x="7839" y="1495"/>
                </a:lnTo>
                <a:lnTo>
                  <a:pt x="7848" y="1488"/>
                </a:lnTo>
                <a:lnTo>
                  <a:pt x="7858" y="1482"/>
                </a:lnTo>
                <a:lnTo>
                  <a:pt x="7868" y="1476"/>
                </a:lnTo>
                <a:lnTo>
                  <a:pt x="7878" y="1471"/>
                </a:lnTo>
                <a:lnTo>
                  <a:pt x="7888" y="1466"/>
                </a:lnTo>
                <a:lnTo>
                  <a:pt x="7899" y="1462"/>
                </a:lnTo>
                <a:lnTo>
                  <a:pt x="7910" y="1458"/>
                </a:lnTo>
                <a:lnTo>
                  <a:pt x="7921" y="1455"/>
                </a:lnTo>
                <a:lnTo>
                  <a:pt x="7933" y="1453"/>
                </a:lnTo>
                <a:lnTo>
                  <a:pt x="7946" y="1451"/>
                </a:lnTo>
                <a:lnTo>
                  <a:pt x="7958" y="1450"/>
                </a:lnTo>
                <a:lnTo>
                  <a:pt x="7971" y="1449"/>
                </a:lnTo>
                <a:lnTo>
                  <a:pt x="7984" y="1449"/>
                </a:lnTo>
                <a:lnTo>
                  <a:pt x="7996" y="1449"/>
                </a:lnTo>
                <a:lnTo>
                  <a:pt x="8008" y="1450"/>
                </a:lnTo>
                <a:lnTo>
                  <a:pt x="8020" y="1451"/>
                </a:lnTo>
                <a:lnTo>
                  <a:pt x="8032" y="1453"/>
                </a:lnTo>
                <a:lnTo>
                  <a:pt x="8043" y="1455"/>
                </a:lnTo>
                <a:lnTo>
                  <a:pt x="8054" y="1458"/>
                </a:lnTo>
                <a:lnTo>
                  <a:pt x="8065" y="1462"/>
                </a:lnTo>
                <a:lnTo>
                  <a:pt x="8075" y="1466"/>
                </a:lnTo>
                <a:lnTo>
                  <a:pt x="8086" y="1470"/>
                </a:lnTo>
                <a:lnTo>
                  <a:pt x="8095" y="1475"/>
                </a:lnTo>
                <a:lnTo>
                  <a:pt x="8105" y="1481"/>
                </a:lnTo>
                <a:lnTo>
                  <a:pt x="8114" y="1487"/>
                </a:lnTo>
                <a:lnTo>
                  <a:pt x="8123" y="1494"/>
                </a:lnTo>
                <a:lnTo>
                  <a:pt x="8132" y="1501"/>
                </a:lnTo>
                <a:lnTo>
                  <a:pt x="8142" y="1509"/>
                </a:lnTo>
                <a:lnTo>
                  <a:pt x="8150" y="1517"/>
                </a:lnTo>
                <a:lnTo>
                  <a:pt x="8157" y="1526"/>
                </a:lnTo>
                <a:lnTo>
                  <a:pt x="8165" y="1535"/>
                </a:lnTo>
                <a:lnTo>
                  <a:pt x="8171" y="1545"/>
                </a:lnTo>
                <a:lnTo>
                  <a:pt x="8178" y="1555"/>
                </a:lnTo>
                <a:lnTo>
                  <a:pt x="8183" y="1566"/>
                </a:lnTo>
                <a:lnTo>
                  <a:pt x="8189" y="1577"/>
                </a:lnTo>
                <a:lnTo>
                  <a:pt x="8193" y="1588"/>
                </a:lnTo>
                <a:lnTo>
                  <a:pt x="8198" y="1600"/>
                </a:lnTo>
                <a:lnTo>
                  <a:pt x="8201" y="1613"/>
                </a:lnTo>
                <a:lnTo>
                  <a:pt x="8205" y="1626"/>
                </a:lnTo>
                <a:lnTo>
                  <a:pt x="8207" y="1639"/>
                </a:lnTo>
                <a:lnTo>
                  <a:pt x="8210" y="1653"/>
                </a:lnTo>
                <a:lnTo>
                  <a:pt x="8211" y="1667"/>
                </a:lnTo>
                <a:lnTo>
                  <a:pt x="8213" y="1682"/>
                </a:lnTo>
                <a:lnTo>
                  <a:pt x="8213" y="1696"/>
                </a:lnTo>
                <a:lnTo>
                  <a:pt x="8214" y="1712"/>
                </a:lnTo>
                <a:lnTo>
                  <a:pt x="8214" y="1721"/>
                </a:lnTo>
                <a:lnTo>
                  <a:pt x="8213" y="1735"/>
                </a:lnTo>
                <a:lnTo>
                  <a:pt x="7835" y="1735"/>
                </a:lnTo>
                <a:lnTo>
                  <a:pt x="7837" y="1755"/>
                </a:lnTo>
                <a:lnTo>
                  <a:pt x="7840" y="1774"/>
                </a:lnTo>
                <a:lnTo>
                  <a:pt x="7844" y="1791"/>
                </a:lnTo>
                <a:lnTo>
                  <a:pt x="7849" y="1808"/>
                </a:lnTo>
                <a:lnTo>
                  <a:pt x="7856" y="1823"/>
                </a:lnTo>
                <a:lnTo>
                  <a:pt x="7863" y="1837"/>
                </a:lnTo>
                <a:lnTo>
                  <a:pt x="7872" y="1850"/>
                </a:lnTo>
                <a:lnTo>
                  <a:pt x="7882" y="1862"/>
                </a:lnTo>
                <a:lnTo>
                  <a:pt x="7893" y="1872"/>
                </a:lnTo>
                <a:lnTo>
                  <a:pt x="7905" y="1881"/>
                </a:lnTo>
                <a:lnTo>
                  <a:pt x="7917" y="1888"/>
                </a:lnTo>
                <a:lnTo>
                  <a:pt x="7930" y="1895"/>
                </a:lnTo>
                <a:lnTo>
                  <a:pt x="7944" y="1900"/>
                </a:lnTo>
                <a:lnTo>
                  <a:pt x="7958" y="1903"/>
                </a:lnTo>
                <a:lnTo>
                  <a:pt x="7973" y="1905"/>
                </a:lnTo>
                <a:lnTo>
                  <a:pt x="7988" y="1906"/>
                </a:lnTo>
                <a:lnTo>
                  <a:pt x="8000" y="1905"/>
                </a:lnTo>
                <a:lnTo>
                  <a:pt x="8011" y="1904"/>
                </a:lnTo>
                <a:lnTo>
                  <a:pt x="8022" y="1902"/>
                </a:lnTo>
                <a:lnTo>
                  <a:pt x="8032" y="1900"/>
                </a:lnTo>
                <a:lnTo>
                  <a:pt x="8042" y="1896"/>
                </a:lnTo>
                <a:lnTo>
                  <a:pt x="8051" y="1892"/>
                </a:lnTo>
                <a:lnTo>
                  <a:pt x="8060" y="1887"/>
                </a:lnTo>
                <a:lnTo>
                  <a:pt x="8069" y="1881"/>
                </a:lnTo>
                <a:lnTo>
                  <a:pt x="8077" y="1874"/>
                </a:lnTo>
                <a:lnTo>
                  <a:pt x="8084" y="1867"/>
                </a:lnTo>
                <a:lnTo>
                  <a:pt x="8092" y="1858"/>
                </a:lnTo>
                <a:lnTo>
                  <a:pt x="8098" y="1849"/>
                </a:lnTo>
                <a:lnTo>
                  <a:pt x="8105" y="1838"/>
                </a:lnTo>
                <a:lnTo>
                  <a:pt x="8111" y="1827"/>
                </a:lnTo>
                <a:lnTo>
                  <a:pt x="8116" y="1815"/>
                </a:lnTo>
                <a:lnTo>
                  <a:pt x="8121" y="1802"/>
                </a:lnTo>
                <a:close/>
                <a:moveTo>
                  <a:pt x="7840" y="1665"/>
                </a:moveTo>
                <a:lnTo>
                  <a:pt x="8122" y="1665"/>
                </a:lnTo>
                <a:lnTo>
                  <a:pt x="8120" y="1649"/>
                </a:lnTo>
                <a:lnTo>
                  <a:pt x="8118" y="1635"/>
                </a:lnTo>
                <a:lnTo>
                  <a:pt x="8115" y="1621"/>
                </a:lnTo>
                <a:lnTo>
                  <a:pt x="8111" y="1609"/>
                </a:lnTo>
                <a:lnTo>
                  <a:pt x="8107" y="1596"/>
                </a:lnTo>
                <a:lnTo>
                  <a:pt x="8102" y="1586"/>
                </a:lnTo>
                <a:lnTo>
                  <a:pt x="8096" y="1576"/>
                </a:lnTo>
                <a:lnTo>
                  <a:pt x="8090" y="1568"/>
                </a:lnTo>
                <a:lnTo>
                  <a:pt x="8079" y="1556"/>
                </a:lnTo>
                <a:lnTo>
                  <a:pt x="8068" y="1546"/>
                </a:lnTo>
                <a:lnTo>
                  <a:pt x="8056" y="1538"/>
                </a:lnTo>
                <a:lnTo>
                  <a:pt x="8043" y="1531"/>
                </a:lnTo>
                <a:lnTo>
                  <a:pt x="8030" y="1526"/>
                </a:lnTo>
                <a:lnTo>
                  <a:pt x="8015" y="1522"/>
                </a:lnTo>
                <a:lnTo>
                  <a:pt x="8000" y="1519"/>
                </a:lnTo>
                <a:lnTo>
                  <a:pt x="7984" y="1519"/>
                </a:lnTo>
                <a:lnTo>
                  <a:pt x="7970" y="1519"/>
                </a:lnTo>
                <a:lnTo>
                  <a:pt x="7956" y="1521"/>
                </a:lnTo>
                <a:lnTo>
                  <a:pt x="7943" y="1524"/>
                </a:lnTo>
                <a:lnTo>
                  <a:pt x="7929" y="1528"/>
                </a:lnTo>
                <a:lnTo>
                  <a:pt x="7917" y="1534"/>
                </a:lnTo>
                <a:lnTo>
                  <a:pt x="7906" y="1541"/>
                </a:lnTo>
                <a:lnTo>
                  <a:pt x="7895" y="1549"/>
                </a:lnTo>
                <a:lnTo>
                  <a:pt x="7884" y="1558"/>
                </a:lnTo>
                <a:lnTo>
                  <a:pt x="7875" y="1568"/>
                </a:lnTo>
                <a:lnTo>
                  <a:pt x="7867" y="1579"/>
                </a:lnTo>
                <a:lnTo>
                  <a:pt x="7859" y="1591"/>
                </a:lnTo>
                <a:lnTo>
                  <a:pt x="7853" y="1605"/>
                </a:lnTo>
                <a:lnTo>
                  <a:pt x="7848" y="1619"/>
                </a:lnTo>
                <a:lnTo>
                  <a:pt x="7844" y="1633"/>
                </a:lnTo>
                <a:lnTo>
                  <a:pt x="7842" y="1648"/>
                </a:lnTo>
                <a:lnTo>
                  <a:pt x="7840" y="1665"/>
                </a:lnTo>
                <a:close/>
                <a:moveTo>
                  <a:pt x="8289" y="2160"/>
                </a:moveTo>
                <a:lnTo>
                  <a:pt x="8289" y="1459"/>
                </a:lnTo>
                <a:lnTo>
                  <a:pt x="8368" y="1459"/>
                </a:lnTo>
                <a:lnTo>
                  <a:pt x="8368" y="1526"/>
                </a:lnTo>
                <a:lnTo>
                  <a:pt x="8375" y="1516"/>
                </a:lnTo>
                <a:lnTo>
                  <a:pt x="8382" y="1508"/>
                </a:lnTo>
                <a:lnTo>
                  <a:pt x="8390" y="1499"/>
                </a:lnTo>
                <a:lnTo>
                  <a:pt x="8397" y="1492"/>
                </a:lnTo>
                <a:lnTo>
                  <a:pt x="8405" y="1485"/>
                </a:lnTo>
                <a:lnTo>
                  <a:pt x="8413" y="1479"/>
                </a:lnTo>
                <a:lnTo>
                  <a:pt x="8422" y="1473"/>
                </a:lnTo>
                <a:lnTo>
                  <a:pt x="8430" y="1468"/>
                </a:lnTo>
                <a:lnTo>
                  <a:pt x="8439" y="1463"/>
                </a:lnTo>
                <a:lnTo>
                  <a:pt x="8449" y="1459"/>
                </a:lnTo>
                <a:lnTo>
                  <a:pt x="8458" y="1456"/>
                </a:lnTo>
                <a:lnTo>
                  <a:pt x="8469" y="1453"/>
                </a:lnTo>
                <a:lnTo>
                  <a:pt x="8479" y="1451"/>
                </a:lnTo>
                <a:lnTo>
                  <a:pt x="8491" y="1450"/>
                </a:lnTo>
                <a:lnTo>
                  <a:pt x="8502" y="1449"/>
                </a:lnTo>
                <a:lnTo>
                  <a:pt x="8514" y="1449"/>
                </a:lnTo>
                <a:lnTo>
                  <a:pt x="8530" y="1449"/>
                </a:lnTo>
                <a:lnTo>
                  <a:pt x="8547" y="1451"/>
                </a:lnTo>
                <a:lnTo>
                  <a:pt x="8562" y="1453"/>
                </a:lnTo>
                <a:lnTo>
                  <a:pt x="8576" y="1457"/>
                </a:lnTo>
                <a:lnTo>
                  <a:pt x="8590" y="1461"/>
                </a:lnTo>
                <a:lnTo>
                  <a:pt x="8604" y="1467"/>
                </a:lnTo>
                <a:lnTo>
                  <a:pt x="8617" y="1474"/>
                </a:lnTo>
                <a:lnTo>
                  <a:pt x="8629" y="1482"/>
                </a:lnTo>
                <a:lnTo>
                  <a:pt x="8641" y="1490"/>
                </a:lnTo>
                <a:lnTo>
                  <a:pt x="8652" y="1500"/>
                </a:lnTo>
                <a:lnTo>
                  <a:pt x="8663" y="1510"/>
                </a:lnTo>
                <a:lnTo>
                  <a:pt x="8673" y="1522"/>
                </a:lnTo>
                <a:lnTo>
                  <a:pt x="8682" y="1534"/>
                </a:lnTo>
                <a:lnTo>
                  <a:pt x="8690" y="1547"/>
                </a:lnTo>
                <a:lnTo>
                  <a:pt x="8697" y="1561"/>
                </a:lnTo>
                <a:lnTo>
                  <a:pt x="8704" y="1575"/>
                </a:lnTo>
                <a:lnTo>
                  <a:pt x="8710" y="1591"/>
                </a:lnTo>
                <a:lnTo>
                  <a:pt x="8715" y="1607"/>
                </a:lnTo>
                <a:lnTo>
                  <a:pt x="8719" y="1623"/>
                </a:lnTo>
                <a:lnTo>
                  <a:pt x="8723" y="1640"/>
                </a:lnTo>
                <a:lnTo>
                  <a:pt x="8725" y="1656"/>
                </a:lnTo>
                <a:lnTo>
                  <a:pt x="8727" y="1674"/>
                </a:lnTo>
                <a:lnTo>
                  <a:pt x="8729" y="1691"/>
                </a:lnTo>
                <a:lnTo>
                  <a:pt x="8729" y="1709"/>
                </a:lnTo>
                <a:lnTo>
                  <a:pt x="8729" y="1728"/>
                </a:lnTo>
                <a:lnTo>
                  <a:pt x="8727" y="1747"/>
                </a:lnTo>
                <a:lnTo>
                  <a:pt x="8725" y="1765"/>
                </a:lnTo>
                <a:lnTo>
                  <a:pt x="8722" y="1782"/>
                </a:lnTo>
                <a:lnTo>
                  <a:pt x="8718" y="1799"/>
                </a:lnTo>
                <a:lnTo>
                  <a:pt x="8713" y="1816"/>
                </a:lnTo>
                <a:lnTo>
                  <a:pt x="8708" y="1832"/>
                </a:lnTo>
                <a:lnTo>
                  <a:pt x="8701" y="1848"/>
                </a:lnTo>
                <a:lnTo>
                  <a:pt x="8694" y="1863"/>
                </a:lnTo>
                <a:lnTo>
                  <a:pt x="8686" y="1877"/>
                </a:lnTo>
                <a:lnTo>
                  <a:pt x="8677" y="1890"/>
                </a:lnTo>
                <a:lnTo>
                  <a:pt x="8667" y="1903"/>
                </a:lnTo>
                <a:lnTo>
                  <a:pt x="8657" y="1914"/>
                </a:lnTo>
                <a:lnTo>
                  <a:pt x="8645" y="1925"/>
                </a:lnTo>
                <a:lnTo>
                  <a:pt x="8633" y="1934"/>
                </a:lnTo>
                <a:lnTo>
                  <a:pt x="8621" y="1943"/>
                </a:lnTo>
                <a:lnTo>
                  <a:pt x="8607" y="1951"/>
                </a:lnTo>
                <a:lnTo>
                  <a:pt x="8594" y="1957"/>
                </a:lnTo>
                <a:lnTo>
                  <a:pt x="8580" y="1963"/>
                </a:lnTo>
                <a:lnTo>
                  <a:pt x="8566" y="1968"/>
                </a:lnTo>
                <a:lnTo>
                  <a:pt x="8552" y="1971"/>
                </a:lnTo>
                <a:lnTo>
                  <a:pt x="8537" y="1974"/>
                </a:lnTo>
                <a:lnTo>
                  <a:pt x="8523" y="1975"/>
                </a:lnTo>
                <a:lnTo>
                  <a:pt x="8508" y="1976"/>
                </a:lnTo>
                <a:lnTo>
                  <a:pt x="8498" y="1976"/>
                </a:lnTo>
                <a:lnTo>
                  <a:pt x="8487" y="1975"/>
                </a:lnTo>
                <a:lnTo>
                  <a:pt x="8477" y="1973"/>
                </a:lnTo>
                <a:lnTo>
                  <a:pt x="8468" y="1971"/>
                </a:lnTo>
                <a:lnTo>
                  <a:pt x="8458" y="1969"/>
                </a:lnTo>
                <a:lnTo>
                  <a:pt x="8449" y="1966"/>
                </a:lnTo>
                <a:lnTo>
                  <a:pt x="8440" y="1962"/>
                </a:lnTo>
                <a:lnTo>
                  <a:pt x="8432" y="1958"/>
                </a:lnTo>
                <a:lnTo>
                  <a:pt x="8415" y="1948"/>
                </a:lnTo>
                <a:lnTo>
                  <a:pt x="8401" y="1937"/>
                </a:lnTo>
                <a:lnTo>
                  <a:pt x="8388" y="1926"/>
                </a:lnTo>
                <a:lnTo>
                  <a:pt x="8376" y="1912"/>
                </a:lnTo>
                <a:lnTo>
                  <a:pt x="8376" y="2160"/>
                </a:lnTo>
                <a:lnTo>
                  <a:pt x="8289" y="2160"/>
                </a:lnTo>
                <a:close/>
                <a:moveTo>
                  <a:pt x="8368" y="1716"/>
                </a:moveTo>
                <a:lnTo>
                  <a:pt x="8369" y="1739"/>
                </a:lnTo>
                <a:lnTo>
                  <a:pt x="8371" y="1761"/>
                </a:lnTo>
                <a:lnTo>
                  <a:pt x="8374" y="1781"/>
                </a:lnTo>
                <a:lnTo>
                  <a:pt x="8378" y="1800"/>
                </a:lnTo>
                <a:lnTo>
                  <a:pt x="8383" y="1817"/>
                </a:lnTo>
                <a:lnTo>
                  <a:pt x="8390" y="1833"/>
                </a:lnTo>
                <a:lnTo>
                  <a:pt x="8398" y="1847"/>
                </a:lnTo>
                <a:lnTo>
                  <a:pt x="8407" y="1859"/>
                </a:lnTo>
                <a:lnTo>
                  <a:pt x="8417" y="1870"/>
                </a:lnTo>
                <a:lnTo>
                  <a:pt x="8428" y="1880"/>
                </a:lnTo>
                <a:lnTo>
                  <a:pt x="8439" y="1888"/>
                </a:lnTo>
                <a:lnTo>
                  <a:pt x="8451" y="1894"/>
                </a:lnTo>
                <a:lnTo>
                  <a:pt x="8463" y="1899"/>
                </a:lnTo>
                <a:lnTo>
                  <a:pt x="8476" y="1903"/>
                </a:lnTo>
                <a:lnTo>
                  <a:pt x="8489" y="1905"/>
                </a:lnTo>
                <a:lnTo>
                  <a:pt x="8503" y="1906"/>
                </a:lnTo>
                <a:lnTo>
                  <a:pt x="8517" y="1905"/>
                </a:lnTo>
                <a:lnTo>
                  <a:pt x="8530" y="1903"/>
                </a:lnTo>
                <a:lnTo>
                  <a:pt x="8544" y="1899"/>
                </a:lnTo>
                <a:lnTo>
                  <a:pt x="8556" y="1894"/>
                </a:lnTo>
                <a:lnTo>
                  <a:pt x="8568" y="1887"/>
                </a:lnTo>
                <a:lnTo>
                  <a:pt x="8580" y="1879"/>
                </a:lnTo>
                <a:lnTo>
                  <a:pt x="8591" y="1869"/>
                </a:lnTo>
                <a:lnTo>
                  <a:pt x="8601" y="1858"/>
                </a:lnTo>
                <a:lnTo>
                  <a:pt x="8610" y="1845"/>
                </a:lnTo>
                <a:lnTo>
                  <a:pt x="8619" y="1830"/>
                </a:lnTo>
                <a:lnTo>
                  <a:pt x="8626" y="1814"/>
                </a:lnTo>
                <a:lnTo>
                  <a:pt x="8631" y="1796"/>
                </a:lnTo>
                <a:lnTo>
                  <a:pt x="8636" y="1777"/>
                </a:lnTo>
                <a:lnTo>
                  <a:pt x="8639" y="1756"/>
                </a:lnTo>
                <a:lnTo>
                  <a:pt x="8641" y="1733"/>
                </a:lnTo>
                <a:lnTo>
                  <a:pt x="8641" y="1709"/>
                </a:lnTo>
                <a:lnTo>
                  <a:pt x="8641" y="1685"/>
                </a:lnTo>
                <a:lnTo>
                  <a:pt x="8639" y="1663"/>
                </a:lnTo>
                <a:lnTo>
                  <a:pt x="8636" y="1643"/>
                </a:lnTo>
                <a:lnTo>
                  <a:pt x="8632" y="1624"/>
                </a:lnTo>
                <a:lnTo>
                  <a:pt x="8626" y="1607"/>
                </a:lnTo>
                <a:lnTo>
                  <a:pt x="8619" y="1590"/>
                </a:lnTo>
                <a:lnTo>
                  <a:pt x="8611" y="1576"/>
                </a:lnTo>
                <a:lnTo>
                  <a:pt x="8602" y="1563"/>
                </a:lnTo>
                <a:lnTo>
                  <a:pt x="8592" y="1552"/>
                </a:lnTo>
                <a:lnTo>
                  <a:pt x="8581" y="1543"/>
                </a:lnTo>
                <a:lnTo>
                  <a:pt x="8570" y="1534"/>
                </a:lnTo>
                <a:lnTo>
                  <a:pt x="8558" y="1528"/>
                </a:lnTo>
                <a:lnTo>
                  <a:pt x="8546" y="1522"/>
                </a:lnTo>
                <a:lnTo>
                  <a:pt x="8533" y="1519"/>
                </a:lnTo>
                <a:lnTo>
                  <a:pt x="8520" y="1516"/>
                </a:lnTo>
                <a:lnTo>
                  <a:pt x="8506" y="1516"/>
                </a:lnTo>
                <a:lnTo>
                  <a:pt x="8493" y="1516"/>
                </a:lnTo>
                <a:lnTo>
                  <a:pt x="8480" y="1519"/>
                </a:lnTo>
                <a:lnTo>
                  <a:pt x="8467" y="1523"/>
                </a:lnTo>
                <a:lnTo>
                  <a:pt x="8455" y="1528"/>
                </a:lnTo>
                <a:lnTo>
                  <a:pt x="8443" y="1536"/>
                </a:lnTo>
                <a:lnTo>
                  <a:pt x="8432" y="1544"/>
                </a:lnTo>
                <a:lnTo>
                  <a:pt x="8421" y="1555"/>
                </a:lnTo>
                <a:lnTo>
                  <a:pt x="8410" y="1567"/>
                </a:lnTo>
                <a:lnTo>
                  <a:pt x="8400" y="1580"/>
                </a:lnTo>
                <a:lnTo>
                  <a:pt x="8392" y="1595"/>
                </a:lnTo>
                <a:lnTo>
                  <a:pt x="8384" y="1612"/>
                </a:lnTo>
                <a:lnTo>
                  <a:pt x="8379" y="1630"/>
                </a:lnTo>
                <a:lnTo>
                  <a:pt x="8374" y="1649"/>
                </a:lnTo>
                <a:lnTo>
                  <a:pt x="8371" y="1670"/>
                </a:lnTo>
                <a:lnTo>
                  <a:pt x="8369" y="1692"/>
                </a:lnTo>
                <a:lnTo>
                  <a:pt x="8368" y="1716"/>
                </a:lnTo>
                <a:close/>
                <a:moveTo>
                  <a:pt x="9134" y="1965"/>
                </a:moveTo>
                <a:lnTo>
                  <a:pt x="9134" y="1890"/>
                </a:lnTo>
                <a:lnTo>
                  <a:pt x="9127" y="1900"/>
                </a:lnTo>
                <a:lnTo>
                  <a:pt x="9119" y="1910"/>
                </a:lnTo>
                <a:lnTo>
                  <a:pt x="9111" y="1919"/>
                </a:lnTo>
                <a:lnTo>
                  <a:pt x="9102" y="1928"/>
                </a:lnTo>
                <a:lnTo>
                  <a:pt x="9094" y="1935"/>
                </a:lnTo>
                <a:lnTo>
                  <a:pt x="9084" y="1942"/>
                </a:lnTo>
                <a:lnTo>
                  <a:pt x="9075" y="1949"/>
                </a:lnTo>
                <a:lnTo>
                  <a:pt x="9065" y="1954"/>
                </a:lnTo>
                <a:lnTo>
                  <a:pt x="9055" y="1959"/>
                </a:lnTo>
                <a:lnTo>
                  <a:pt x="9044" y="1964"/>
                </a:lnTo>
                <a:lnTo>
                  <a:pt x="9034" y="1967"/>
                </a:lnTo>
                <a:lnTo>
                  <a:pt x="9023" y="1970"/>
                </a:lnTo>
                <a:lnTo>
                  <a:pt x="9011" y="1973"/>
                </a:lnTo>
                <a:lnTo>
                  <a:pt x="8999" y="1974"/>
                </a:lnTo>
                <a:lnTo>
                  <a:pt x="8987" y="1975"/>
                </a:lnTo>
                <a:lnTo>
                  <a:pt x="8975" y="1976"/>
                </a:lnTo>
                <a:lnTo>
                  <a:pt x="8964" y="1976"/>
                </a:lnTo>
                <a:lnTo>
                  <a:pt x="8953" y="1975"/>
                </a:lnTo>
                <a:lnTo>
                  <a:pt x="8941" y="1973"/>
                </a:lnTo>
                <a:lnTo>
                  <a:pt x="8931" y="1972"/>
                </a:lnTo>
                <a:lnTo>
                  <a:pt x="8920" y="1969"/>
                </a:lnTo>
                <a:lnTo>
                  <a:pt x="8910" y="1966"/>
                </a:lnTo>
                <a:lnTo>
                  <a:pt x="8900" y="1963"/>
                </a:lnTo>
                <a:lnTo>
                  <a:pt x="8891" y="1959"/>
                </a:lnTo>
                <a:lnTo>
                  <a:pt x="8881" y="1954"/>
                </a:lnTo>
                <a:lnTo>
                  <a:pt x="8872" y="1950"/>
                </a:lnTo>
                <a:lnTo>
                  <a:pt x="8864" y="1945"/>
                </a:lnTo>
                <a:lnTo>
                  <a:pt x="8857" y="1939"/>
                </a:lnTo>
                <a:lnTo>
                  <a:pt x="8850" y="1934"/>
                </a:lnTo>
                <a:lnTo>
                  <a:pt x="8844" y="1928"/>
                </a:lnTo>
                <a:lnTo>
                  <a:pt x="8838" y="1922"/>
                </a:lnTo>
                <a:lnTo>
                  <a:pt x="8833" y="1916"/>
                </a:lnTo>
                <a:lnTo>
                  <a:pt x="8824" y="1902"/>
                </a:lnTo>
                <a:lnTo>
                  <a:pt x="8817" y="1887"/>
                </a:lnTo>
                <a:lnTo>
                  <a:pt x="8811" y="1870"/>
                </a:lnTo>
                <a:lnTo>
                  <a:pt x="8807" y="1852"/>
                </a:lnTo>
                <a:lnTo>
                  <a:pt x="8805" y="1838"/>
                </a:lnTo>
                <a:lnTo>
                  <a:pt x="8803" y="1820"/>
                </a:lnTo>
                <a:lnTo>
                  <a:pt x="8802" y="1798"/>
                </a:lnTo>
                <a:lnTo>
                  <a:pt x="8802" y="1773"/>
                </a:lnTo>
                <a:lnTo>
                  <a:pt x="8802" y="1459"/>
                </a:lnTo>
                <a:lnTo>
                  <a:pt x="8887" y="1459"/>
                </a:lnTo>
                <a:lnTo>
                  <a:pt x="8887" y="1740"/>
                </a:lnTo>
                <a:lnTo>
                  <a:pt x="8888" y="1770"/>
                </a:lnTo>
                <a:lnTo>
                  <a:pt x="8889" y="1796"/>
                </a:lnTo>
                <a:lnTo>
                  <a:pt x="8890" y="1815"/>
                </a:lnTo>
                <a:lnTo>
                  <a:pt x="8892" y="1830"/>
                </a:lnTo>
                <a:lnTo>
                  <a:pt x="8895" y="1838"/>
                </a:lnTo>
                <a:lnTo>
                  <a:pt x="8898" y="1846"/>
                </a:lnTo>
                <a:lnTo>
                  <a:pt x="8901" y="1853"/>
                </a:lnTo>
                <a:lnTo>
                  <a:pt x="8905" y="1860"/>
                </a:lnTo>
                <a:lnTo>
                  <a:pt x="8910" y="1866"/>
                </a:lnTo>
                <a:lnTo>
                  <a:pt x="8915" y="1872"/>
                </a:lnTo>
                <a:lnTo>
                  <a:pt x="8920" y="1878"/>
                </a:lnTo>
                <a:lnTo>
                  <a:pt x="8927" y="1883"/>
                </a:lnTo>
                <a:lnTo>
                  <a:pt x="8933" y="1887"/>
                </a:lnTo>
                <a:lnTo>
                  <a:pt x="8940" y="1891"/>
                </a:lnTo>
                <a:lnTo>
                  <a:pt x="8949" y="1894"/>
                </a:lnTo>
                <a:lnTo>
                  <a:pt x="8957" y="1897"/>
                </a:lnTo>
                <a:lnTo>
                  <a:pt x="8965" y="1899"/>
                </a:lnTo>
                <a:lnTo>
                  <a:pt x="8974" y="1901"/>
                </a:lnTo>
                <a:lnTo>
                  <a:pt x="8983" y="1902"/>
                </a:lnTo>
                <a:lnTo>
                  <a:pt x="8992" y="1902"/>
                </a:lnTo>
                <a:lnTo>
                  <a:pt x="9002" y="1902"/>
                </a:lnTo>
                <a:lnTo>
                  <a:pt x="9011" y="1901"/>
                </a:lnTo>
                <a:lnTo>
                  <a:pt x="9020" y="1899"/>
                </a:lnTo>
                <a:lnTo>
                  <a:pt x="9029" y="1897"/>
                </a:lnTo>
                <a:lnTo>
                  <a:pt x="9038" y="1894"/>
                </a:lnTo>
                <a:lnTo>
                  <a:pt x="9047" y="1891"/>
                </a:lnTo>
                <a:lnTo>
                  <a:pt x="9056" y="1887"/>
                </a:lnTo>
                <a:lnTo>
                  <a:pt x="9064" y="1882"/>
                </a:lnTo>
                <a:lnTo>
                  <a:pt x="9072" y="1877"/>
                </a:lnTo>
                <a:lnTo>
                  <a:pt x="9080" y="1871"/>
                </a:lnTo>
                <a:lnTo>
                  <a:pt x="9086" y="1865"/>
                </a:lnTo>
                <a:lnTo>
                  <a:pt x="9093" y="1859"/>
                </a:lnTo>
                <a:lnTo>
                  <a:pt x="9098" y="1852"/>
                </a:lnTo>
                <a:lnTo>
                  <a:pt x="9103" y="1845"/>
                </a:lnTo>
                <a:lnTo>
                  <a:pt x="9108" y="1837"/>
                </a:lnTo>
                <a:lnTo>
                  <a:pt x="9112" y="1829"/>
                </a:lnTo>
                <a:lnTo>
                  <a:pt x="9115" y="1820"/>
                </a:lnTo>
                <a:lnTo>
                  <a:pt x="9118" y="1810"/>
                </a:lnTo>
                <a:lnTo>
                  <a:pt x="9120" y="1799"/>
                </a:lnTo>
                <a:lnTo>
                  <a:pt x="9122" y="1787"/>
                </a:lnTo>
                <a:lnTo>
                  <a:pt x="9125" y="1760"/>
                </a:lnTo>
                <a:lnTo>
                  <a:pt x="9126" y="1730"/>
                </a:lnTo>
                <a:lnTo>
                  <a:pt x="9126" y="1459"/>
                </a:lnTo>
                <a:lnTo>
                  <a:pt x="9212" y="1459"/>
                </a:lnTo>
                <a:lnTo>
                  <a:pt x="9212" y="1965"/>
                </a:lnTo>
                <a:lnTo>
                  <a:pt x="9134" y="1965"/>
                </a:lnTo>
                <a:close/>
                <a:moveTo>
                  <a:pt x="9397" y="1965"/>
                </a:moveTo>
                <a:lnTo>
                  <a:pt x="9316" y="1965"/>
                </a:lnTo>
                <a:lnTo>
                  <a:pt x="9316" y="1268"/>
                </a:lnTo>
                <a:lnTo>
                  <a:pt x="9403" y="1268"/>
                </a:lnTo>
                <a:lnTo>
                  <a:pt x="9403" y="1516"/>
                </a:lnTo>
                <a:lnTo>
                  <a:pt x="9410" y="1508"/>
                </a:lnTo>
                <a:lnTo>
                  <a:pt x="9417" y="1500"/>
                </a:lnTo>
                <a:lnTo>
                  <a:pt x="9424" y="1493"/>
                </a:lnTo>
                <a:lnTo>
                  <a:pt x="9432" y="1487"/>
                </a:lnTo>
                <a:lnTo>
                  <a:pt x="9439" y="1480"/>
                </a:lnTo>
                <a:lnTo>
                  <a:pt x="9447" y="1475"/>
                </a:lnTo>
                <a:lnTo>
                  <a:pt x="9456" y="1470"/>
                </a:lnTo>
                <a:lnTo>
                  <a:pt x="9464" y="1465"/>
                </a:lnTo>
                <a:lnTo>
                  <a:pt x="9473" y="1461"/>
                </a:lnTo>
                <a:lnTo>
                  <a:pt x="9482" y="1458"/>
                </a:lnTo>
                <a:lnTo>
                  <a:pt x="9491" y="1455"/>
                </a:lnTo>
                <a:lnTo>
                  <a:pt x="9501" y="1453"/>
                </a:lnTo>
                <a:lnTo>
                  <a:pt x="9510" y="1451"/>
                </a:lnTo>
                <a:lnTo>
                  <a:pt x="9520" y="1450"/>
                </a:lnTo>
                <a:lnTo>
                  <a:pt x="9531" y="1449"/>
                </a:lnTo>
                <a:lnTo>
                  <a:pt x="9541" y="1449"/>
                </a:lnTo>
                <a:lnTo>
                  <a:pt x="9553" y="1449"/>
                </a:lnTo>
                <a:lnTo>
                  <a:pt x="9565" y="1450"/>
                </a:lnTo>
                <a:lnTo>
                  <a:pt x="9576" y="1451"/>
                </a:lnTo>
                <a:lnTo>
                  <a:pt x="9587" y="1453"/>
                </a:lnTo>
                <a:lnTo>
                  <a:pt x="9598" y="1456"/>
                </a:lnTo>
                <a:lnTo>
                  <a:pt x="9609" y="1459"/>
                </a:lnTo>
                <a:lnTo>
                  <a:pt x="9620" y="1463"/>
                </a:lnTo>
                <a:lnTo>
                  <a:pt x="9630" y="1467"/>
                </a:lnTo>
                <a:lnTo>
                  <a:pt x="9640" y="1472"/>
                </a:lnTo>
                <a:lnTo>
                  <a:pt x="9650" y="1478"/>
                </a:lnTo>
                <a:lnTo>
                  <a:pt x="9659" y="1483"/>
                </a:lnTo>
                <a:lnTo>
                  <a:pt x="9668" y="1490"/>
                </a:lnTo>
                <a:lnTo>
                  <a:pt x="9676" y="1497"/>
                </a:lnTo>
                <a:lnTo>
                  <a:pt x="9684" y="1504"/>
                </a:lnTo>
                <a:lnTo>
                  <a:pt x="9692" y="1512"/>
                </a:lnTo>
                <a:lnTo>
                  <a:pt x="9699" y="1520"/>
                </a:lnTo>
                <a:lnTo>
                  <a:pt x="9705" y="1529"/>
                </a:lnTo>
                <a:lnTo>
                  <a:pt x="9711" y="1538"/>
                </a:lnTo>
                <a:lnTo>
                  <a:pt x="9717" y="1547"/>
                </a:lnTo>
                <a:lnTo>
                  <a:pt x="9723" y="1557"/>
                </a:lnTo>
                <a:lnTo>
                  <a:pt x="9728" y="1568"/>
                </a:lnTo>
                <a:lnTo>
                  <a:pt x="9732" y="1579"/>
                </a:lnTo>
                <a:lnTo>
                  <a:pt x="9737" y="1590"/>
                </a:lnTo>
                <a:lnTo>
                  <a:pt x="9741" y="1603"/>
                </a:lnTo>
                <a:lnTo>
                  <a:pt x="9744" y="1615"/>
                </a:lnTo>
                <a:lnTo>
                  <a:pt x="9747" y="1627"/>
                </a:lnTo>
                <a:lnTo>
                  <a:pt x="9751" y="1639"/>
                </a:lnTo>
                <a:lnTo>
                  <a:pt x="9753" y="1652"/>
                </a:lnTo>
                <a:lnTo>
                  <a:pt x="9756" y="1678"/>
                </a:lnTo>
                <a:lnTo>
                  <a:pt x="9757" y="1705"/>
                </a:lnTo>
                <a:lnTo>
                  <a:pt x="9757" y="1721"/>
                </a:lnTo>
                <a:lnTo>
                  <a:pt x="9756" y="1736"/>
                </a:lnTo>
                <a:lnTo>
                  <a:pt x="9755" y="1751"/>
                </a:lnTo>
                <a:lnTo>
                  <a:pt x="9753" y="1766"/>
                </a:lnTo>
                <a:lnTo>
                  <a:pt x="9751" y="1780"/>
                </a:lnTo>
                <a:lnTo>
                  <a:pt x="9747" y="1794"/>
                </a:lnTo>
                <a:lnTo>
                  <a:pt x="9744" y="1807"/>
                </a:lnTo>
                <a:lnTo>
                  <a:pt x="9740" y="1820"/>
                </a:lnTo>
                <a:lnTo>
                  <a:pt x="9736" y="1832"/>
                </a:lnTo>
                <a:lnTo>
                  <a:pt x="9731" y="1844"/>
                </a:lnTo>
                <a:lnTo>
                  <a:pt x="9726" y="1855"/>
                </a:lnTo>
                <a:lnTo>
                  <a:pt x="9720" y="1866"/>
                </a:lnTo>
                <a:lnTo>
                  <a:pt x="9714" y="1877"/>
                </a:lnTo>
                <a:lnTo>
                  <a:pt x="9707" y="1887"/>
                </a:lnTo>
                <a:lnTo>
                  <a:pt x="9700" y="1896"/>
                </a:lnTo>
                <a:lnTo>
                  <a:pt x="9692" y="1905"/>
                </a:lnTo>
                <a:lnTo>
                  <a:pt x="9684" y="1914"/>
                </a:lnTo>
                <a:lnTo>
                  <a:pt x="9675" y="1922"/>
                </a:lnTo>
                <a:lnTo>
                  <a:pt x="9667" y="1929"/>
                </a:lnTo>
                <a:lnTo>
                  <a:pt x="9658" y="1936"/>
                </a:lnTo>
                <a:lnTo>
                  <a:pt x="9649" y="1942"/>
                </a:lnTo>
                <a:lnTo>
                  <a:pt x="9640" y="1948"/>
                </a:lnTo>
                <a:lnTo>
                  <a:pt x="9631" y="1953"/>
                </a:lnTo>
                <a:lnTo>
                  <a:pt x="9621" y="1958"/>
                </a:lnTo>
                <a:lnTo>
                  <a:pt x="9611" y="1962"/>
                </a:lnTo>
                <a:lnTo>
                  <a:pt x="9602" y="1966"/>
                </a:lnTo>
                <a:lnTo>
                  <a:pt x="9591" y="1969"/>
                </a:lnTo>
                <a:lnTo>
                  <a:pt x="9581" y="1971"/>
                </a:lnTo>
                <a:lnTo>
                  <a:pt x="9571" y="1973"/>
                </a:lnTo>
                <a:lnTo>
                  <a:pt x="9560" y="1975"/>
                </a:lnTo>
                <a:lnTo>
                  <a:pt x="9549" y="1976"/>
                </a:lnTo>
                <a:lnTo>
                  <a:pt x="9537" y="1976"/>
                </a:lnTo>
                <a:lnTo>
                  <a:pt x="9526" y="1975"/>
                </a:lnTo>
                <a:lnTo>
                  <a:pt x="9515" y="1975"/>
                </a:lnTo>
                <a:lnTo>
                  <a:pt x="9505" y="1973"/>
                </a:lnTo>
                <a:lnTo>
                  <a:pt x="9495" y="1971"/>
                </a:lnTo>
                <a:lnTo>
                  <a:pt x="9485" y="1969"/>
                </a:lnTo>
                <a:lnTo>
                  <a:pt x="9475" y="1965"/>
                </a:lnTo>
                <a:lnTo>
                  <a:pt x="9466" y="1962"/>
                </a:lnTo>
                <a:lnTo>
                  <a:pt x="9457" y="1957"/>
                </a:lnTo>
                <a:lnTo>
                  <a:pt x="9449" y="1952"/>
                </a:lnTo>
                <a:lnTo>
                  <a:pt x="9440" y="1947"/>
                </a:lnTo>
                <a:lnTo>
                  <a:pt x="9432" y="1941"/>
                </a:lnTo>
                <a:lnTo>
                  <a:pt x="9425" y="1934"/>
                </a:lnTo>
                <a:lnTo>
                  <a:pt x="9417" y="1927"/>
                </a:lnTo>
                <a:lnTo>
                  <a:pt x="9410" y="1919"/>
                </a:lnTo>
                <a:lnTo>
                  <a:pt x="9403" y="1911"/>
                </a:lnTo>
                <a:lnTo>
                  <a:pt x="9397" y="1902"/>
                </a:lnTo>
                <a:lnTo>
                  <a:pt x="9397" y="1965"/>
                </a:lnTo>
                <a:close/>
                <a:moveTo>
                  <a:pt x="9396" y="1709"/>
                </a:moveTo>
                <a:lnTo>
                  <a:pt x="9396" y="1731"/>
                </a:lnTo>
                <a:lnTo>
                  <a:pt x="9397" y="1751"/>
                </a:lnTo>
                <a:lnTo>
                  <a:pt x="9399" y="1770"/>
                </a:lnTo>
                <a:lnTo>
                  <a:pt x="9402" y="1787"/>
                </a:lnTo>
                <a:lnTo>
                  <a:pt x="9405" y="1802"/>
                </a:lnTo>
                <a:lnTo>
                  <a:pt x="9410" y="1816"/>
                </a:lnTo>
                <a:lnTo>
                  <a:pt x="9415" y="1829"/>
                </a:lnTo>
                <a:lnTo>
                  <a:pt x="9420" y="1840"/>
                </a:lnTo>
                <a:lnTo>
                  <a:pt x="9431" y="1855"/>
                </a:lnTo>
                <a:lnTo>
                  <a:pt x="9442" y="1869"/>
                </a:lnTo>
                <a:lnTo>
                  <a:pt x="9448" y="1875"/>
                </a:lnTo>
                <a:lnTo>
                  <a:pt x="9455" y="1880"/>
                </a:lnTo>
                <a:lnTo>
                  <a:pt x="9461" y="1885"/>
                </a:lnTo>
                <a:lnTo>
                  <a:pt x="9468" y="1889"/>
                </a:lnTo>
                <a:lnTo>
                  <a:pt x="9475" y="1893"/>
                </a:lnTo>
                <a:lnTo>
                  <a:pt x="9482" y="1896"/>
                </a:lnTo>
                <a:lnTo>
                  <a:pt x="9489" y="1899"/>
                </a:lnTo>
                <a:lnTo>
                  <a:pt x="9497" y="1902"/>
                </a:lnTo>
                <a:lnTo>
                  <a:pt x="9505" y="1903"/>
                </a:lnTo>
                <a:lnTo>
                  <a:pt x="9513" y="1905"/>
                </a:lnTo>
                <a:lnTo>
                  <a:pt x="9521" y="1905"/>
                </a:lnTo>
                <a:lnTo>
                  <a:pt x="9530" y="1906"/>
                </a:lnTo>
                <a:lnTo>
                  <a:pt x="9543" y="1905"/>
                </a:lnTo>
                <a:lnTo>
                  <a:pt x="9558" y="1903"/>
                </a:lnTo>
                <a:lnTo>
                  <a:pt x="9571" y="1899"/>
                </a:lnTo>
                <a:lnTo>
                  <a:pt x="9583" y="1894"/>
                </a:lnTo>
                <a:lnTo>
                  <a:pt x="9595" y="1887"/>
                </a:lnTo>
                <a:lnTo>
                  <a:pt x="9606" y="1878"/>
                </a:lnTo>
                <a:lnTo>
                  <a:pt x="9617" y="1869"/>
                </a:lnTo>
                <a:lnTo>
                  <a:pt x="9627" y="1857"/>
                </a:lnTo>
                <a:lnTo>
                  <a:pt x="9637" y="1844"/>
                </a:lnTo>
                <a:lnTo>
                  <a:pt x="9645" y="1830"/>
                </a:lnTo>
                <a:lnTo>
                  <a:pt x="9652" y="1814"/>
                </a:lnTo>
                <a:lnTo>
                  <a:pt x="9658" y="1797"/>
                </a:lnTo>
                <a:lnTo>
                  <a:pt x="9663" y="1778"/>
                </a:lnTo>
                <a:lnTo>
                  <a:pt x="9666" y="1757"/>
                </a:lnTo>
                <a:lnTo>
                  <a:pt x="9668" y="1736"/>
                </a:lnTo>
                <a:lnTo>
                  <a:pt x="9668" y="1712"/>
                </a:lnTo>
                <a:lnTo>
                  <a:pt x="9668" y="1688"/>
                </a:lnTo>
                <a:lnTo>
                  <a:pt x="9666" y="1666"/>
                </a:lnTo>
                <a:lnTo>
                  <a:pt x="9663" y="1645"/>
                </a:lnTo>
                <a:lnTo>
                  <a:pt x="9659" y="1626"/>
                </a:lnTo>
                <a:lnTo>
                  <a:pt x="9653" y="1609"/>
                </a:lnTo>
                <a:lnTo>
                  <a:pt x="9646" y="1592"/>
                </a:lnTo>
                <a:lnTo>
                  <a:pt x="9638" y="1578"/>
                </a:lnTo>
                <a:lnTo>
                  <a:pt x="9629" y="1566"/>
                </a:lnTo>
                <a:lnTo>
                  <a:pt x="9619" y="1555"/>
                </a:lnTo>
                <a:lnTo>
                  <a:pt x="9609" y="1545"/>
                </a:lnTo>
                <a:lnTo>
                  <a:pt x="9597" y="1537"/>
                </a:lnTo>
                <a:lnTo>
                  <a:pt x="9586" y="1530"/>
                </a:lnTo>
                <a:lnTo>
                  <a:pt x="9574" y="1525"/>
                </a:lnTo>
                <a:lnTo>
                  <a:pt x="9561" y="1522"/>
                </a:lnTo>
                <a:lnTo>
                  <a:pt x="9548" y="1519"/>
                </a:lnTo>
                <a:lnTo>
                  <a:pt x="9533" y="1519"/>
                </a:lnTo>
                <a:lnTo>
                  <a:pt x="9520" y="1519"/>
                </a:lnTo>
                <a:lnTo>
                  <a:pt x="9506" y="1522"/>
                </a:lnTo>
                <a:lnTo>
                  <a:pt x="9494" y="1525"/>
                </a:lnTo>
                <a:lnTo>
                  <a:pt x="9481" y="1531"/>
                </a:lnTo>
                <a:lnTo>
                  <a:pt x="9469" y="1538"/>
                </a:lnTo>
                <a:lnTo>
                  <a:pt x="9458" y="1546"/>
                </a:lnTo>
                <a:lnTo>
                  <a:pt x="9447" y="1556"/>
                </a:lnTo>
                <a:lnTo>
                  <a:pt x="9437" y="1567"/>
                </a:lnTo>
                <a:lnTo>
                  <a:pt x="9427" y="1580"/>
                </a:lnTo>
                <a:lnTo>
                  <a:pt x="9419" y="1594"/>
                </a:lnTo>
                <a:lnTo>
                  <a:pt x="9412" y="1611"/>
                </a:lnTo>
                <a:lnTo>
                  <a:pt x="9406" y="1628"/>
                </a:lnTo>
                <a:lnTo>
                  <a:pt x="9402" y="1646"/>
                </a:lnTo>
                <a:lnTo>
                  <a:pt x="9398" y="1666"/>
                </a:lnTo>
                <a:lnTo>
                  <a:pt x="9396" y="1687"/>
                </a:lnTo>
                <a:lnTo>
                  <a:pt x="9396" y="1709"/>
                </a:lnTo>
                <a:close/>
                <a:moveTo>
                  <a:pt x="9829" y="1965"/>
                </a:moveTo>
                <a:lnTo>
                  <a:pt x="9829" y="1268"/>
                </a:lnTo>
                <a:lnTo>
                  <a:pt x="9915" y="1268"/>
                </a:lnTo>
                <a:lnTo>
                  <a:pt x="9915" y="1965"/>
                </a:lnTo>
                <a:lnTo>
                  <a:pt x="9829" y="1965"/>
                </a:lnTo>
                <a:close/>
                <a:moveTo>
                  <a:pt x="10019" y="1365"/>
                </a:moveTo>
                <a:lnTo>
                  <a:pt x="10019" y="1268"/>
                </a:lnTo>
                <a:lnTo>
                  <a:pt x="10104" y="1268"/>
                </a:lnTo>
                <a:lnTo>
                  <a:pt x="10104" y="1365"/>
                </a:lnTo>
                <a:lnTo>
                  <a:pt x="10019" y="1365"/>
                </a:lnTo>
                <a:close/>
                <a:moveTo>
                  <a:pt x="10019" y="1965"/>
                </a:moveTo>
                <a:lnTo>
                  <a:pt x="10019" y="1459"/>
                </a:lnTo>
                <a:lnTo>
                  <a:pt x="10104" y="1459"/>
                </a:lnTo>
                <a:lnTo>
                  <a:pt x="10104" y="1965"/>
                </a:lnTo>
                <a:lnTo>
                  <a:pt x="10019" y="1965"/>
                </a:lnTo>
                <a:close/>
                <a:moveTo>
                  <a:pt x="10207" y="1965"/>
                </a:moveTo>
                <a:lnTo>
                  <a:pt x="10207" y="1268"/>
                </a:lnTo>
                <a:lnTo>
                  <a:pt x="10292" y="1268"/>
                </a:lnTo>
                <a:lnTo>
                  <a:pt x="10292" y="1665"/>
                </a:lnTo>
                <a:lnTo>
                  <a:pt x="10496" y="1459"/>
                </a:lnTo>
                <a:lnTo>
                  <a:pt x="10607" y="1459"/>
                </a:lnTo>
                <a:lnTo>
                  <a:pt x="10413" y="1648"/>
                </a:lnTo>
                <a:lnTo>
                  <a:pt x="10627" y="1965"/>
                </a:lnTo>
                <a:lnTo>
                  <a:pt x="10520" y="1965"/>
                </a:lnTo>
                <a:lnTo>
                  <a:pt x="10352" y="1707"/>
                </a:lnTo>
                <a:lnTo>
                  <a:pt x="10292" y="1765"/>
                </a:lnTo>
                <a:lnTo>
                  <a:pt x="10292" y="1965"/>
                </a:lnTo>
                <a:lnTo>
                  <a:pt x="10207" y="1965"/>
                </a:lnTo>
                <a:close/>
                <a:moveTo>
                  <a:pt x="10661" y="2160"/>
                </a:moveTo>
                <a:lnTo>
                  <a:pt x="10651" y="2081"/>
                </a:lnTo>
                <a:lnTo>
                  <a:pt x="10665" y="2084"/>
                </a:lnTo>
                <a:lnTo>
                  <a:pt x="10678" y="2087"/>
                </a:lnTo>
                <a:lnTo>
                  <a:pt x="10689" y="2088"/>
                </a:lnTo>
                <a:lnTo>
                  <a:pt x="10700" y="2089"/>
                </a:lnTo>
                <a:lnTo>
                  <a:pt x="10714" y="2088"/>
                </a:lnTo>
                <a:lnTo>
                  <a:pt x="10726" y="2086"/>
                </a:lnTo>
                <a:lnTo>
                  <a:pt x="10737" y="2083"/>
                </a:lnTo>
                <a:lnTo>
                  <a:pt x="10746" y="2079"/>
                </a:lnTo>
                <a:lnTo>
                  <a:pt x="10755" y="2074"/>
                </a:lnTo>
                <a:lnTo>
                  <a:pt x="10763" y="2068"/>
                </a:lnTo>
                <a:lnTo>
                  <a:pt x="10769" y="2061"/>
                </a:lnTo>
                <a:lnTo>
                  <a:pt x="10775" y="2051"/>
                </a:lnTo>
                <a:lnTo>
                  <a:pt x="10780" y="2043"/>
                </a:lnTo>
                <a:lnTo>
                  <a:pt x="10786" y="2029"/>
                </a:lnTo>
                <a:lnTo>
                  <a:pt x="10793" y="2011"/>
                </a:lnTo>
                <a:lnTo>
                  <a:pt x="10801" y="1988"/>
                </a:lnTo>
                <a:lnTo>
                  <a:pt x="10804" y="1979"/>
                </a:lnTo>
                <a:lnTo>
                  <a:pt x="10809" y="1967"/>
                </a:lnTo>
                <a:lnTo>
                  <a:pt x="10616" y="1459"/>
                </a:lnTo>
                <a:lnTo>
                  <a:pt x="10708" y="1459"/>
                </a:lnTo>
                <a:lnTo>
                  <a:pt x="10814" y="1752"/>
                </a:lnTo>
                <a:lnTo>
                  <a:pt x="10824" y="1780"/>
                </a:lnTo>
                <a:lnTo>
                  <a:pt x="10834" y="1808"/>
                </a:lnTo>
                <a:lnTo>
                  <a:pt x="10843" y="1838"/>
                </a:lnTo>
                <a:lnTo>
                  <a:pt x="10851" y="1868"/>
                </a:lnTo>
                <a:lnTo>
                  <a:pt x="10859" y="1840"/>
                </a:lnTo>
                <a:lnTo>
                  <a:pt x="10867" y="1811"/>
                </a:lnTo>
                <a:lnTo>
                  <a:pt x="10876" y="1783"/>
                </a:lnTo>
                <a:lnTo>
                  <a:pt x="10886" y="1755"/>
                </a:lnTo>
                <a:lnTo>
                  <a:pt x="10995" y="1459"/>
                </a:lnTo>
                <a:lnTo>
                  <a:pt x="11080" y="1459"/>
                </a:lnTo>
                <a:lnTo>
                  <a:pt x="10888" y="1974"/>
                </a:lnTo>
                <a:lnTo>
                  <a:pt x="10874" y="2012"/>
                </a:lnTo>
                <a:lnTo>
                  <a:pt x="10861" y="2044"/>
                </a:lnTo>
                <a:lnTo>
                  <a:pt x="10850" y="2070"/>
                </a:lnTo>
                <a:lnTo>
                  <a:pt x="10840" y="2089"/>
                </a:lnTo>
                <a:lnTo>
                  <a:pt x="10834" y="2099"/>
                </a:lnTo>
                <a:lnTo>
                  <a:pt x="10828" y="2109"/>
                </a:lnTo>
                <a:lnTo>
                  <a:pt x="10822" y="2117"/>
                </a:lnTo>
                <a:lnTo>
                  <a:pt x="10816" y="2125"/>
                </a:lnTo>
                <a:lnTo>
                  <a:pt x="10809" y="2133"/>
                </a:lnTo>
                <a:lnTo>
                  <a:pt x="10802" y="2139"/>
                </a:lnTo>
                <a:lnTo>
                  <a:pt x="10795" y="2145"/>
                </a:lnTo>
                <a:lnTo>
                  <a:pt x="10788" y="2151"/>
                </a:lnTo>
                <a:lnTo>
                  <a:pt x="10780" y="2155"/>
                </a:lnTo>
                <a:lnTo>
                  <a:pt x="10772" y="2159"/>
                </a:lnTo>
                <a:lnTo>
                  <a:pt x="10764" y="2163"/>
                </a:lnTo>
                <a:lnTo>
                  <a:pt x="10755" y="2165"/>
                </a:lnTo>
                <a:lnTo>
                  <a:pt x="10745" y="2168"/>
                </a:lnTo>
                <a:lnTo>
                  <a:pt x="10736" y="2169"/>
                </a:lnTo>
                <a:lnTo>
                  <a:pt x="10726" y="2170"/>
                </a:lnTo>
                <a:lnTo>
                  <a:pt x="10716" y="2170"/>
                </a:lnTo>
                <a:lnTo>
                  <a:pt x="10704" y="2170"/>
                </a:lnTo>
                <a:lnTo>
                  <a:pt x="10690" y="2168"/>
                </a:lnTo>
                <a:lnTo>
                  <a:pt x="10676" y="2165"/>
                </a:lnTo>
                <a:lnTo>
                  <a:pt x="10661" y="216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9" name="Zástupný symbol pro nadpis 1"/>
          <p:cNvSpPr>
            <a:spLocks noGrp="1"/>
          </p:cNvSpPr>
          <p:nvPr>
            <p:ph type="title"/>
          </p:nvPr>
        </p:nvSpPr>
        <p:spPr>
          <a:xfrm>
            <a:off x="536448" y="3090037"/>
            <a:ext cx="11094720" cy="1325563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>
              <a:defRPr sz="4800" b="1">
                <a:solidFill>
                  <a:schemeClr val="bg1"/>
                </a:solidFill>
                <a:latin typeface="Arial" panose="020B0604020202020204" pitchFamily="34" charset="0"/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10" name="Zástupný symbol pro text 11"/>
          <p:cNvSpPr>
            <a:spLocks noGrp="1"/>
          </p:cNvSpPr>
          <p:nvPr>
            <p:ph type="body" sz="quarter" idx="11"/>
          </p:nvPr>
        </p:nvSpPr>
        <p:spPr>
          <a:xfrm>
            <a:off x="536575" y="4562539"/>
            <a:ext cx="11094593" cy="1006157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457200" indent="0">
              <a:buNone/>
              <a:defRPr>
                <a:solidFill>
                  <a:schemeClr val="bg1"/>
                </a:solidFill>
              </a:defRPr>
            </a:lvl2pPr>
            <a:lvl3pPr marL="914400" indent="0">
              <a:buNone/>
              <a:defRPr>
                <a:solidFill>
                  <a:schemeClr val="bg1"/>
                </a:solidFill>
              </a:defRPr>
            </a:lvl3pPr>
            <a:lvl4pPr marL="1371600" indent="0">
              <a:buNone/>
              <a:defRPr>
                <a:solidFill>
                  <a:schemeClr val="bg1"/>
                </a:solidFill>
              </a:defRPr>
            </a:lvl4pPr>
            <a:lvl5pPr marL="18288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cs-CZ" dirty="0"/>
              <a:t>Upravte styly předlohy textu.</a:t>
            </a:r>
          </a:p>
        </p:txBody>
      </p:sp>
      <p:cxnSp>
        <p:nvCxnSpPr>
          <p:cNvPr id="11" name="Přímá spojnice 10"/>
          <p:cNvCxnSpPr/>
          <p:nvPr userDrawn="1"/>
        </p:nvCxnSpPr>
        <p:spPr>
          <a:xfrm>
            <a:off x="536448" y="4452176"/>
            <a:ext cx="11655552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851315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02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536448" y="3090037"/>
            <a:ext cx="8031480" cy="1325563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>
              <a:defRPr sz="4800" b="1">
                <a:solidFill>
                  <a:schemeClr val="bg1"/>
                </a:solidFill>
                <a:latin typeface="Arial" panose="020B0604020202020204" pitchFamily="34" charset="0"/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6" name="Zástupný symbol pro obrázek 5"/>
          <p:cNvSpPr>
            <a:spLocks noGrp="1"/>
          </p:cNvSpPr>
          <p:nvPr>
            <p:ph type="pic" sz="quarter" idx="10"/>
          </p:nvPr>
        </p:nvSpPr>
        <p:spPr>
          <a:xfrm>
            <a:off x="8567928" y="0"/>
            <a:ext cx="3624072" cy="6858000"/>
          </a:xfrm>
          <a:solidFill>
            <a:schemeClr val="accent1"/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endParaRPr lang="cs-CZ" dirty="0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1"/>
          </p:nvPr>
        </p:nvSpPr>
        <p:spPr>
          <a:xfrm>
            <a:off x="536575" y="4525963"/>
            <a:ext cx="8031163" cy="1536700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457200" indent="0">
              <a:buNone/>
              <a:defRPr>
                <a:solidFill>
                  <a:schemeClr val="bg1"/>
                </a:solidFill>
              </a:defRPr>
            </a:lvl2pPr>
            <a:lvl3pPr marL="914400" indent="0">
              <a:buNone/>
              <a:defRPr>
                <a:solidFill>
                  <a:schemeClr val="bg1"/>
                </a:solidFill>
              </a:defRPr>
            </a:lvl3pPr>
            <a:lvl4pPr marL="1371600" indent="0">
              <a:buNone/>
              <a:defRPr>
                <a:solidFill>
                  <a:schemeClr val="bg1"/>
                </a:solidFill>
              </a:defRPr>
            </a:lvl4pPr>
            <a:lvl5pPr marL="18288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cs-CZ" dirty="0"/>
              <a:t>Upravte styly předlohy textu.</a:t>
            </a:r>
          </a:p>
        </p:txBody>
      </p:sp>
      <p:sp>
        <p:nvSpPr>
          <p:cNvPr id="5" name="Freeform 5"/>
          <p:cNvSpPr>
            <a:spLocks noEditPoints="1"/>
          </p:cNvSpPr>
          <p:nvPr userDrawn="1"/>
        </p:nvSpPr>
        <p:spPr bwMode="auto">
          <a:xfrm>
            <a:off x="676720" y="548894"/>
            <a:ext cx="3190875" cy="454025"/>
          </a:xfrm>
          <a:custGeom>
            <a:avLst/>
            <a:gdLst>
              <a:gd name="T0" fmla="*/ 3236 w 16080"/>
              <a:gd name="T1" fmla="*/ 552 h 2288"/>
              <a:gd name="T2" fmla="*/ 1953 w 16080"/>
              <a:gd name="T3" fmla="*/ 480 h 2288"/>
              <a:gd name="T4" fmla="*/ 2084 w 16080"/>
              <a:gd name="T5" fmla="*/ 1626 h 2288"/>
              <a:gd name="T6" fmla="*/ 2325 w 16080"/>
              <a:gd name="T7" fmla="*/ 586 h 2288"/>
              <a:gd name="T8" fmla="*/ 2283 w 16080"/>
              <a:gd name="T9" fmla="*/ 1544 h 2288"/>
              <a:gd name="T10" fmla="*/ 462 w 16080"/>
              <a:gd name="T11" fmla="*/ 464 h 2288"/>
              <a:gd name="T12" fmla="*/ 837 w 16080"/>
              <a:gd name="T13" fmla="*/ 1585 h 2288"/>
              <a:gd name="T14" fmla="*/ 5172 w 16080"/>
              <a:gd name="T15" fmla="*/ 322 h 2288"/>
              <a:gd name="T16" fmla="*/ 5558 w 16080"/>
              <a:gd name="T17" fmla="*/ 585 h 2288"/>
              <a:gd name="T18" fmla="*/ 5703 w 16080"/>
              <a:gd name="T19" fmla="*/ 958 h 2288"/>
              <a:gd name="T20" fmla="*/ 5912 w 16080"/>
              <a:gd name="T21" fmla="*/ 538 h 2288"/>
              <a:gd name="T22" fmla="*/ 6327 w 16080"/>
              <a:gd name="T23" fmla="*/ 504 h 2288"/>
              <a:gd name="T24" fmla="*/ 6076 w 16080"/>
              <a:gd name="T25" fmla="*/ 867 h 2288"/>
              <a:gd name="T26" fmla="*/ 6903 w 16080"/>
              <a:gd name="T27" fmla="*/ 994 h 2288"/>
              <a:gd name="T28" fmla="*/ 6938 w 16080"/>
              <a:gd name="T29" fmla="*/ 1019 h 2288"/>
              <a:gd name="T30" fmla="*/ 7290 w 16080"/>
              <a:gd name="T31" fmla="*/ 514 h 2288"/>
              <a:gd name="T32" fmla="*/ 7640 w 16080"/>
              <a:gd name="T33" fmla="*/ 451 h 2288"/>
              <a:gd name="T34" fmla="*/ 8278 w 16080"/>
              <a:gd name="T35" fmla="*/ 1016 h 2288"/>
              <a:gd name="T36" fmla="*/ 9036 w 16080"/>
              <a:gd name="T37" fmla="*/ 950 h 2288"/>
              <a:gd name="T38" fmla="*/ 8897 w 16080"/>
              <a:gd name="T39" fmla="*/ 507 h 2288"/>
              <a:gd name="T40" fmla="*/ 8880 w 16080"/>
              <a:gd name="T41" fmla="*/ 576 h 2288"/>
              <a:gd name="T42" fmla="*/ 9263 w 16080"/>
              <a:gd name="T43" fmla="*/ 515 h 2288"/>
              <a:gd name="T44" fmla="*/ 9281 w 16080"/>
              <a:gd name="T45" fmla="*/ 592 h 2288"/>
              <a:gd name="T46" fmla="*/ 9984 w 16080"/>
              <a:gd name="T47" fmla="*/ 623 h 2288"/>
              <a:gd name="T48" fmla="*/ 10081 w 16080"/>
              <a:gd name="T49" fmla="*/ 861 h 2288"/>
              <a:gd name="T50" fmla="*/ 10260 w 16080"/>
              <a:gd name="T51" fmla="*/ 1106 h 2288"/>
              <a:gd name="T52" fmla="*/ 10154 w 16080"/>
              <a:gd name="T53" fmla="*/ 712 h 2288"/>
              <a:gd name="T54" fmla="*/ 10184 w 16080"/>
              <a:gd name="T55" fmla="*/ 1140 h 2288"/>
              <a:gd name="T56" fmla="*/ 10675 w 16080"/>
              <a:gd name="T57" fmla="*/ 671 h 2288"/>
              <a:gd name="T58" fmla="*/ 10840 w 16080"/>
              <a:gd name="T59" fmla="*/ 1023 h 2288"/>
              <a:gd name="T60" fmla="*/ 10857 w 16080"/>
              <a:gd name="T61" fmla="*/ 580 h 2288"/>
              <a:gd name="T62" fmla="*/ 11266 w 16080"/>
              <a:gd name="T63" fmla="*/ 977 h 2288"/>
              <a:gd name="T64" fmla="*/ 11465 w 16080"/>
              <a:gd name="T65" fmla="*/ 1217 h 2288"/>
              <a:gd name="T66" fmla="*/ 11350 w 16080"/>
              <a:gd name="T67" fmla="*/ 585 h 2288"/>
              <a:gd name="T68" fmla="*/ 11907 w 16080"/>
              <a:gd name="T69" fmla="*/ 640 h 2288"/>
              <a:gd name="T70" fmla="*/ 12072 w 16080"/>
              <a:gd name="T71" fmla="*/ 953 h 2288"/>
              <a:gd name="T72" fmla="*/ 12945 w 16080"/>
              <a:gd name="T73" fmla="*/ 1209 h 2288"/>
              <a:gd name="T74" fmla="*/ 14034 w 16080"/>
              <a:gd name="T75" fmla="*/ 621 h 2288"/>
              <a:gd name="T76" fmla="*/ 14455 w 16080"/>
              <a:gd name="T77" fmla="*/ 813 h 2288"/>
              <a:gd name="T78" fmla="*/ 14397 w 16080"/>
              <a:gd name="T79" fmla="*/ 573 h 2288"/>
              <a:gd name="T80" fmla="*/ 14270 w 16080"/>
              <a:gd name="T81" fmla="*/ 989 h 2288"/>
              <a:gd name="T82" fmla="*/ 15260 w 16080"/>
              <a:gd name="T83" fmla="*/ 1026 h 2288"/>
              <a:gd name="T84" fmla="*/ 15421 w 16080"/>
              <a:gd name="T85" fmla="*/ 993 h 2288"/>
              <a:gd name="T86" fmla="*/ 15921 w 16080"/>
              <a:gd name="T87" fmla="*/ 994 h 2288"/>
              <a:gd name="T88" fmla="*/ 4677 w 16080"/>
              <a:gd name="T89" fmla="*/ 1875 h 2288"/>
              <a:gd name="T90" fmla="*/ 4764 w 16080"/>
              <a:gd name="T91" fmla="*/ 1394 h 2288"/>
              <a:gd name="T92" fmla="*/ 5520 w 16080"/>
              <a:gd name="T93" fmla="*/ 1975 h 2288"/>
              <a:gd name="T94" fmla="*/ 5644 w 16080"/>
              <a:gd name="T95" fmla="*/ 1501 h 2288"/>
              <a:gd name="T96" fmla="*/ 5396 w 16080"/>
              <a:gd name="T97" fmla="*/ 1558 h 2288"/>
              <a:gd name="T98" fmla="*/ 5805 w 16080"/>
              <a:gd name="T99" fmla="*/ 1517 h 2288"/>
              <a:gd name="T100" fmla="*/ 5955 w 16080"/>
              <a:gd name="T101" fmla="*/ 1651 h 2288"/>
              <a:gd name="T102" fmla="*/ 7133 w 16080"/>
              <a:gd name="T103" fmla="*/ 1866 h 2288"/>
              <a:gd name="T104" fmla="*/ 6952 w 16080"/>
              <a:gd name="T105" fmla="*/ 1450 h 2288"/>
              <a:gd name="T106" fmla="*/ 6987 w 16080"/>
              <a:gd name="T107" fmla="*/ 1531 h 2288"/>
              <a:gd name="T108" fmla="*/ 7571 w 16080"/>
              <a:gd name="T109" fmla="*/ 1637 h 2288"/>
              <a:gd name="T110" fmla="*/ 7888 w 16080"/>
              <a:gd name="T111" fmla="*/ 1466 h 2288"/>
              <a:gd name="T112" fmla="*/ 8118 w 16080"/>
              <a:gd name="T113" fmla="*/ 1635 h 2288"/>
              <a:gd name="T114" fmla="*/ 8718 w 16080"/>
              <a:gd name="T115" fmla="*/ 1799 h 2288"/>
              <a:gd name="T116" fmla="*/ 8546 w 16080"/>
              <a:gd name="T117" fmla="*/ 1522 h 2288"/>
              <a:gd name="T118" fmla="*/ 8949 w 16080"/>
              <a:gd name="T119" fmla="*/ 1894 h 2288"/>
              <a:gd name="T120" fmla="*/ 9751 w 16080"/>
              <a:gd name="T121" fmla="*/ 1639 h 2288"/>
              <a:gd name="T122" fmla="*/ 9583 w 16080"/>
              <a:gd name="T123" fmla="*/ 1894 h 2288"/>
              <a:gd name="T124" fmla="*/ 10714 w 16080"/>
              <a:gd name="T125" fmla="*/ 2088 h 22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16080" h="2288">
                <a:moveTo>
                  <a:pt x="2894" y="311"/>
                </a:moveTo>
                <a:lnTo>
                  <a:pt x="2881" y="297"/>
                </a:lnTo>
                <a:lnTo>
                  <a:pt x="2870" y="283"/>
                </a:lnTo>
                <a:lnTo>
                  <a:pt x="2861" y="268"/>
                </a:lnTo>
                <a:lnTo>
                  <a:pt x="2854" y="252"/>
                </a:lnTo>
                <a:lnTo>
                  <a:pt x="2848" y="236"/>
                </a:lnTo>
                <a:lnTo>
                  <a:pt x="2844" y="218"/>
                </a:lnTo>
                <a:lnTo>
                  <a:pt x="2841" y="200"/>
                </a:lnTo>
                <a:lnTo>
                  <a:pt x="2840" y="182"/>
                </a:lnTo>
                <a:lnTo>
                  <a:pt x="2841" y="163"/>
                </a:lnTo>
                <a:lnTo>
                  <a:pt x="2844" y="145"/>
                </a:lnTo>
                <a:lnTo>
                  <a:pt x="2848" y="128"/>
                </a:lnTo>
                <a:lnTo>
                  <a:pt x="2854" y="112"/>
                </a:lnTo>
                <a:lnTo>
                  <a:pt x="2861" y="96"/>
                </a:lnTo>
                <a:lnTo>
                  <a:pt x="2870" y="81"/>
                </a:lnTo>
                <a:lnTo>
                  <a:pt x="2881" y="67"/>
                </a:lnTo>
                <a:lnTo>
                  <a:pt x="2894" y="53"/>
                </a:lnTo>
                <a:lnTo>
                  <a:pt x="2907" y="41"/>
                </a:lnTo>
                <a:lnTo>
                  <a:pt x="2923" y="30"/>
                </a:lnTo>
                <a:lnTo>
                  <a:pt x="2938" y="21"/>
                </a:lnTo>
                <a:lnTo>
                  <a:pt x="2953" y="13"/>
                </a:lnTo>
                <a:lnTo>
                  <a:pt x="2970" y="7"/>
                </a:lnTo>
                <a:lnTo>
                  <a:pt x="2987" y="3"/>
                </a:lnTo>
                <a:lnTo>
                  <a:pt x="3004" y="1"/>
                </a:lnTo>
                <a:lnTo>
                  <a:pt x="3023" y="0"/>
                </a:lnTo>
                <a:lnTo>
                  <a:pt x="3041" y="1"/>
                </a:lnTo>
                <a:lnTo>
                  <a:pt x="3059" y="3"/>
                </a:lnTo>
                <a:lnTo>
                  <a:pt x="3076" y="7"/>
                </a:lnTo>
                <a:lnTo>
                  <a:pt x="3093" y="13"/>
                </a:lnTo>
                <a:lnTo>
                  <a:pt x="3108" y="21"/>
                </a:lnTo>
                <a:lnTo>
                  <a:pt x="3124" y="30"/>
                </a:lnTo>
                <a:lnTo>
                  <a:pt x="3139" y="41"/>
                </a:lnTo>
                <a:lnTo>
                  <a:pt x="3152" y="53"/>
                </a:lnTo>
                <a:lnTo>
                  <a:pt x="3165" y="67"/>
                </a:lnTo>
                <a:lnTo>
                  <a:pt x="3176" y="81"/>
                </a:lnTo>
                <a:lnTo>
                  <a:pt x="3185" y="96"/>
                </a:lnTo>
                <a:lnTo>
                  <a:pt x="3192" y="112"/>
                </a:lnTo>
                <a:lnTo>
                  <a:pt x="3198" y="128"/>
                </a:lnTo>
                <a:lnTo>
                  <a:pt x="3202" y="145"/>
                </a:lnTo>
                <a:lnTo>
                  <a:pt x="3205" y="163"/>
                </a:lnTo>
                <a:lnTo>
                  <a:pt x="3205" y="182"/>
                </a:lnTo>
                <a:lnTo>
                  <a:pt x="3205" y="200"/>
                </a:lnTo>
                <a:lnTo>
                  <a:pt x="3202" y="218"/>
                </a:lnTo>
                <a:lnTo>
                  <a:pt x="3198" y="236"/>
                </a:lnTo>
                <a:lnTo>
                  <a:pt x="3192" y="252"/>
                </a:lnTo>
                <a:lnTo>
                  <a:pt x="3185" y="268"/>
                </a:lnTo>
                <a:lnTo>
                  <a:pt x="3176" y="283"/>
                </a:lnTo>
                <a:lnTo>
                  <a:pt x="3165" y="297"/>
                </a:lnTo>
                <a:lnTo>
                  <a:pt x="3152" y="311"/>
                </a:lnTo>
                <a:lnTo>
                  <a:pt x="3139" y="324"/>
                </a:lnTo>
                <a:lnTo>
                  <a:pt x="3124" y="334"/>
                </a:lnTo>
                <a:lnTo>
                  <a:pt x="3108" y="343"/>
                </a:lnTo>
                <a:lnTo>
                  <a:pt x="3093" y="351"/>
                </a:lnTo>
                <a:lnTo>
                  <a:pt x="3076" y="357"/>
                </a:lnTo>
                <a:lnTo>
                  <a:pt x="3059" y="361"/>
                </a:lnTo>
                <a:lnTo>
                  <a:pt x="3041" y="363"/>
                </a:lnTo>
                <a:lnTo>
                  <a:pt x="3023" y="364"/>
                </a:lnTo>
                <a:lnTo>
                  <a:pt x="3004" y="363"/>
                </a:lnTo>
                <a:lnTo>
                  <a:pt x="2987" y="361"/>
                </a:lnTo>
                <a:lnTo>
                  <a:pt x="2970" y="357"/>
                </a:lnTo>
                <a:lnTo>
                  <a:pt x="2953" y="351"/>
                </a:lnTo>
                <a:lnTo>
                  <a:pt x="2938" y="343"/>
                </a:lnTo>
                <a:lnTo>
                  <a:pt x="2923" y="334"/>
                </a:lnTo>
                <a:lnTo>
                  <a:pt x="2907" y="324"/>
                </a:lnTo>
                <a:lnTo>
                  <a:pt x="2894" y="311"/>
                </a:lnTo>
                <a:close/>
                <a:moveTo>
                  <a:pt x="2679" y="447"/>
                </a:moveTo>
                <a:lnTo>
                  <a:pt x="3149" y="447"/>
                </a:lnTo>
                <a:lnTo>
                  <a:pt x="3160" y="448"/>
                </a:lnTo>
                <a:lnTo>
                  <a:pt x="3171" y="450"/>
                </a:lnTo>
                <a:lnTo>
                  <a:pt x="3181" y="453"/>
                </a:lnTo>
                <a:lnTo>
                  <a:pt x="3190" y="459"/>
                </a:lnTo>
                <a:lnTo>
                  <a:pt x="3198" y="465"/>
                </a:lnTo>
                <a:lnTo>
                  <a:pt x="3206" y="473"/>
                </a:lnTo>
                <a:lnTo>
                  <a:pt x="3213" y="483"/>
                </a:lnTo>
                <a:lnTo>
                  <a:pt x="3219" y="493"/>
                </a:lnTo>
                <a:lnTo>
                  <a:pt x="3224" y="506"/>
                </a:lnTo>
                <a:lnTo>
                  <a:pt x="3229" y="520"/>
                </a:lnTo>
                <a:lnTo>
                  <a:pt x="3233" y="535"/>
                </a:lnTo>
                <a:lnTo>
                  <a:pt x="3236" y="552"/>
                </a:lnTo>
                <a:lnTo>
                  <a:pt x="3239" y="570"/>
                </a:lnTo>
                <a:lnTo>
                  <a:pt x="3241" y="589"/>
                </a:lnTo>
                <a:lnTo>
                  <a:pt x="3242" y="610"/>
                </a:lnTo>
                <a:lnTo>
                  <a:pt x="3242" y="633"/>
                </a:lnTo>
                <a:lnTo>
                  <a:pt x="3242" y="1428"/>
                </a:lnTo>
                <a:lnTo>
                  <a:pt x="3243" y="1448"/>
                </a:lnTo>
                <a:lnTo>
                  <a:pt x="3246" y="1466"/>
                </a:lnTo>
                <a:lnTo>
                  <a:pt x="3250" y="1483"/>
                </a:lnTo>
                <a:lnTo>
                  <a:pt x="3256" y="1499"/>
                </a:lnTo>
                <a:lnTo>
                  <a:pt x="3263" y="1514"/>
                </a:lnTo>
                <a:lnTo>
                  <a:pt x="3272" y="1527"/>
                </a:lnTo>
                <a:lnTo>
                  <a:pt x="3283" y="1539"/>
                </a:lnTo>
                <a:lnTo>
                  <a:pt x="3295" y="1550"/>
                </a:lnTo>
                <a:lnTo>
                  <a:pt x="3309" y="1559"/>
                </a:lnTo>
                <a:lnTo>
                  <a:pt x="3325" y="1567"/>
                </a:lnTo>
                <a:lnTo>
                  <a:pt x="3341" y="1574"/>
                </a:lnTo>
                <a:lnTo>
                  <a:pt x="3359" y="1580"/>
                </a:lnTo>
                <a:lnTo>
                  <a:pt x="3378" y="1585"/>
                </a:lnTo>
                <a:lnTo>
                  <a:pt x="3398" y="1588"/>
                </a:lnTo>
                <a:lnTo>
                  <a:pt x="3419" y="1590"/>
                </a:lnTo>
                <a:lnTo>
                  <a:pt x="3442" y="1590"/>
                </a:lnTo>
                <a:lnTo>
                  <a:pt x="3442" y="1615"/>
                </a:lnTo>
                <a:lnTo>
                  <a:pt x="2679" y="1615"/>
                </a:lnTo>
                <a:lnTo>
                  <a:pt x="2679" y="1590"/>
                </a:lnTo>
                <a:lnTo>
                  <a:pt x="2702" y="1590"/>
                </a:lnTo>
                <a:lnTo>
                  <a:pt x="2724" y="1588"/>
                </a:lnTo>
                <a:lnTo>
                  <a:pt x="2744" y="1585"/>
                </a:lnTo>
                <a:lnTo>
                  <a:pt x="2762" y="1580"/>
                </a:lnTo>
                <a:lnTo>
                  <a:pt x="2779" y="1574"/>
                </a:lnTo>
                <a:lnTo>
                  <a:pt x="2794" y="1567"/>
                </a:lnTo>
                <a:lnTo>
                  <a:pt x="2808" y="1559"/>
                </a:lnTo>
                <a:lnTo>
                  <a:pt x="2820" y="1550"/>
                </a:lnTo>
                <a:lnTo>
                  <a:pt x="2831" y="1539"/>
                </a:lnTo>
                <a:lnTo>
                  <a:pt x="2841" y="1527"/>
                </a:lnTo>
                <a:lnTo>
                  <a:pt x="2849" y="1514"/>
                </a:lnTo>
                <a:lnTo>
                  <a:pt x="2855" y="1499"/>
                </a:lnTo>
                <a:lnTo>
                  <a:pt x="2860" y="1483"/>
                </a:lnTo>
                <a:lnTo>
                  <a:pt x="2864" y="1466"/>
                </a:lnTo>
                <a:lnTo>
                  <a:pt x="2866" y="1448"/>
                </a:lnTo>
                <a:lnTo>
                  <a:pt x="2867" y="1428"/>
                </a:lnTo>
                <a:lnTo>
                  <a:pt x="2867" y="633"/>
                </a:lnTo>
                <a:lnTo>
                  <a:pt x="2866" y="613"/>
                </a:lnTo>
                <a:lnTo>
                  <a:pt x="2864" y="595"/>
                </a:lnTo>
                <a:lnTo>
                  <a:pt x="2860" y="578"/>
                </a:lnTo>
                <a:lnTo>
                  <a:pt x="2855" y="562"/>
                </a:lnTo>
                <a:lnTo>
                  <a:pt x="2849" y="547"/>
                </a:lnTo>
                <a:lnTo>
                  <a:pt x="2841" y="534"/>
                </a:lnTo>
                <a:lnTo>
                  <a:pt x="2831" y="522"/>
                </a:lnTo>
                <a:lnTo>
                  <a:pt x="2820" y="511"/>
                </a:lnTo>
                <a:lnTo>
                  <a:pt x="2808" y="502"/>
                </a:lnTo>
                <a:lnTo>
                  <a:pt x="2794" y="493"/>
                </a:lnTo>
                <a:lnTo>
                  <a:pt x="2779" y="486"/>
                </a:lnTo>
                <a:lnTo>
                  <a:pt x="2762" y="481"/>
                </a:lnTo>
                <a:lnTo>
                  <a:pt x="2744" y="476"/>
                </a:lnTo>
                <a:lnTo>
                  <a:pt x="2724" y="473"/>
                </a:lnTo>
                <a:lnTo>
                  <a:pt x="2702" y="471"/>
                </a:lnTo>
                <a:lnTo>
                  <a:pt x="2679" y="471"/>
                </a:lnTo>
                <a:lnTo>
                  <a:pt x="2679" y="447"/>
                </a:lnTo>
                <a:close/>
                <a:moveTo>
                  <a:pt x="1811" y="446"/>
                </a:moveTo>
                <a:lnTo>
                  <a:pt x="1818" y="446"/>
                </a:lnTo>
                <a:lnTo>
                  <a:pt x="1824" y="447"/>
                </a:lnTo>
                <a:lnTo>
                  <a:pt x="1831" y="448"/>
                </a:lnTo>
                <a:lnTo>
                  <a:pt x="1837" y="450"/>
                </a:lnTo>
                <a:lnTo>
                  <a:pt x="1842" y="452"/>
                </a:lnTo>
                <a:lnTo>
                  <a:pt x="1848" y="455"/>
                </a:lnTo>
                <a:lnTo>
                  <a:pt x="1853" y="459"/>
                </a:lnTo>
                <a:lnTo>
                  <a:pt x="1858" y="463"/>
                </a:lnTo>
                <a:lnTo>
                  <a:pt x="1862" y="467"/>
                </a:lnTo>
                <a:lnTo>
                  <a:pt x="1867" y="472"/>
                </a:lnTo>
                <a:lnTo>
                  <a:pt x="1871" y="477"/>
                </a:lnTo>
                <a:lnTo>
                  <a:pt x="1874" y="483"/>
                </a:lnTo>
                <a:lnTo>
                  <a:pt x="1881" y="497"/>
                </a:lnTo>
                <a:lnTo>
                  <a:pt x="1887" y="513"/>
                </a:lnTo>
                <a:lnTo>
                  <a:pt x="1890" y="515"/>
                </a:lnTo>
                <a:lnTo>
                  <a:pt x="1892" y="516"/>
                </a:lnTo>
                <a:lnTo>
                  <a:pt x="1907" y="506"/>
                </a:lnTo>
                <a:lnTo>
                  <a:pt x="1923" y="497"/>
                </a:lnTo>
                <a:lnTo>
                  <a:pt x="1938" y="488"/>
                </a:lnTo>
                <a:lnTo>
                  <a:pt x="1953" y="480"/>
                </a:lnTo>
                <a:lnTo>
                  <a:pt x="1968" y="473"/>
                </a:lnTo>
                <a:lnTo>
                  <a:pt x="1982" y="466"/>
                </a:lnTo>
                <a:lnTo>
                  <a:pt x="1997" y="460"/>
                </a:lnTo>
                <a:lnTo>
                  <a:pt x="2012" y="455"/>
                </a:lnTo>
                <a:lnTo>
                  <a:pt x="2026" y="450"/>
                </a:lnTo>
                <a:lnTo>
                  <a:pt x="2041" y="446"/>
                </a:lnTo>
                <a:lnTo>
                  <a:pt x="2055" y="442"/>
                </a:lnTo>
                <a:lnTo>
                  <a:pt x="2069" y="439"/>
                </a:lnTo>
                <a:lnTo>
                  <a:pt x="2084" y="437"/>
                </a:lnTo>
                <a:lnTo>
                  <a:pt x="2098" y="435"/>
                </a:lnTo>
                <a:lnTo>
                  <a:pt x="2113" y="435"/>
                </a:lnTo>
                <a:lnTo>
                  <a:pt x="2127" y="434"/>
                </a:lnTo>
                <a:lnTo>
                  <a:pt x="2160" y="435"/>
                </a:lnTo>
                <a:lnTo>
                  <a:pt x="2192" y="437"/>
                </a:lnTo>
                <a:lnTo>
                  <a:pt x="2223" y="440"/>
                </a:lnTo>
                <a:lnTo>
                  <a:pt x="2253" y="444"/>
                </a:lnTo>
                <a:lnTo>
                  <a:pt x="2282" y="450"/>
                </a:lnTo>
                <a:lnTo>
                  <a:pt x="2312" y="457"/>
                </a:lnTo>
                <a:lnTo>
                  <a:pt x="2339" y="465"/>
                </a:lnTo>
                <a:lnTo>
                  <a:pt x="2366" y="474"/>
                </a:lnTo>
                <a:lnTo>
                  <a:pt x="2392" y="484"/>
                </a:lnTo>
                <a:lnTo>
                  <a:pt x="2418" y="496"/>
                </a:lnTo>
                <a:lnTo>
                  <a:pt x="2442" y="509"/>
                </a:lnTo>
                <a:lnTo>
                  <a:pt x="2466" y="523"/>
                </a:lnTo>
                <a:lnTo>
                  <a:pt x="2488" y="539"/>
                </a:lnTo>
                <a:lnTo>
                  <a:pt x="2510" y="556"/>
                </a:lnTo>
                <a:lnTo>
                  <a:pt x="2533" y="574"/>
                </a:lnTo>
                <a:lnTo>
                  <a:pt x="2553" y="593"/>
                </a:lnTo>
                <a:lnTo>
                  <a:pt x="2572" y="613"/>
                </a:lnTo>
                <a:lnTo>
                  <a:pt x="2590" y="634"/>
                </a:lnTo>
                <a:lnTo>
                  <a:pt x="2607" y="657"/>
                </a:lnTo>
                <a:lnTo>
                  <a:pt x="2622" y="680"/>
                </a:lnTo>
                <a:lnTo>
                  <a:pt x="2637" y="705"/>
                </a:lnTo>
                <a:lnTo>
                  <a:pt x="2650" y="730"/>
                </a:lnTo>
                <a:lnTo>
                  <a:pt x="2662" y="756"/>
                </a:lnTo>
                <a:lnTo>
                  <a:pt x="2672" y="783"/>
                </a:lnTo>
                <a:lnTo>
                  <a:pt x="2681" y="811"/>
                </a:lnTo>
                <a:lnTo>
                  <a:pt x="2690" y="840"/>
                </a:lnTo>
                <a:lnTo>
                  <a:pt x="2696" y="869"/>
                </a:lnTo>
                <a:lnTo>
                  <a:pt x="2702" y="900"/>
                </a:lnTo>
                <a:lnTo>
                  <a:pt x="2706" y="932"/>
                </a:lnTo>
                <a:lnTo>
                  <a:pt x="2709" y="964"/>
                </a:lnTo>
                <a:lnTo>
                  <a:pt x="2711" y="998"/>
                </a:lnTo>
                <a:lnTo>
                  <a:pt x="2712" y="1032"/>
                </a:lnTo>
                <a:lnTo>
                  <a:pt x="2711" y="1067"/>
                </a:lnTo>
                <a:lnTo>
                  <a:pt x="2709" y="1100"/>
                </a:lnTo>
                <a:lnTo>
                  <a:pt x="2706" y="1132"/>
                </a:lnTo>
                <a:lnTo>
                  <a:pt x="2702" y="1165"/>
                </a:lnTo>
                <a:lnTo>
                  <a:pt x="2696" y="1196"/>
                </a:lnTo>
                <a:lnTo>
                  <a:pt x="2690" y="1225"/>
                </a:lnTo>
                <a:lnTo>
                  <a:pt x="2682" y="1254"/>
                </a:lnTo>
                <a:lnTo>
                  <a:pt x="2672" y="1282"/>
                </a:lnTo>
                <a:lnTo>
                  <a:pt x="2662" y="1309"/>
                </a:lnTo>
                <a:lnTo>
                  <a:pt x="2650" y="1334"/>
                </a:lnTo>
                <a:lnTo>
                  <a:pt x="2637" y="1359"/>
                </a:lnTo>
                <a:lnTo>
                  <a:pt x="2623" y="1383"/>
                </a:lnTo>
                <a:lnTo>
                  <a:pt x="2608" y="1406"/>
                </a:lnTo>
                <a:lnTo>
                  <a:pt x="2591" y="1429"/>
                </a:lnTo>
                <a:lnTo>
                  <a:pt x="2573" y="1450"/>
                </a:lnTo>
                <a:lnTo>
                  <a:pt x="2554" y="1470"/>
                </a:lnTo>
                <a:lnTo>
                  <a:pt x="2534" y="1489"/>
                </a:lnTo>
                <a:lnTo>
                  <a:pt x="2513" y="1507"/>
                </a:lnTo>
                <a:lnTo>
                  <a:pt x="2490" y="1524"/>
                </a:lnTo>
                <a:lnTo>
                  <a:pt x="2467" y="1539"/>
                </a:lnTo>
                <a:lnTo>
                  <a:pt x="2444" y="1553"/>
                </a:lnTo>
                <a:lnTo>
                  <a:pt x="2419" y="1566"/>
                </a:lnTo>
                <a:lnTo>
                  <a:pt x="2394" y="1578"/>
                </a:lnTo>
                <a:lnTo>
                  <a:pt x="2368" y="1588"/>
                </a:lnTo>
                <a:lnTo>
                  <a:pt x="2341" y="1598"/>
                </a:lnTo>
                <a:lnTo>
                  <a:pt x="2313" y="1607"/>
                </a:lnTo>
                <a:lnTo>
                  <a:pt x="2283" y="1613"/>
                </a:lnTo>
                <a:lnTo>
                  <a:pt x="2254" y="1619"/>
                </a:lnTo>
                <a:lnTo>
                  <a:pt x="2223" y="1623"/>
                </a:lnTo>
                <a:lnTo>
                  <a:pt x="2192" y="1626"/>
                </a:lnTo>
                <a:lnTo>
                  <a:pt x="2160" y="1628"/>
                </a:lnTo>
                <a:lnTo>
                  <a:pt x="2127" y="1629"/>
                </a:lnTo>
                <a:lnTo>
                  <a:pt x="2113" y="1628"/>
                </a:lnTo>
                <a:lnTo>
                  <a:pt x="2098" y="1628"/>
                </a:lnTo>
                <a:lnTo>
                  <a:pt x="2084" y="1626"/>
                </a:lnTo>
                <a:lnTo>
                  <a:pt x="2070" y="1624"/>
                </a:lnTo>
                <a:lnTo>
                  <a:pt x="2056" y="1621"/>
                </a:lnTo>
                <a:lnTo>
                  <a:pt x="2042" y="1618"/>
                </a:lnTo>
                <a:lnTo>
                  <a:pt x="2028" y="1614"/>
                </a:lnTo>
                <a:lnTo>
                  <a:pt x="2014" y="1610"/>
                </a:lnTo>
                <a:lnTo>
                  <a:pt x="2000" y="1605"/>
                </a:lnTo>
                <a:lnTo>
                  <a:pt x="1986" y="1598"/>
                </a:lnTo>
                <a:lnTo>
                  <a:pt x="1972" y="1592"/>
                </a:lnTo>
                <a:lnTo>
                  <a:pt x="1958" y="1586"/>
                </a:lnTo>
                <a:lnTo>
                  <a:pt x="1944" y="1578"/>
                </a:lnTo>
                <a:lnTo>
                  <a:pt x="1930" y="1570"/>
                </a:lnTo>
                <a:lnTo>
                  <a:pt x="1916" y="1562"/>
                </a:lnTo>
                <a:lnTo>
                  <a:pt x="1901" y="1553"/>
                </a:lnTo>
                <a:lnTo>
                  <a:pt x="1901" y="2140"/>
                </a:lnTo>
                <a:lnTo>
                  <a:pt x="1902" y="2159"/>
                </a:lnTo>
                <a:lnTo>
                  <a:pt x="1904" y="2176"/>
                </a:lnTo>
                <a:lnTo>
                  <a:pt x="1907" y="2191"/>
                </a:lnTo>
                <a:lnTo>
                  <a:pt x="1913" y="2204"/>
                </a:lnTo>
                <a:lnTo>
                  <a:pt x="1919" y="2216"/>
                </a:lnTo>
                <a:lnTo>
                  <a:pt x="1927" y="2226"/>
                </a:lnTo>
                <a:lnTo>
                  <a:pt x="1936" y="2235"/>
                </a:lnTo>
                <a:lnTo>
                  <a:pt x="1947" y="2242"/>
                </a:lnTo>
                <a:lnTo>
                  <a:pt x="1959" y="2248"/>
                </a:lnTo>
                <a:lnTo>
                  <a:pt x="1972" y="2253"/>
                </a:lnTo>
                <a:lnTo>
                  <a:pt x="1987" y="2257"/>
                </a:lnTo>
                <a:lnTo>
                  <a:pt x="2003" y="2260"/>
                </a:lnTo>
                <a:lnTo>
                  <a:pt x="2020" y="2262"/>
                </a:lnTo>
                <a:lnTo>
                  <a:pt x="2039" y="2264"/>
                </a:lnTo>
                <a:lnTo>
                  <a:pt x="2060" y="2265"/>
                </a:lnTo>
                <a:lnTo>
                  <a:pt x="2081" y="2265"/>
                </a:lnTo>
                <a:lnTo>
                  <a:pt x="2081" y="2288"/>
                </a:lnTo>
                <a:lnTo>
                  <a:pt x="1361" y="2288"/>
                </a:lnTo>
                <a:lnTo>
                  <a:pt x="1361" y="2265"/>
                </a:lnTo>
                <a:lnTo>
                  <a:pt x="1383" y="2265"/>
                </a:lnTo>
                <a:lnTo>
                  <a:pt x="1403" y="2264"/>
                </a:lnTo>
                <a:lnTo>
                  <a:pt x="1422" y="2262"/>
                </a:lnTo>
                <a:lnTo>
                  <a:pt x="1439" y="2260"/>
                </a:lnTo>
                <a:lnTo>
                  <a:pt x="1456" y="2257"/>
                </a:lnTo>
                <a:lnTo>
                  <a:pt x="1470" y="2253"/>
                </a:lnTo>
                <a:lnTo>
                  <a:pt x="1484" y="2248"/>
                </a:lnTo>
                <a:lnTo>
                  <a:pt x="1495" y="2242"/>
                </a:lnTo>
                <a:lnTo>
                  <a:pt x="1506" y="2234"/>
                </a:lnTo>
                <a:lnTo>
                  <a:pt x="1516" y="2226"/>
                </a:lnTo>
                <a:lnTo>
                  <a:pt x="1524" y="2215"/>
                </a:lnTo>
                <a:lnTo>
                  <a:pt x="1530" y="2204"/>
                </a:lnTo>
                <a:lnTo>
                  <a:pt x="1535" y="2190"/>
                </a:lnTo>
                <a:lnTo>
                  <a:pt x="1538" y="2175"/>
                </a:lnTo>
                <a:lnTo>
                  <a:pt x="1541" y="2159"/>
                </a:lnTo>
                <a:lnTo>
                  <a:pt x="1541" y="2140"/>
                </a:lnTo>
                <a:lnTo>
                  <a:pt x="1541" y="626"/>
                </a:lnTo>
                <a:lnTo>
                  <a:pt x="1541" y="607"/>
                </a:lnTo>
                <a:lnTo>
                  <a:pt x="1538" y="589"/>
                </a:lnTo>
                <a:lnTo>
                  <a:pt x="1535" y="573"/>
                </a:lnTo>
                <a:lnTo>
                  <a:pt x="1530" y="557"/>
                </a:lnTo>
                <a:lnTo>
                  <a:pt x="1524" y="543"/>
                </a:lnTo>
                <a:lnTo>
                  <a:pt x="1516" y="530"/>
                </a:lnTo>
                <a:lnTo>
                  <a:pt x="1506" y="519"/>
                </a:lnTo>
                <a:lnTo>
                  <a:pt x="1495" y="508"/>
                </a:lnTo>
                <a:lnTo>
                  <a:pt x="1484" y="499"/>
                </a:lnTo>
                <a:lnTo>
                  <a:pt x="1470" y="491"/>
                </a:lnTo>
                <a:lnTo>
                  <a:pt x="1456" y="484"/>
                </a:lnTo>
                <a:lnTo>
                  <a:pt x="1439" y="479"/>
                </a:lnTo>
                <a:lnTo>
                  <a:pt x="1422" y="474"/>
                </a:lnTo>
                <a:lnTo>
                  <a:pt x="1403" y="471"/>
                </a:lnTo>
                <a:lnTo>
                  <a:pt x="1383" y="469"/>
                </a:lnTo>
                <a:lnTo>
                  <a:pt x="1361" y="469"/>
                </a:lnTo>
                <a:lnTo>
                  <a:pt x="1361" y="446"/>
                </a:lnTo>
                <a:lnTo>
                  <a:pt x="1811" y="446"/>
                </a:lnTo>
                <a:close/>
                <a:moveTo>
                  <a:pt x="2352" y="1032"/>
                </a:moveTo>
                <a:lnTo>
                  <a:pt x="2352" y="941"/>
                </a:lnTo>
                <a:lnTo>
                  <a:pt x="2351" y="861"/>
                </a:lnTo>
                <a:lnTo>
                  <a:pt x="2348" y="790"/>
                </a:lnTo>
                <a:lnTo>
                  <a:pt x="2346" y="729"/>
                </a:lnTo>
                <a:lnTo>
                  <a:pt x="2342" y="678"/>
                </a:lnTo>
                <a:lnTo>
                  <a:pt x="2337" y="637"/>
                </a:lnTo>
                <a:lnTo>
                  <a:pt x="2335" y="620"/>
                </a:lnTo>
                <a:lnTo>
                  <a:pt x="2332" y="606"/>
                </a:lnTo>
                <a:lnTo>
                  <a:pt x="2329" y="595"/>
                </a:lnTo>
                <a:lnTo>
                  <a:pt x="2325" y="586"/>
                </a:lnTo>
                <a:lnTo>
                  <a:pt x="2318" y="570"/>
                </a:lnTo>
                <a:lnTo>
                  <a:pt x="2310" y="555"/>
                </a:lnTo>
                <a:lnTo>
                  <a:pt x="2301" y="542"/>
                </a:lnTo>
                <a:lnTo>
                  <a:pt x="2292" y="529"/>
                </a:lnTo>
                <a:lnTo>
                  <a:pt x="2282" y="518"/>
                </a:lnTo>
                <a:lnTo>
                  <a:pt x="2271" y="507"/>
                </a:lnTo>
                <a:lnTo>
                  <a:pt x="2260" y="498"/>
                </a:lnTo>
                <a:lnTo>
                  <a:pt x="2248" y="489"/>
                </a:lnTo>
                <a:lnTo>
                  <a:pt x="2235" y="482"/>
                </a:lnTo>
                <a:lnTo>
                  <a:pt x="2222" y="475"/>
                </a:lnTo>
                <a:lnTo>
                  <a:pt x="2208" y="470"/>
                </a:lnTo>
                <a:lnTo>
                  <a:pt x="2193" y="465"/>
                </a:lnTo>
                <a:lnTo>
                  <a:pt x="2178" y="462"/>
                </a:lnTo>
                <a:lnTo>
                  <a:pt x="2162" y="459"/>
                </a:lnTo>
                <a:lnTo>
                  <a:pt x="2145" y="458"/>
                </a:lnTo>
                <a:lnTo>
                  <a:pt x="2127" y="457"/>
                </a:lnTo>
                <a:lnTo>
                  <a:pt x="2113" y="458"/>
                </a:lnTo>
                <a:lnTo>
                  <a:pt x="2097" y="459"/>
                </a:lnTo>
                <a:lnTo>
                  <a:pt x="2082" y="460"/>
                </a:lnTo>
                <a:lnTo>
                  <a:pt x="2068" y="462"/>
                </a:lnTo>
                <a:lnTo>
                  <a:pt x="2054" y="465"/>
                </a:lnTo>
                <a:lnTo>
                  <a:pt x="2039" y="469"/>
                </a:lnTo>
                <a:lnTo>
                  <a:pt x="2025" y="473"/>
                </a:lnTo>
                <a:lnTo>
                  <a:pt x="2011" y="478"/>
                </a:lnTo>
                <a:lnTo>
                  <a:pt x="1996" y="484"/>
                </a:lnTo>
                <a:lnTo>
                  <a:pt x="1982" y="490"/>
                </a:lnTo>
                <a:lnTo>
                  <a:pt x="1968" y="497"/>
                </a:lnTo>
                <a:lnTo>
                  <a:pt x="1954" y="504"/>
                </a:lnTo>
                <a:lnTo>
                  <a:pt x="1940" y="512"/>
                </a:lnTo>
                <a:lnTo>
                  <a:pt x="1925" y="521"/>
                </a:lnTo>
                <a:lnTo>
                  <a:pt x="1911" y="530"/>
                </a:lnTo>
                <a:lnTo>
                  <a:pt x="1896" y="541"/>
                </a:lnTo>
                <a:lnTo>
                  <a:pt x="1898" y="560"/>
                </a:lnTo>
                <a:lnTo>
                  <a:pt x="1900" y="579"/>
                </a:lnTo>
                <a:lnTo>
                  <a:pt x="1900" y="599"/>
                </a:lnTo>
                <a:lnTo>
                  <a:pt x="1901" y="619"/>
                </a:lnTo>
                <a:lnTo>
                  <a:pt x="1901" y="676"/>
                </a:lnTo>
                <a:lnTo>
                  <a:pt x="1902" y="733"/>
                </a:lnTo>
                <a:lnTo>
                  <a:pt x="1902" y="789"/>
                </a:lnTo>
                <a:lnTo>
                  <a:pt x="1902" y="846"/>
                </a:lnTo>
                <a:lnTo>
                  <a:pt x="1902" y="902"/>
                </a:lnTo>
                <a:lnTo>
                  <a:pt x="1902" y="959"/>
                </a:lnTo>
                <a:lnTo>
                  <a:pt x="1902" y="1015"/>
                </a:lnTo>
                <a:lnTo>
                  <a:pt x="1902" y="1071"/>
                </a:lnTo>
                <a:lnTo>
                  <a:pt x="1902" y="1128"/>
                </a:lnTo>
                <a:lnTo>
                  <a:pt x="1902" y="1185"/>
                </a:lnTo>
                <a:lnTo>
                  <a:pt x="1901" y="1242"/>
                </a:lnTo>
                <a:lnTo>
                  <a:pt x="1901" y="1298"/>
                </a:lnTo>
                <a:lnTo>
                  <a:pt x="1901" y="1355"/>
                </a:lnTo>
                <a:lnTo>
                  <a:pt x="1901" y="1411"/>
                </a:lnTo>
                <a:lnTo>
                  <a:pt x="1901" y="1467"/>
                </a:lnTo>
                <a:lnTo>
                  <a:pt x="1901" y="1524"/>
                </a:lnTo>
                <a:lnTo>
                  <a:pt x="1916" y="1533"/>
                </a:lnTo>
                <a:lnTo>
                  <a:pt x="1929" y="1543"/>
                </a:lnTo>
                <a:lnTo>
                  <a:pt x="1943" y="1551"/>
                </a:lnTo>
                <a:lnTo>
                  <a:pt x="1957" y="1559"/>
                </a:lnTo>
                <a:lnTo>
                  <a:pt x="1971" y="1566"/>
                </a:lnTo>
                <a:lnTo>
                  <a:pt x="1985" y="1573"/>
                </a:lnTo>
                <a:lnTo>
                  <a:pt x="1999" y="1579"/>
                </a:lnTo>
                <a:lnTo>
                  <a:pt x="2013" y="1584"/>
                </a:lnTo>
                <a:lnTo>
                  <a:pt x="2027" y="1589"/>
                </a:lnTo>
                <a:lnTo>
                  <a:pt x="2041" y="1593"/>
                </a:lnTo>
                <a:lnTo>
                  <a:pt x="2055" y="1597"/>
                </a:lnTo>
                <a:lnTo>
                  <a:pt x="2069" y="1600"/>
                </a:lnTo>
                <a:lnTo>
                  <a:pt x="2083" y="1603"/>
                </a:lnTo>
                <a:lnTo>
                  <a:pt x="2098" y="1604"/>
                </a:lnTo>
                <a:lnTo>
                  <a:pt x="2113" y="1605"/>
                </a:lnTo>
                <a:lnTo>
                  <a:pt x="2127" y="1606"/>
                </a:lnTo>
                <a:lnTo>
                  <a:pt x="2145" y="1605"/>
                </a:lnTo>
                <a:lnTo>
                  <a:pt x="2162" y="1604"/>
                </a:lnTo>
                <a:lnTo>
                  <a:pt x="2178" y="1600"/>
                </a:lnTo>
                <a:lnTo>
                  <a:pt x="2194" y="1597"/>
                </a:lnTo>
                <a:lnTo>
                  <a:pt x="2209" y="1592"/>
                </a:lnTo>
                <a:lnTo>
                  <a:pt x="2223" y="1587"/>
                </a:lnTo>
                <a:lnTo>
                  <a:pt x="2237" y="1580"/>
                </a:lnTo>
                <a:lnTo>
                  <a:pt x="2249" y="1573"/>
                </a:lnTo>
                <a:lnTo>
                  <a:pt x="2261" y="1564"/>
                </a:lnTo>
                <a:lnTo>
                  <a:pt x="2272" y="1555"/>
                </a:lnTo>
                <a:lnTo>
                  <a:pt x="2283" y="1544"/>
                </a:lnTo>
                <a:lnTo>
                  <a:pt x="2293" y="1533"/>
                </a:lnTo>
                <a:lnTo>
                  <a:pt x="2302" y="1520"/>
                </a:lnTo>
                <a:lnTo>
                  <a:pt x="2310" y="1507"/>
                </a:lnTo>
                <a:lnTo>
                  <a:pt x="2319" y="1492"/>
                </a:lnTo>
                <a:lnTo>
                  <a:pt x="2325" y="1476"/>
                </a:lnTo>
                <a:lnTo>
                  <a:pt x="2329" y="1466"/>
                </a:lnTo>
                <a:lnTo>
                  <a:pt x="2332" y="1454"/>
                </a:lnTo>
                <a:lnTo>
                  <a:pt x="2335" y="1439"/>
                </a:lnTo>
                <a:lnTo>
                  <a:pt x="2337" y="1422"/>
                </a:lnTo>
                <a:lnTo>
                  <a:pt x="2342" y="1380"/>
                </a:lnTo>
                <a:lnTo>
                  <a:pt x="2346" y="1330"/>
                </a:lnTo>
                <a:lnTo>
                  <a:pt x="2348" y="1270"/>
                </a:lnTo>
                <a:lnTo>
                  <a:pt x="2351" y="1200"/>
                </a:lnTo>
                <a:lnTo>
                  <a:pt x="2352" y="1120"/>
                </a:lnTo>
                <a:lnTo>
                  <a:pt x="2352" y="1032"/>
                </a:lnTo>
                <a:close/>
                <a:moveTo>
                  <a:pt x="506" y="734"/>
                </a:moveTo>
                <a:lnTo>
                  <a:pt x="506" y="1428"/>
                </a:lnTo>
                <a:lnTo>
                  <a:pt x="507" y="1448"/>
                </a:lnTo>
                <a:lnTo>
                  <a:pt x="509" y="1466"/>
                </a:lnTo>
                <a:lnTo>
                  <a:pt x="513" y="1483"/>
                </a:lnTo>
                <a:lnTo>
                  <a:pt x="518" y="1499"/>
                </a:lnTo>
                <a:lnTo>
                  <a:pt x="524" y="1514"/>
                </a:lnTo>
                <a:lnTo>
                  <a:pt x="532" y="1527"/>
                </a:lnTo>
                <a:lnTo>
                  <a:pt x="541" y="1539"/>
                </a:lnTo>
                <a:lnTo>
                  <a:pt x="551" y="1550"/>
                </a:lnTo>
                <a:lnTo>
                  <a:pt x="563" y="1559"/>
                </a:lnTo>
                <a:lnTo>
                  <a:pt x="576" y="1568"/>
                </a:lnTo>
                <a:lnTo>
                  <a:pt x="591" y="1575"/>
                </a:lnTo>
                <a:lnTo>
                  <a:pt x="607" y="1580"/>
                </a:lnTo>
                <a:lnTo>
                  <a:pt x="625" y="1585"/>
                </a:lnTo>
                <a:lnTo>
                  <a:pt x="644" y="1588"/>
                </a:lnTo>
                <a:lnTo>
                  <a:pt x="664" y="1590"/>
                </a:lnTo>
                <a:lnTo>
                  <a:pt x="686" y="1590"/>
                </a:lnTo>
                <a:lnTo>
                  <a:pt x="686" y="1615"/>
                </a:lnTo>
                <a:lnTo>
                  <a:pt x="0" y="1615"/>
                </a:lnTo>
                <a:lnTo>
                  <a:pt x="0" y="1590"/>
                </a:lnTo>
                <a:lnTo>
                  <a:pt x="18" y="1588"/>
                </a:lnTo>
                <a:lnTo>
                  <a:pt x="34" y="1585"/>
                </a:lnTo>
                <a:lnTo>
                  <a:pt x="49" y="1580"/>
                </a:lnTo>
                <a:lnTo>
                  <a:pt x="63" y="1575"/>
                </a:lnTo>
                <a:lnTo>
                  <a:pt x="77" y="1568"/>
                </a:lnTo>
                <a:lnTo>
                  <a:pt x="88" y="1561"/>
                </a:lnTo>
                <a:lnTo>
                  <a:pt x="99" y="1552"/>
                </a:lnTo>
                <a:lnTo>
                  <a:pt x="110" y="1543"/>
                </a:lnTo>
                <a:lnTo>
                  <a:pt x="118" y="1532"/>
                </a:lnTo>
                <a:lnTo>
                  <a:pt x="126" y="1521"/>
                </a:lnTo>
                <a:lnTo>
                  <a:pt x="132" y="1508"/>
                </a:lnTo>
                <a:lnTo>
                  <a:pt x="137" y="1495"/>
                </a:lnTo>
                <a:lnTo>
                  <a:pt x="141" y="1480"/>
                </a:lnTo>
                <a:lnTo>
                  <a:pt x="144" y="1464"/>
                </a:lnTo>
                <a:lnTo>
                  <a:pt x="146" y="1448"/>
                </a:lnTo>
                <a:lnTo>
                  <a:pt x="146" y="1430"/>
                </a:lnTo>
                <a:lnTo>
                  <a:pt x="146" y="633"/>
                </a:lnTo>
                <a:lnTo>
                  <a:pt x="146" y="618"/>
                </a:lnTo>
                <a:lnTo>
                  <a:pt x="144" y="603"/>
                </a:lnTo>
                <a:lnTo>
                  <a:pt x="142" y="590"/>
                </a:lnTo>
                <a:lnTo>
                  <a:pt x="140" y="577"/>
                </a:lnTo>
                <a:lnTo>
                  <a:pt x="136" y="564"/>
                </a:lnTo>
                <a:lnTo>
                  <a:pt x="131" y="553"/>
                </a:lnTo>
                <a:lnTo>
                  <a:pt x="126" y="542"/>
                </a:lnTo>
                <a:lnTo>
                  <a:pt x="120" y="532"/>
                </a:lnTo>
                <a:lnTo>
                  <a:pt x="113" y="523"/>
                </a:lnTo>
                <a:lnTo>
                  <a:pt x="105" y="515"/>
                </a:lnTo>
                <a:lnTo>
                  <a:pt x="95" y="507"/>
                </a:lnTo>
                <a:lnTo>
                  <a:pt x="86" y="500"/>
                </a:lnTo>
                <a:lnTo>
                  <a:pt x="75" y="494"/>
                </a:lnTo>
                <a:lnTo>
                  <a:pt x="64" y="488"/>
                </a:lnTo>
                <a:lnTo>
                  <a:pt x="52" y="484"/>
                </a:lnTo>
                <a:lnTo>
                  <a:pt x="40" y="480"/>
                </a:lnTo>
                <a:lnTo>
                  <a:pt x="40" y="447"/>
                </a:lnTo>
                <a:lnTo>
                  <a:pt x="416" y="447"/>
                </a:lnTo>
                <a:lnTo>
                  <a:pt x="423" y="447"/>
                </a:lnTo>
                <a:lnTo>
                  <a:pt x="429" y="448"/>
                </a:lnTo>
                <a:lnTo>
                  <a:pt x="435" y="450"/>
                </a:lnTo>
                <a:lnTo>
                  <a:pt x="441" y="451"/>
                </a:lnTo>
                <a:lnTo>
                  <a:pt x="447" y="454"/>
                </a:lnTo>
                <a:lnTo>
                  <a:pt x="452" y="457"/>
                </a:lnTo>
                <a:lnTo>
                  <a:pt x="457" y="460"/>
                </a:lnTo>
                <a:lnTo>
                  <a:pt x="462" y="464"/>
                </a:lnTo>
                <a:lnTo>
                  <a:pt x="467" y="469"/>
                </a:lnTo>
                <a:lnTo>
                  <a:pt x="471" y="474"/>
                </a:lnTo>
                <a:lnTo>
                  <a:pt x="475" y="480"/>
                </a:lnTo>
                <a:lnTo>
                  <a:pt x="479" y="486"/>
                </a:lnTo>
                <a:lnTo>
                  <a:pt x="486" y="500"/>
                </a:lnTo>
                <a:lnTo>
                  <a:pt x="492" y="516"/>
                </a:lnTo>
                <a:lnTo>
                  <a:pt x="495" y="519"/>
                </a:lnTo>
                <a:lnTo>
                  <a:pt x="497" y="519"/>
                </a:lnTo>
                <a:lnTo>
                  <a:pt x="513" y="509"/>
                </a:lnTo>
                <a:lnTo>
                  <a:pt x="528" y="500"/>
                </a:lnTo>
                <a:lnTo>
                  <a:pt x="543" y="491"/>
                </a:lnTo>
                <a:lnTo>
                  <a:pt x="557" y="483"/>
                </a:lnTo>
                <a:lnTo>
                  <a:pt x="572" y="475"/>
                </a:lnTo>
                <a:lnTo>
                  <a:pt x="587" y="468"/>
                </a:lnTo>
                <a:lnTo>
                  <a:pt x="602" y="462"/>
                </a:lnTo>
                <a:lnTo>
                  <a:pt x="616" y="456"/>
                </a:lnTo>
                <a:lnTo>
                  <a:pt x="631" y="451"/>
                </a:lnTo>
                <a:lnTo>
                  <a:pt x="645" y="447"/>
                </a:lnTo>
                <a:lnTo>
                  <a:pt x="660" y="443"/>
                </a:lnTo>
                <a:lnTo>
                  <a:pt x="674" y="440"/>
                </a:lnTo>
                <a:lnTo>
                  <a:pt x="688" y="438"/>
                </a:lnTo>
                <a:lnTo>
                  <a:pt x="702" y="437"/>
                </a:lnTo>
                <a:lnTo>
                  <a:pt x="717" y="436"/>
                </a:lnTo>
                <a:lnTo>
                  <a:pt x="731" y="435"/>
                </a:lnTo>
                <a:lnTo>
                  <a:pt x="767" y="436"/>
                </a:lnTo>
                <a:lnTo>
                  <a:pt x="802" y="437"/>
                </a:lnTo>
                <a:lnTo>
                  <a:pt x="835" y="439"/>
                </a:lnTo>
                <a:lnTo>
                  <a:pt x="868" y="442"/>
                </a:lnTo>
                <a:lnTo>
                  <a:pt x="899" y="446"/>
                </a:lnTo>
                <a:lnTo>
                  <a:pt x="930" y="450"/>
                </a:lnTo>
                <a:lnTo>
                  <a:pt x="959" y="456"/>
                </a:lnTo>
                <a:lnTo>
                  <a:pt x="987" y="462"/>
                </a:lnTo>
                <a:lnTo>
                  <a:pt x="1014" y="469"/>
                </a:lnTo>
                <a:lnTo>
                  <a:pt x="1039" y="477"/>
                </a:lnTo>
                <a:lnTo>
                  <a:pt x="1064" y="486"/>
                </a:lnTo>
                <a:lnTo>
                  <a:pt x="1087" y="496"/>
                </a:lnTo>
                <a:lnTo>
                  <a:pt x="1110" y="506"/>
                </a:lnTo>
                <a:lnTo>
                  <a:pt x="1131" y="517"/>
                </a:lnTo>
                <a:lnTo>
                  <a:pt x="1151" y="530"/>
                </a:lnTo>
                <a:lnTo>
                  <a:pt x="1170" y="543"/>
                </a:lnTo>
                <a:lnTo>
                  <a:pt x="1188" y="556"/>
                </a:lnTo>
                <a:lnTo>
                  <a:pt x="1204" y="571"/>
                </a:lnTo>
                <a:lnTo>
                  <a:pt x="1220" y="587"/>
                </a:lnTo>
                <a:lnTo>
                  <a:pt x="1234" y="603"/>
                </a:lnTo>
                <a:lnTo>
                  <a:pt x="1247" y="620"/>
                </a:lnTo>
                <a:lnTo>
                  <a:pt x="1259" y="638"/>
                </a:lnTo>
                <a:lnTo>
                  <a:pt x="1270" y="657"/>
                </a:lnTo>
                <a:lnTo>
                  <a:pt x="1279" y="677"/>
                </a:lnTo>
                <a:lnTo>
                  <a:pt x="1288" y="698"/>
                </a:lnTo>
                <a:lnTo>
                  <a:pt x="1295" y="720"/>
                </a:lnTo>
                <a:lnTo>
                  <a:pt x="1301" y="742"/>
                </a:lnTo>
                <a:lnTo>
                  <a:pt x="1308" y="765"/>
                </a:lnTo>
                <a:lnTo>
                  <a:pt x="1312" y="789"/>
                </a:lnTo>
                <a:lnTo>
                  <a:pt x="1314" y="813"/>
                </a:lnTo>
                <a:lnTo>
                  <a:pt x="1316" y="839"/>
                </a:lnTo>
                <a:lnTo>
                  <a:pt x="1317" y="865"/>
                </a:lnTo>
                <a:lnTo>
                  <a:pt x="1317" y="1430"/>
                </a:lnTo>
                <a:lnTo>
                  <a:pt x="1317" y="1447"/>
                </a:lnTo>
                <a:lnTo>
                  <a:pt x="1319" y="1464"/>
                </a:lnTo>
                <a:lnTo>
                  <a:pt x="1322" y="1480"/>
                </a:lnTo>
                <a:lnTo>
                  <a:pt x="1326" y="1495"/>
                </a:lnTo>
                <a:lnTo>
                  <a:pt x="1331" y="1508"/>
                </a:lnTo>
                <a:lnTo>
                  <a:pt x="1337" y="1521"/>
                </a:lnTo>
                <a:lnTo>
                  <a:pt x="1345" y="1533"/>
                </a:lnTo>
                <a:lnTo>
                  <a:pt x="1354" y="1543"/>
                </a:lnTo>
                <a:lnTo>
                  <a:pt x="1363" y="1553"/>
                </a:lnTo>
                <a:lnTo>
                  <a:pt x="1374" y="1561"/>
                </a:lnTo>
                <a:lnTo>
                  <a:pt x="1386" y="1569"/>
                </a:lnTo>
                <a:lnTo>
                  <a:pt x="1400" y="1575"/>
                </a:lnTo>
                <a:lnTo>
                  <a:pt x="1414" y="1580"/>
                </a:lnTo>
                <a:lnTo>
                  <a:pt x="1429" y="1585"/>
                </a:lnTo>
                <a:lnTo>
                  <a:pt x="1446" y="1588"/>
                </a:lnTo>
                <a:lnTo>
                  <a:pt x="1464" y="1590"/>
                </a:lnTo>
                <a:lnTo>
                  <a:pt x="1464" y="1615"/>
                </a:lnTo>
                <a:lnTo>
                  <a:pt x="776" y="1615"/>
                </a:lnTo>
                <a:lnTo>
                  <a:pt x="776" y="1590"/>
                </a:lnTo>
                <a:lnTo>
                  <a:pt x="798" y="1590"/>
                </a:lnTo>
                <a:lnTo>
                  <a:pt x="818" y="1588"/>
                </a:lnTo>
                <a:lnTo>
                  <a:pt x="837" y="1585"/>
                </a:lnTo>
                <a:lnTo>
                  <a:pt x="855" y="1580"/>
                </a:lnTo>
                <a:lnTo>
                  <a:pt x="871" y="1575"/>
                </a:lnTo>
                <a:lnTo>
                  <a:pt x="885" y="1568"/>
                </a:lnTo>
                <a:lnTo>
                  <a:pt x="899" y="1559"/>
                </a:lnTo>
                <a:lnTo>
                  <a:pt x="912" y="1550"/>
                </a:lnTo>
                <a:lnTo>
                  <a:pt x="922" y="1539"/>
                </a:lnTo>
                <a:lnTo>
                  <a:pt x="931" y="1527"/>
                </a:lnTo>
                <a:lnTo>
                  <a:pt x="939" y="1514"/>
                </a:lnTo>
                <a:lnTo>
                  <a:pt x="945" y="1499"/>
                </a:lnTo>
                <a:lnTo>
                  <a:pt x="950" y="1483"/>
                </a:lnTo>
                <a:lnTo>
                  <a:pt x="954" y="1466"/>
                </a:lnTo>
                <a:lnTo>
                  <a:pt x="956" y="1448"/>
                </a:lnTo>
                <a:lnTo>
                  <a:pt x="956" y="1428"/>
                </a:lnTo>
                <a:lnTo>
                  <a:pt x="956" y="888"/>
                </a:lnTo>
                <a:lnTo>
                  <a:pt x="956" y="836"/>
                </a:lnTo>
                <a:lnTo>
                  <a:pt x="953" y="788"/>
                </a:lnTo>
                <a:lnTo>
                  <a:pt x="951" y="765"/>
                </a:lnTo>
                <a:lnTo>
                  <a:pt x="949" y="743"/>
                </a:lnTo>
                <a:lnTo>
                  <a:pt x="946" y="721"/>
                </a:lnTo>
                <a:lnTo>
                  <a:pt x="942" y="701"/>
                </a:lnTo>
                <a:lnTo>
                  <a:pt x="939" y="680"/>
                </a:lnTo>
                <a:lnTo>
                  <a:pt x="934" y="661"/>
                </a:lnTo>
                <a:lnTo>
                  <a:pt x="930" y="643"/>
                </a:lnTo>
                <a:lnTo>
                  <a:pt x="925" y="626"/>
                </a:lnTo>
                <a:lnTo>
                  <a:pt x="919" y="610"/>
                </a:lnTo>
                <a:lnTo>
                  <a:pt x="914" y="594"/>
                </a:lnTo>
                <a:lnTo>
                  <a:pt x="907" y="580"/>
                </a:lnTo>
                <a:lnTo>
                  <a:pt x="899" y="566"/>
                </a:lnTo>
                <a:lnTo>
                  <a:pt x="892" y="553"/>
                </a:lnTo>
                <a:lnTo>
                  <a:pt x="885" y="541"/>
                </a:lnTo>
                <a:lnTo>
                  <a:pt x="876" y="530"/>
                </a:lnTo>
                <a:lnTo>
                  <a:pt x="868" y="519"/>
                </a:lnTo>
                <a:lnTo>
                  <a:pt x="859" y="510"/>
                </a:lnTo>
                <a:lnTo>
                  <a:pt x="850" y="501"/>
                </a:lnTo>
                <a:lnTo>
                  <a:pt x="840" y="493"/>
                </a:lnTo>
                <a:lnTo>
                  <a:pt x="829" y="486"/>
                </a:lnTo>
                <a:lnTo>
                  <a:pt x="819" y="479"/>
                </a:lnTo>
                <a:lnTo>
                  <a:pt x="808" y="474"/>
                </a:lnTo>
                <a:lnTo>
                  <a:pt x="796" y="469"/>
                </a:lnTo>
                <a:lnTo>
                  <a:pt x="784" y="466"/>
                </a:lnTo>
                <a:lnTo>
                  <a:pt x="771" y="463"/>
                </a:lnTo>
                <a:lnTo>
                  <a:pt x="759" y="461"/>
                </a:lnTo>
                <a:lnTo>
                  <a:pt x="745" y="459"/>
                </a:lnTo>
                <a:lnTo>
                  <a:pt x="731" y="459"/>
                </a:lnTo>
                <a:lnTo>
                  <a:pt x="717" y="459"/>
                </a:lnTo>
                <a:lnTo>
                  <a:pt x="701" y="460"/>
                </a:lnTo>
                <a:lnTo>
                  <a:pt x="687" y="462"/>
                </a:lnTo>
                <a:lnTo>
                  <a:pt x="672" y="464"/>
                </a:lnTo>
                <a:lnTo>
                  <a:pt x="658" y="467"/>
                </a:lnTo>
                <a:lnTo>
                  <a:pt x="644" y="471"/>
                </a:lnTo>
                <a:lnTo>
                  <a:pt x="629" y="475"/>
                </a:lnTo>
                <a:lnTo>
                  <a:pt x="615" y="480"/>
                </a:lnTo>
                <a:lnTo>
                  <a:pt x="601" y="486"/>
                </a:lnTo>
                <a:lnTo>
                  <a:pt x="586" y="492"/>
                </a:lnTo>
                <a:lnTo>
                  <a:pt x="572" y="499"/>
                </a:lnTo>
                <a:lnTo>
                  <a:pt x="558" y="507"/>
                </a:lnTo>
                <a:lnTo>
                  <a:pt x="544" y="515"/>
                </a:lnTo>
                <a:lnTo>
                  <a:pt x="530" y="525"/>
                </a:lnTo>
                <a:lnTo>
                  <a:pt x="516" y="534"/>
                </a:lnTo>
                <a:lnTo>
                  <a:pt x="501" y="545"/>
                </a:lnTo>
                <a:lnTo>
                  <a:pt x="504" y="564"/>
                </a:lnTo>
                <a:lnTo>
                  <a:pt x="505" y="584"/>
                </a:lnTo>
                <a:lnTo>
                  <a:pt x="506" y="605"/>
                </a:lnTo>
                <a:lnTo>
                  <a:pt x="506" y="626"/>
                </a:lnTo>
                <a:lnTo>
                  <a:pt x="507" y="652"/>
                </a:lnTo>
                <a:lnTo>
                  <a:pt x="507" y="679"/>
                </a:lnTo>
                <a:lnTo>
                  <a:pt x="506" y="707"/>
                </a:lnTo>
                <a:lnTo>
                  <a:pt x="506" y="734"/>
                </a:lnTo>
                <a:close/>
                <a:moveTo>
                  <a:pt x="4052" y="0"/>
                </a:moveTo>
                <a:lnTo>
                  <a:pt x="4052" y="2288"/>
                </a:lnTo>
                <a:lnTo>
                  <a:pt x="3976" y="2288"/>
                </a:lnTo>
                <a:lnTo>
                  <a:pt x="3976" y="0"/>
                </a:lnTo>
                <a:lnTo>
                  <a:pt x="4052" y="0"/>
                </a:lnTo>
                <a:close/>
                <a:moveTo>
                  <a:pt x="4620" y="1019"/>
                </a:moveTo>
                <a:lnTo>
                  <a:pt x="4620" y="322"/>
                </a:lnTo>
                <a:lnTo>
                  <a:pt x="4715" y="322"/>
                </a:lnTo>
                <a:lnTo>
                  <a:pt x="5082" y="869"/>
                </a:lnTo>
                <a:lnTo>
                  <a:pt x="5082" y="322"/>
                </a:lnTo>
                <a:lnTo>
                  <a:pt x="5172" y="322"/>
                </a:lnTo>
                <a:lnTo>
                  <a:pt x="5172" y="1019"/>
                </a:lnTo>
                <a:lnTo>
                  <a:pt x="5076" y="1019"/>
                </a:lnTo>
                <a:lnTo>
                  <a:pt x="4709" y="471"/>
                </a:lnTo>
                <a:lnTo>
                  <a:pt x="4709" y="1019"/>
                </a:lnTo>
                <a:lnTo>
                  <a:pt x="4620" y="1019"/>
                </a:lnTo>
                <a:close/>
                <a:moveTo>
                  <a:pt x="5618" y="956"/>
                </a:moveTo>
                <a:lnTo>
                  <a:pt x="5606" y="966"/>
                </a:lnTo>
                <a:lnTo>
                  <a:pt x="5595" y="975"/>
                </a:lnTo>
                <a:lnTo>
                  <a:pt x="5583" y="983"/>
                </a:lnTo>
                <a:lnTo>
                  <a:pt x="5571" y="990"/>
                </a:lnTo>
                <a:lnTo>
                  <a:pt x="5560" y="997"/>
                </a:lnTo>
                <a:lnTo>
                  <a:pt x="5549" y="1003"/>
                </a:lnTo>
                <a:lnTo>
                  <a:pt x="5537" y="1009"/>
                </a:lnTo>
                <a:lnTo>
                  <a:pt x="5525" y="1013"/>
                </a:lnTo>
                <a:lnTo>
                  <a:pt x="5514" y="1017"/>
                </a:lnTo>
                <a:lnTo>
                  <a:pt x="5503" y="1020"/>
                </a:lnTo>
                <a:lnTo>
                  <a:pt x="5491" y="1023"/>
                </a:lnTo>
                <a:lnTo>
                  <a:pt x="5480" y="1026"/>
                </a:lnTo>
                <a:lnTo>
                  <a:pt x="5468" y="1027"/>
                </a:lnTo>
                <a:lnTo>
                  <a:pt x="5456" y="1029"/>
                </a:lnTo>
                <a:lnTo>
                  <a:pt x="5443" y="1030"/>
                </a:lnTo>
                <a:lnTo>
                  <a:pt x="5431" y="1030"/>
                </a:lnTo>
                <a:lnTo>
                  <a:pt x="5411" y="1029"/>
                </a:lnTo>
                <a:lnTo>
                  <a:pt x="5392" y="1027"/>
                </a:lnTo>
                <a:lnTo>
                  <a:pt x="5374" y="1024"/>
                </a:lnTo>
                <a:lnTo>
                  <a:pt x="5357" y="1020"/>
                </a:lnTo>
                <a:lnTo>
                  <a:pt x="5342" y="1014"/>
                </a:lnTo>
                <a:lnTo>
                  <a:pt x="5328" y="1007"/>
                </a:lnTo>
                <a:lnTo>
                  <a:pt x="5314" y="999"/>
                </a:lnTo>
                <a:lnTo>
                  <a:pt x="5302" y="989"/>
                </a:lnTo>
                <a:lnTo>
                  <a:pt x="5291" y="979"/>
                </a:lnTo>
                <a:lnTo>
                  <a:pt x="5282" y="968"/>
                </a:lnTo>
                <a:lnTo>
                  <a:pt x="5275" y="956"/>
                </a:lnTo>
                <a:lnTo>
                  <a:pt x="5268" y="943"/>
                </a:lnTo>
                <a:lnTo>
                  <a:pt x="5263" y="930"/>
                </a:lnTo>
                <a:lnTo>
                  <a:pt x="5260" y="916"/>
                </a:lnTo>
                <a:lnTo>
                  <a:pt x="5258" y="901"/>
                </a:lnTo>
                <a:lnTo>
                  <a:pt x="5257" y="886"/>
                </a:lnTo>
                <a:lnTo>
                  <a:pt x="5257" y="877"/>
                </a:lnTo>
                <a:lnTo>
                  <a:pt x="5258" y="868"/>
                </a:lnTo>
                <a:lnTo>
                  <a:pt x="5260" y="859"/>
                </a:lnTo>
                <a:lnTo>
                  <a:pt x="5261" y="850"/>
                </a:lnTo>
                <a:lnTo>
                  <a:pt x="5264" y="842"/>
                </a:lnTo>
                <a:lnTo>
                  <a:pt x="5267" y="834"/>
                </a:lnTo>
                <a:lnTo>
                  <a:pt x="5270" y="826"/>
                </a:lnTo>
                <a:lnTo>
                  <a:pt x="5274" y="818"/>
                </a:lnTo>
                <a:lnTo>
                  <a:pt x="5283" y="804"/>
                </a:lnTo>
                <a:lnTo>
                  <a:pt x="5294" y="791"/>
                </a:lnTo>
                <a:lnTo>
                  <a:pt x="5305" y="779"/>
                </a:lnTo>
                <a:lnTo>
                  <a:pt x="5318" y="769"/>
                </a:lnTo>
                <a:lnTo>
                  <a:pt x="5333" y="761"/>
                </a:lnTo>
                <a:lnTo>
                  <a:pt x="5348" y="753"/>
                </a:lnTo>
                <a:lnTo>
                  <a:pt x="5364" y="747"/>
                </a:lnTo>
                <a:lnTo>
                  <a:pt x="5381" y="741"/>
                </a:lnTo>
                <a:lnTo>
                  <a:pt x="5395" y="738"/>
                </a:lnTo>
                <a:lnTo>
                  <a:pt x="5413" y="735"/>
                </a:lnTo>
                <a:lnTo>
                  <a:pt x="5433" y="732"/>
                </a:lnTo>
                <a:lnTo>
                  <a:pt x="5457" y="728"/>
                </a:lnTo>
                <a:lnTo>
                  <a:pt x="5482" y="725"/>
                </a:lnTo>
                <a:lnTo>
                  <a:pt x="5506" y="722"/>
                </a:lnTo>
                <a:lnTo>
                  <a:pt x="5528" y="719"/>
                </a:lnTo>
                <a:lnTo>
                  <a:pt x="5548" y="715"/>
                </a:lnTo>
                <a:lnTo>
                  <a:pt x="5566" y="711"/>
                </a:lnTo>
                <a:lnTo>
                  <a:pt x="5583" y="707"/>
                </a:lnTo>
                <a:lnTo>
                  <a:pt x="5598" y="703"/>
                </a:lnTo>
                <a:lnTo>
                  <a:pt x="5611" y="699"/>
                </a:lnTo>
                <a:lnTo>
                  <a:pt x="5611" y="684"/>
                </a:lnTo>
                <a:lnTo>
                  <a:pt x="5611" y="676"/>
                </a:lnTo>
                <a:lnTo>
                  <a:pt x="5611" y="663"/>
                </a:lnTo>
                <a:lnTo>
                  <a:pt x="5610" y="652"/>
                </a:lnTo>
                <a:lnTo>
                  <a:pt x="5608" y="641"/>
                </a:lnTo>
                <a:lnTo>
                  <a:pt x="5605" y="631"/>
                </a:lnTo>
                <a:lnTo>
                  <a:pt x="5602" y="623"/>
                </a:lnTo>
                <a:lnTo>
                  <a:pt x="5598" y="615"/>
                </a:lnTo>
                <a:lnTo>
                  <a:pt x="5593" y="608"/>
                </a:lnTo>
                <a:lnTo>
                  <a:pt x="5587" y="602"/>
                </a:lnTo>
                <a:lnTo>
                  <a:pt x="5578" y="596"/>
                </a:lnTo>
                <a:lnTo>
                  <a:pt x="5569" y="590"/>
                </a:lnTo>
                <a:lnTo>
                  <a:pt x="5558" y="585"/>
                </a:lnTo>
                <a:lnTo>
                  <a:pt x="5546" y="581"/>
                </a:lnTo>
                <a:lnTo>
                  <a:pt x="5533" y="578"/>
                </a:lnTo>
                <a:lnTo>
                  <a:pt x="5519" y="575"/>
                </a:lnTo>
                <a:lnTo>
                  <a:pt x="5504" y="574"/>
                </a:lnTo>
                <a:lnTo>
                  <a:pt x="5488" y="574"/>
                </a:lnTo>
                <a:lnTo>
                  <a:pt x="5474" y="574"/>
                </a:lnTo>
                <a:lnTo>
                  <a:pt x="5460" y="575"/>
                </a:lnTo>
                <a:lnTo>
                  <a:pt x="5447" y="577"/>
                </a:lnTo>
                <a:lnTo>
                  <a:pt x="5436" y="579"/>
                </a:lnTo>
                <a:lnTo>
                  <a:pt x="5425" y="582"/>
                </a:lnTo>
                <a:lnTo>
                  <a:pt x="5415" y="586"/>
                </a:lnTo>
                <a:lnTo>
                  <a:pt x="5407" y="590"/>
                </a:lnTo>
                <a:lnTo>
                  <a:pt x="5399" y="595"/>
                </a:lnTo>
                <a:lnTo>
                  <a:pt x="5392" y="601"/>
                </a:lnTo>
                <a:lnTo>
                  <a:pt x="5386" y="607"/>
                </a:lnTo>
                <a:lnTo>
                  <a:pt x="5380" y="615"/>
                </a:lnTo>
                <a:lnTo>
                  <a:pt x="5374" y="624"/>
                </a:lnTo>
                <a:lnTo>
                  <a:pt x="5369" y="634"/>
                </a:lnTo>
                <a:lnTo>
                  <a:pt x="5364" y="645"/>
                </a:lnTo>
                <a:lnTo>
                  <a:pt x="5360" y="657"/>
                </a:lnTo>
                <a:lnTo>
                  <a:pt x="5356" y="670"/>
                </a:lnTo>
                <a:lnTo>
                  <a:pt x="5272" y="658"/>
                </a:lnTo>
                <a:lnTo>
                  <a:pt x="5275" y="645"/>
                </a:lnTo>
                <a:lnTo>
                  <a:pt x="5278" y="633"/>
                </a:lnTo>
                <a:lnTo>
                  <a:pt x="5282" y="621"/>
                </a:lnTo>
                <a:lnTo>
                  <a:pt x="5287" y="610"/>
                </a:lnTo>
                <a:lnTo>
                  <a:pt x="5292" y="599"/>
                </a:lnTo>
                <a:lnTo>
                  <a:pt x="5297" y="589"/>
                </a:lnTo>
                <a:lnTo>
                  <a:pt x="5303" y="580"/>
                </a:lnTo>
                <a:lnTo>
                  <a:pt x="5309" y="571"/>
                </a:lnTo>
                <a:lnTo>
                  <a:pt x="5316" y="563"/>
                </a:lnTo>
                <a:lnTo>
                  <a:pt x="5324" y="556"/>
                </a:lnTo>
                <a:lnTo>
                  <a:pt x="5333" y="549"/>
                </a:lnTo>
                <a:lnTo>
                  <a:pt x="5342" y="542"/>
                </a:lnTo>
                <a:lnTo>
                  <a:pt x="5352" y="536"/>
                </a:lnTo>
                <a:lnTo>
                  <a:pt x="5363" y="530"/>
                </a:lnTo>
                <a:lnTo>
                  <a:pt x="5374" y="525"/>
                </a:lnTo>
                <a:lnTo>
                  <a:pt x="5386" y="520"/>
                </a:lnTo>
                <a:lnTo>
                  <a:pt x="5399" y="516"/>
                </a:lnTo>
                <a:lnTo>
                  <a:pt x="5412" y="513"/>
                </a:lnTo>
                <a:lnTo>
                  <a:pt x="5426" y="510"/>
                </a:lnTo>
                <a:lnTo>
                  <a:pt x="5440" y="507"/>
                </a:lnTo>
                <a:lnTo>
                  <a:pt x="5454" y="505"/>
                </a:lnTo>
                <a:lnTo>
                  <a:pt x="5469" y="504"/>
                </a:lnTo>
                <a:lnTo>
                  <a:pt x="5485" y="503"/>
                </a:lnTo>
                <a:lnTo>
                  <a:pt x="5501" y="503"/>
                </a:lnTo>
                <a:lnTo>
                  <a:pt x="5517" y="503"/>
                </a:lnTo>
                <a:lnTo>
                  <a:pt x="5533" y="503"/>
                </a:lnTo>
                <a:lnTo>
                  <a:pt x="5547" y="505"/>
                </a:lnTo>
                <a:lnTo>
                  <a:pt x="5561" y="506"/>
                </a:lnTo>
                <a:lnTo>
                  <a:pt x="5574" y="508"/>
                </a:lnTo>
                <a:lnTo>
                  <a:pt x="5586" y="511"/>
                </a:lnTo>
                <a:lnTo>
                  <a:pt x="5597" y="514"/>
                </a:lnTo>
                <a:lnTo>
                  <a:pt x="5607" y="518"/>
                </a:lnTo>
                <a:lnTo>
                  <a:pt x="5617" y="522"/>
                </a:lnTo>
                <a:lnTo>
                  <a:pt x="5626" y="526"/>
                </a:lnTo>
                <a:lnTo>
                  <a:pt x="5635" y="530"/>
                </a:lnTo>
                <a:lnTo>
                  <a:pt x="5643" y="535"/>
                </a:lnTo>
                <a:lnTo>
                  <a:pt x="5650" y="540"/>
                </a:lnTo>
                <a:lnTo>
                  <a:pt x="5656" y="545"/>
                </a:lnTo>
                <a:lnTo>
                  <a:pt x="5662" y="550"/>
                </a:lnTo>
                <a:lnTo>
                  <a:pt x="5667" y="556"/>
                </a:lnTo>
                <a:lnTo>
                  <a:pt x="5676" y="568"/>
                </a:lnTo>
                <a:lnTo>
                  <a:pt x="5683" y="582"/>
                </a:lnTo>
                <a:lnTo>
                  <a:pt x="5689" y="598"/>
                </a:lnTo>
                <a:lnTo>
                  <a:pt x="5694" y="614"/>
                </a:lnTo>
                <a:lnTo>
                  <a:pt x="5696" y="628"/>
                </a:lnTo>
                <a:lnTo>
                  <a:pt x="5697" y="645"/>
                </a:lnTo>
                <a:lnTo>
                  <a:pt x="5698" y="667"/>
                </a:lnTo>
                <a:lnTo>
                  <a:pt x="5698" y="694"/>
                </a:lnTo>
                <a:lnTo>
                  <a:pt x="5698" y="808"/>
                </a:lnTo>
                <a:lnTo>
                  <a:pt x="5698" y="836"/>
                </a:lnTo>
                <a:lnTo>
                  <a:pt x="5698" y="861"/>
                </a:lnTo>
                <a:lnTo>
                  <a:pt x="5699" y="884"/>
                </a:lnTo>
                <a:lnTo>
                  <a:pt x="5699" y="905"/>
                </a:lnTo>
                <a:lnTo>
                  <a:pt x="5700" y="922"/>
                </a:lnTo>
                <a:lnTo>
                  <a:pt x="5701" y="937"/>
                </a:lnTo>
                <a:lnTo>
                  <a:pt x="5702" y="949"/>
                </a:lnTo>
                <a:lnTo>
                  <a:pt x="5703" y="958"/>
                </a:lnTo>
                <a:lnTo>
                  <a:pt x="5707" y="974"/>
                </a:lnTo>
                <a:lnTo>
                  <a:pt x="5711" y="989"/>
                </a:lnTo>
                <a:lnTo>
                  <a:pt x="5717" y="1004"/>
                </a:lnTo>
                <a:lnTo>
                  <a:pt x="5724" y="1019"/>
                </a:lnTo>
                <a:lnTo>
                  <a:pt x="5635" y="1019"/>
                </a:lnTo>
                <a:lnTo>
                  <a:pt x="5629" y="1005"/>
                </a:lnTo>
                <a:lnTo>
                  <a:pt x="5624" y="990"/>
                </a:lnTo>
                <a:lnTo>
                  <a:pt x="5621" y="973"/>
                </a:lnTo>
                <a:lnTo>
                  <a:pt x="5618" y="956"/>
                </a:lnTo>
                <a:close/>
                <a:moveTo>
                  <a:pt x="5611" y="766"/>
                </a:moveTo>
                <a:lnTo>
                  <a:pt x="5599" y="771"/>
                </a:lnTo>
                <a:lnTo>
                  <a:pt x="5585" y="775"/>
                </a:lnTo>
                <a:lnTo>
                  <a:pt x="5570" y="780"/>
                </a:lnTo>
                <a:lnTo>
                  <a:pt x="5553" y="784"/>
                </a:lnTo>
                <a:lnTo>
                  <a:pt x="5514" y="791"/>
                </a:lnTo>
                <a:lnTo>
                  <a:pt x="5470" y="798"/>
                </a:lnTo>
                <a:lnTo>
                  <a:pt x="5446" y="802"/>
                </a:lnTo>
                <a:lnTo>
                  <a:pt x="5425" y="806"/>
                </a:lnTo>
                <a:lnTo>
                  <a:pt x="5408" y="811"/>
                </a:lnTo>
                <a:lnTo>
                  <a:pt x="5395" y="815"/>
                </a:lnTo>
                <a:lnTo>
                  <a:pt x="5385" y="821"/>
                </a:lnTo>
                <a:lnTo>
                  <a:pt x="5376" y="827"/>
                </a:lnTo>
                <a:lnTo>
                  <a:pt x="5368" y="834"/>
                </a:lnTo>
                <a:lnTo>
                  <a:pt x="5362" y="843"/>
                </a:lnTo>
                <a:lnTo>
                  <a:pt x="5356" y="852"/>
                </a:lnTo>
                <a:lnTo>
                  <a:pt x="5353" y="862"/>
                </a:lnTo>
                <a:lnTo>
                  <a:pt x="5350" y="872"/>
                </a:lnTo>
                <a:lnTo>
                  <a:pt x="5350" y="883"/>
                </a:lnTo>
                <a:lnTo>
                  <a:pt x="5350" y="892"/>
                </a:lnTo>
                <a:lnTo>
                  <a:pt x="5351" y="900"/>
                </a:lnTo>
                <a:lnTo>
                  <a:pt x="5353" y="907"/>
                </a:lnTo>
                <a:lnTo>
                  <a:pt x="5356" y="914"/>
                </a:lnTo>
                <a:lnTo>
                  <a:pt x="5360" y="921"/>
                </a:lnTo>
                <a:lnTo>
                  <a:pt x="5364" y="928"/>
                </a:lnTo>
                <a:lnTo>
                  <a:pt x="5369" y="934"/>
                </a:lnTo>
                <a:lnTo>
                  <a:pt x="5376" y="940"/>
                </a:lnTo>
                <a:lnTo>
                  <a:pt x="5382" y="945"/>
                </a:lnTo>
                <a:lnTo>
                  <a:pt x="5390" y="950"/>
                </a:lnTo>
                <a:lnTo>
                  <a:pt x="5398" y="954"/>
                </a:lnTo>
                <a:lnTo>
                  <a:pt x="5408" y="957"/>
                </a:lnTo>
                <a:lnTo>
                  <a:pt x="5417" y="959"/>
                </a:lnTo>
                <a:lnTo>
                  <a:pt x="5428" y="961"/>
                </a:lnTo>
                <a:lnTo>
                  <a:pt x="5439" y="962"/>
                </a:lnTo>
                <a:lnTo>
                  <a:pt x="5451" y="963"/>
                </a:lnTo>
                <a:lnTo>
                  <a:pt x="5464" y="962"/>
                </a:lnTo>
                <a:lnTo>
                  <a:pt x="5475" y="961"/>
                </a:lnTo>
                <a:lnTo>
                  <a:pt x="5487" y="960"/>
                </a:lnTo>
                <a:lnTo>
                  <a:pt x="5498" y="957"/>
                </a:lnTo>
                <a:lnTo>
                  <a:pt x="5509" y="954"/>
                </a:lnTo>
                <a:lnTo>
                  <a:pt x="5519" y="951"/>
                </a:lnTo>
                <a:lnTo>
                  <a:pt x="5531" y="946"/>
                </a:lnTo>
                <a:lnTo>
                  <a:pt x="5541" y="941"/>
                </a:lnTo>
                <a:lnTo>
                  <a:pt x="5550" y="935"/>
                </a:lnTo>
                <a:lnTo>
                  <a:pt x="5558" y="929"/>
                </a:lnTo>
                <a:lnTo>
                  <a:pt x="5567" y="923"/>
                </a:lnTo>
                <a:lnTo>
                  <a:pt x="5574" y="916"/>
                </a:lnTo>
                <a:lnTo>
                  <a:pt x="5581" y="908"/>
                </a:lnTo>
                <a:lnTo>
                  <a:pt x="5587" y="900"/>
                </a:lnTo>
                <a:lnTo>
                  <a:pt x="5592" y="891"/>
                </a:lnTo>
                <a:lnTo>
                  <a:pt x="5597" y="882"/>
                </a:lnTo>
                <a:lnTo>
                  <a:pt x="5600" y="875"/>
                </a:lnTo>
                <a:lnTo>
                  <a:pt x="5603" y="866"/>
                </a:lnTo>
                <a:lnTo>
                  <a:pt x="5606" y="857"/>
                </a:lnTo>
                <a:lnTo>
                  <a:pt x="5607" y="847"/>
                </a:lnTo>
                <a:lnTo>
                  <a:pt x="5610" y="824"/>
                </a:lnTo>
                <a:lnTo>
                  <a:pt x="5611" y="797"/>
                </a:lnTo>
                <a:lnTo>
                  <a:pt x="5611" y="766"/>
                </a:lnTo>
                <a:close/>
                <a:moveTo>
                  <a:pt x="5430" y="451"/>
                </a:moveTo>
                <a:lnTo>
                  <a:pt x="5493" y="318"/>
                </a:lnTo>
                <a:lnTo>
                  <a:pt x="5606" y="318"/>
                </a:lnTo>
                <a:lnTo>
                  <a:pt x="5501" y="451"/>
                </a:lnTo>
                <a:lnTo>
                  <a:pt x="5430" y="451"/>
                </a:lnTo>
                <a:close/>
                <a:moveTo>
                  <a:pt x="5800" y="1019"/>
                </a:moveTo>
                <a:lnTo>
                  <a:pt x="5800" y="513"/>
                </a:lnTo>
                <a:lnTo>
                  <a:pt x="5877" y="513"/>
                </a:lnTo>
                <a:lnTo>
                  <a:pt x="5877" y="591"/>
                </a:lnTo>
                <a:lnTo>
                  <a:pt x="5891" y="566"/>
                </a:lnTo>
                <a:lnTo>
                  <a:pt x="5905" y="546"/>
                </a:lnTo>
                <a:lnTo>
                  <a:pt x="5912" y="538"/>
                </a:lnTo>
                <a:lnTo>
                  <a:pt x="5918" y="531"/>
                </a:lnTo>
                <a:lnTo>
                  <a:pt x="5925" y="525"/>
                </a:lnTo>
                <a:lnTo>
                  <a:pt x="5932" y="520"/>
                </a:lnTo>
                <a:lnTo>
                  <a:pt x="5938" y="516"/>
                </a:lnTo>
                <a:lnTo>
                  <a:pt x="5945" y="512"/>
                </a:lnTo>
                <a:lnTo>
                  <a:pt x="5952" y="509"/>
                </a:lnTo>
                <a:lnTo>
                  <a:pt x="5958" y="507"/>
                </a:lnTo>
                <a:lnTo>
                  <a:pt x="5965" y="505"/>
                </a:lnTo>
                <a:lnTo>
                  <a:pt x="5972" y="504"/>
                </a:lnTo>
                <a:lnTo>
                  <a:pt x="5980" y="503"/>
                </a:lnTo>
                <a:lnTo>
                  <a:pt x="5987" y="503"/>
                </a:lnTo>
                <a:lnTo>
                  <a:pt x="5998" y="503"/>
                </a:lnTo>
                <a:lnTo>
                  <a:pt x="6009" y="504"/>
                </a:lnTo>
                <a:lnTo>
                  <a:pt x="6020" y="506"/>
                </a:lnTo>
                <a:lnTo>
                  <a:pt x="6031" y="509"/>
                </a:lnTo>
                <a:lnTo>
                  <a:pt x="6042" y="513"/>
                </a:lnTo>
                <a:lnTo>
                  <a:pt x="6053" y="518"/>
                </a:lnTo>
                <a:lnTo>
                  <a:pt x="6064" y="523"/>
                </a:lnTo>
                <a:lnTo>
                  <a:pt x="6075" y="530"/>
                </a:lnTo>
                <a:lnTo>
                  <a:pt x="6045" y="609"/>
                </a:lnTo>
                <a:lnTo>
                  <a:pt x="6037" y="604"/>
                </a:lnTo>
                <a:lnTo>
                  <a:pt x="6029" y="601"/>
                </a:lnTo>
                <a:lnTo>
                  <a:pt x="6021" y="598"/>
                </a:lnTo>
                <a:lnTo>
                  <a:pt x="6014" y="595"/>
                </a:lnTo>
                <a:lnTo>
                  <a:pt x="6006" y="594"/>
                </a:lnTo>
                <a:lnTo>
                  <a:pt x="5998" y="592"/>
                </a:lnTo>
                <a:lnTo>
                  <a:pt x="5990" y="591"/>
                </a:lnTo>
                <a:lnTo>
                  <a:pt x="5982" y="591"/>
                </a:lnTo>
                <a:lnTo>
                  <a:pt x="5975" y="591"/>
                </a:lnTo>
                <a:lnTo>
                  <a:pt x="5969" y="592"/>
                </a:lnTo>
                <a:lnTo>
                  <a:pt x="5962" y="593"/>
                </a:lnTo>
                <a:lnTo>
                  <a:pt x="5956" y="595"/>
                </a:lnTo>
                <a:lnTo>
                  <a:pt x="5950" y="598"/>
                </a:lnTo>
                <a:lnTo>
                  <a:pt x="5944" y="601"/>
                </a:lnTo>
                <a:lnTo>
                  <a:pt x="5938" y="604"/>
                </a:lnTo>
                <a:lnTo>
                  <a:pt x="5932" y="608"/>
                </a:lnTo>
                <a:lnTo>
                  <a:pt x="5926" y="612"/>
                </a:lnTo>
                <a:lnTo>
                  <a:pt x="5921" y="617"/>
                </a:lnTo>
                <a:lnTo>
                  <a:pt x="5916" y="622"/>
                </a:lnTo>
                <a:lnTo>
                  <a:pt x="5912" y="628"/>
                </a:lnTo>
                <a:lnTo>
                  <a:pt x="5909" y="634"/>
                </a:lnTo>
                <a:lnTo>
                  <a:pt x="5905" y="640"/>
                </a:lnTo>
                <a:lnTo>
                  <a:pt x="5902" y="647"/>
                </a:lnTo>
                <a:lnTo>
                  <a:pt x="5900" y="655"/>
                </a:lnTo>
                <a:lnTo>
                  <a:pt x="5896" y="666"/>
                </a:lnTo>
                <a:lnTo>
                  <a:pt x="5893" y="678"/>
                </a:lnTo>
                <a:lnTo>
                  <a:pt x="5891" y="691"/>
                </a:lnTo>
                <a:lnTo>
                  <a:pt x="5889" y="703"/>
                </a:lnTo>
                <a:lnTo>
                  <a:pt x="5886" y="729"/>
                </a:lnTo>
                <a:lnTo>
                  <a:pt x="5885" y="755"/>
                </a:lnTo>
                <a:lnTo>
                  <a:pt x="5885" y="1019"/>
                </a:lnTo>
                <a:lnTo>
                  <a:pt x="5800" y="1019"/>
                </a:lnTo>
                <a:close/>
                <a:moveTo>
                  <a:pt x="6064" y="767"/>
                </a:moveTo>
                <a:lnTo>
                  <a:pt x="6064" y="749"/>
                </a:lnTo>
                <a:lnTo>
                  <a:pt x="6065" y="733"/>
                </a:lnTo>
                <a:lnTo>
                  <a:pt x="6067" y="717"/>
                </a:lnTo>
                <a:lnTo>
                  <a:pt x="6069" y="701"/>
                </a:lnTo>
                <a:lnTo>
                  <a:pt x="6071" y="685"/>
                </a:lnTo>
                <a:lnTo>
                  <a:pt x="6075" y="671"/>
                </a:lnTo>
                <a:lnTo>
                  <a:pt x="6079" y="657"/>
                </a:lnTo>
                <a:lnTo>
                  <a:pt x="6083" y="644"/>
                </a:lnTo>
                <a:lnTo>
                  <a:pt x="6089" y="631"/>
                </a:lnTo>
                <a:lnTo>
                  <a:pt x="6094" y="619"/>
                </a:lnTo>
                <a:lnTo>
                  <a:pt x="6101" y="608"/>
                </a:lnTo>
                <a:lnTo>
                  <a:pt x="6108" y="597"/>
                </a:lnTo>
                <a:lnTo>
                  <a:pt x="6115" y="586"/>
                </a:lnTo>
                <a:lnTo>
                  <a:pt x="6124" y="576"/>
                </a:lnTo>
                <a:lnTo>
                  <a:pt x="6133" y="567"/>
                </a:lnTo>
                <a:lnTo>
                  <a:pt x="6143" y="558"/>
                </a:lnTo>
                <a:lnTo>
                  <a:pt x="6160" y="545"/>
                </a:lnTo>
                <a:lnTo>
                  <a:pt x="6177" y="534"/>
                </a:lnTo>
                <a:lnTo>
                  <a:pt x="6196" y="524"/>
                </a:lnTo>
                <a:lnTo>
                  <a:pt x="6215" y="517"/>
                </a:lnTo>
                <a:lnTo>
                  <a:pt x="6235" y="510"/>
                </a:lnTo>
                <a:lnTo>
                  <a:pt x="6257" y="506"/>
                </a:lnTo>
                <a:lnTo>
                  <a:pt x="6279" y="503"/>
                </a:lnTo>
                <a:lnTo>
                  <a:pt x="6302" y="503"/>
                </a:lnTo>
                <a:lnTo>
                  <a:pt x="6314" y="503"/>
                </a:lnTo>
                <a:lnTo>
                  <a:pt x="6327" y="504"/>
                </a:lnTo>
                <a:lnTo>
                  <a:pt x="6340" y="505"/>
                </a:lnTo>
                <a:lnTo>
                  <a:pt x="6352" y="507"/>
                </a:lnTo>
                <a:lnTo>
                  <a:pt x="6364" y="509"/>
                </a:lnTo>
                <a:lnTo>
                  <a:pt x="6375" y="512"/>
                </a:lnTo>
                <a:lnTo>
                  <a:pt x="6386" y="516"/>
                </a:lnTo>
                <a:lnTo>
                  <a:pt x="6397" y="520"/>
                </a:lnTo>
                <a:lnTo>
                  <a:pt x="6408" y="524"/>
                </a:lnTo>
                <a:lnTo>
                  <a:pt x="6418" y="529"/>
                </a:lnTo>
                <a:lnTo>
                  <a:pt x="6428" y="535"/>
                </a:lnTo>
                <a:lnTo>
                  <a:pt x="6437" y="541"/>
                </a:lnTo>
                <a:lnTo>
                  <a:pt x="6447" y="547"/>
                </a:lnTo>
                <a:lnTo>
                  <a:pt x="6456" y="555"/>
                </a:lnTo>
                <a:lnTo>
                  <a:pt x="6464" y="562"/>
                </a:lnTo>
                <a:lnTo>
                  <a:pt x="6473" y="571"/>
                </a:lnTo>
                <a:lnTo>
                  <a:pt x="6481" y="579"/>
                </a:lnTo>
                <a:lnTo>
                  <a:pt x="6488" y="588"/>
                </a:lnTo>
                <a:lnTo>
                  <a:pt x="6495" y="598"/>
                </a:lnTo>
                <a:lnTo>
                  <a:pt x="6502" y="608"/>
                </a:lnTo>
                <a:lnTo>
                  <a:pt x="6508" y="618"/>
                </a:lnTo>
                <a:lnTo>
                  <a:pt x="6513" y="629"/>
                </a:lnTo>
                <a:lnTo>
                  <a:pt x="6518" y="640"/>
                </a:lnTo>
                <a:lnTo>
                  <a:pt x="6522" y="652"/>
                </a:lnTo>
                <a:lnTo>
                  <a:pt x="6526" y="664"/>
                </a:lnTo>
                <a:lnTo>
                  <a:pt x="6529" y="676"/>
                </a:lnTo>
                <a:lnTo>
                  <a:pt x="6533" y="690"/>
                </a:lnTo>
                <a:lnTo>
                  <a:pt x="6536" y="703"/>
                </a:lnTo>
                <a:lnTo>
                  <a:pt x="6537" y="716"/>
                </a:lnTo>
                <a:lnTo>
                  <a:pt x="6539" y="730"/>
                </a:lnTo>
                <a:lnTo>
                  <a:pt x="6539" y="745"/>
                </a:lnTo>
                <a:lnTo>
                  <a:pt x="6540" y="760"/>
                </a:lnTo>
                <a:lnTo>
                  <a:pt x="6539" y="783"/>
                </a:lnTo>
                <a:lnTo>
                  <a:pt x="6538" y="806"/>
                </a:lnTo>
                <a:lnTo>
                  <a:pt x="6536" y="827"/>
                </a:lnTo>
                <a:lnTo>
                  <a:pt x="6531" y="846"/>
                </a:lnTo>
                <a:lnTo>
                  <a:pt x="6527" y="865"/>
                </a:lnTo>
                <a:lnTo>
                  <a:pt x="6522" y="882"/>
                </a:lnTo>
                <a:lnTo>
                  <a:pt x="6516" y="898"/>
                </a:lnTo>
                <a:lnTo>
                  <a:pt x="6510" y="912"/>
                </a:lnTo>
                <a:lnTo>
                  <a:pt x="6502" y="926"/>
                </a:lnTo>
                <a:lnTo>
                  <a:pt x="6493" y="939"/>
                </a:lnTo>
                <a:lnTo>
                  <a:pt x="6484" y="951"/>
                </a:lnTo>
                <a:lnTo>
                  <a:pt x="6474" y="962"/>
                </a:lnTo>
                <a:lnTo>
                  <a:pt x="6463" y="972"/>
                </a:lnTo>
                <a:lnTo>
                  <a:pt x="6451" y="982"/>
                </a:lnTo>
                <a:lnTo>
                  <a:pt x="6438" y="991"/>
                </a:lnTo>
                <a:lnTo>
                  <a:pt x="6424" y="999"/>
                </a:lnTo>
                <a:lnTo>
                  <a:pt x="6410" y="1006"/>
                </a:lnTo>
                <a:lnTo>
                  <a:pt x="6396" y="1012"/>
                </a:lnTo>
                <a:lnTo>
                  <a:pt x="6381" y="1018"/>
                </a:lnTo>
                <a:lnTo>
                  <a:pt x="6366" y="1022"/>
                </a:lnTo>
                <a:lnTo>
                  <a:pt x="6351" y="1025"/>
                </a:lnTo>
                <a:lnTo>
                  <a:pt x="6335" y="1028"/>
                </a:lnTo>
                <a:lnTo>
                  <a:pt x="6318" y="1029"/>
                </a:lnTo>
                <a:lnTo>
                  <a:pt x="6302" y="1030"/>
                </a:lnTo>
                <a:lnTo>
                  <a:pt x="6289" y="1030"/>
                </a:lnTo>
                <a:lnTo>
                  <a:pt x="6276" y="1029"/>
                </a:lnTo>
                <a:lnTo>
                  <a:pt x="6263" y="1027"/>
                </a:lnTo>
                <a:lnTo>
                  <a:pt x="6251" y="1026"/>
                </a:lnTo>
                <a:lnTo>
                  <a:pt x="6239" y="1023"/>
                </a:lnTo>
                <a:lnTo>
                  <a:pt x="6228" y="1020"/>
                </a:lnTo>
                <a:lnTo>
                  <a:pt x="6217" y="1017"/>
                </a:lnTo>
                <a:lnTo>
                  <a:pt x="6206" y="1013"/>
                </a:lnTo>
                <a:lnTo>
                  <a:pt x="6195" y="1008"/>
                </a:lnTo>
                <a:lnTo>
                  <a:pt x="6185" y="1003"/>
                </a:lnTo>
                <a:lnTo>
                  <a:pt x="6175" y="998"/>
                </a:lnTo>
                <a:lnTo>
                  <a:pt x="6165" y="992"/>
                </a:lnTo>
                <a:lnTo>
                  <a:pt x="6156" y="985"/>
                </a:lnTo>
                <a:lnTo>
                  <a:pt x="6147" y="978"/>
                </a:lnTo>
                <a:lnTo>
                  <a:pt x="6139" y="970"/>
                </a:lnTo>
                <a:lnTo>
                  <a:pt x="6129" y="962"/>
                </a:lnTo>
                <a:lnTo>
                  <a:pt x="6121" y="953"/>
                </a:lnTo>
                <a:lnTo>
                  <a:pt x="6114" y="944"/>
                </a:lnTo>
                <a:lnTo>
                  <a:pt x="6107" y="934"/>
                </a:lnTo>
                <a:lnTo>
                  <a:pt x="6101" y="924"/>
                </a:lnTo>
                <a:lnTo>
                  <a:pt x="6095" y="914"/>
                </a:lnTo>
                <a:lnTo>
                  <a:pt x="6089" y="903"/>
                </a:lnTo>
                <a:lnTo>
                  <a:pt x="6085" y="891"/>
                </a:lnTo>
                <a:lnTo>
                  <a:pt x="6080" y="879"/>
                </a:lnTo>
                <a:lnTo>
                  <a:pt x="6076" y="867"/>
                </a:lnTo>
                <a:lnTo>
                  <a:pt x="6073" y="854"/>
                </a:lnTo>
                <a:lnTo>
                  <a:pt x="6070" y="840"/>
                </a:lnTo>
                <a:lnTo>
                  <a:pt x="6068" y="827"/>
                </a:lnTo>
                <a:lnTo>
                  <a:pt x="6066" y="812"/>
                </a:lnTo>
                <a:lnTo>
                  <a:pt x="6065" y="798"/>
                </a:lnTo>
                <a:lnTo>
                  <a:pt x="6064" y="782"/>
                </a:lnTo>
                <a:lnTo>
                  <a:pt x="6064" y="767"/>
                </a:lnTo>
                <a:close/>
                <a:moveTo>
                  <a:pt x="6152" y="767"/>
                </a:moveTo>
                <a:lnTo>
                  <a:pt x="6153" y="790"/>
                </a:lnTo>
                <a:lnTo>
                  <a:pt x="6155" y="812"/>
                </a:lnTo>
                <a:lnTo>
                  <a:pt x="6158" y="833"/>
                </a:lnTo>
                <a:lnTo>
                  <a:pt x="6163" y="851"/>
                </a:lnTo>
                <a:lnTo>
                  <a:pt x="6169" y="869"/>
                </a:lnTo>
                <a:lnTo>
                  <a:pt x="6176" y="885"/>
                </a:lnTo>
                <a:lnTo>
                  <a:pt x="6185" y="899"/>
                </a:lnTo>
                <a:lnTo>
                  <a:pt x="6195" y="912"/>
                </a:lnTo>
                <a:lnTo>
                  <a:pt x="6206" y="923"/>
                </a:lnTo>
                <a:lnTo>
                  <a:pt x="6217" y="933"/>
                </a:lnTo>
                <a:lnTo>
                  <a:pt x="6230" y="941"/>
                </a:lnTo>
                <a:lnTo>
                  <a:pt x="6243" y="948"/>
                </a:lnTo>
                <a:lnTo>
                  <a:pt x="6256" y="953"/>
                </a:lnTo>
                <a:lnTo>
                  <a:pt x="6271" y="957"/>
                </a:lnTo>
                <a:lnTo>
                  <a:pt x="6286" y="959"/>
                </a:lnTo>
                <a:lnTo>
                  <a:pt x="6302" y="960"/>
                </a:lnTo>
                <a:lnTo>
                  <a:pt x="6317" y="959"/>
                </a:lnTo>
                <a:lnTo>
                  <a:pt x="6333" y="957"/>
                </a:lnTo>
                <a:lnTo>
                  <a:pt x="6347" y="953"/>
                </a:lnTo>
                <a:lnTo>
                  <a:pt x="6361" y="948"/>
                </a:lnTo>
                <a:lnTo>
                  <a:pt x="6374" y="941"/>
                </a:lnTo>
                <a:lnTo>
                  <a:pt x="6386" y="933"/>
                </a:lnTo>
                <a:lnTo>
                  <a:pt x="6398" y="923"/>
                </a:lnTo>
                <a:lnTo>
                  <a:pt x="6409" y="911"/>
                </a:lnTo>
                <a:lnTo>
                  <a:pt x="6419" y="899"/>
                </a:lnTo>
                <a:lnTo>
                  <a:pt x="6427" y="884"/>
                </a:lnTo>
                <a:lnTo>
                  <a:pt x="6435" y="868"/>
                </a:lnTo>
                <a:lnTo>
                  <a:pt x="6441" y="850"/>
                </a:lnTo>
                <a:lnTo>
                  <a:pt x="6445" y="831"/>
                </a:lnTo>
                <a:lnTo>
                  <a:pt x="6449" y="810"/>
                </a:lnTo>
                <a:lnTo>
                  <a:pt x="6450" y="788"/>
                </a:lnTo>
                <a:lnTo>
                  <a:pt x="6451" y="764"/>
                </a:lnTo>
                <a:lnTo>
                  <a:pt x="6450" y="741"/>
                </a:lnTo>
                <a:lnTo>
                  <a:pt x="6448" y="720"/>
                </a:lnTo>
                <a:lnTo>
                  <a:pt x="6445" y="700"/>
                </a:lnTo>
                <a:lnTo>
                  <a:pt x="6440" y="681"/>
                </a:lnTo>
                <a:lnTo>
                  <a:pt x="6434" y="664"/>
                </a:lnTo>
                <a:lnTo>
                  <a:pt x="6427" y="648"/>
                </a:lnTo>
                <a:lnTo>
                  <a:pt x="6418" y="634"/>
                </a:lnTo>
                <a:lnTo>
                  <a:pt x="6409" y="622"/>
                </a:lnTo>
                <a:lnTo>
                  <a:pt x="6398" y="610"/>
                </a:lnTo>
                <a:lnTo>
                  <a:pt x="6386" y="601"/>
                </a:lnTo>
                <a:lnTo>
                  <a:pt x="6374" y="592"/>
                </a:lnTo>
                <a:lnTo>
                  <a:pt x="6361" y="586"/>
                </a:lnTo>
                <a:lnTo>
                  <a:pt x="6347" y="580"/>
                </a:lnTo>
                <a:lnTo>
                  <a:pt x="6333" y="577"/>
                </a:lnTo>
                <a:lnTo>
                  <a:pt x="6317" y="574"/>
                </a:lnTo>
                <a:lnTo>
                  <a:pt x="6302" y="574"/>
                </a:lnTo>
                <a:lnTo>
                  <a:pt x="6286" y="574"/>
                </a:lnTo>
                <a:lnTo>
                  <a:pt x="6271" y="577"/>
                </a:lnTo>
                <a:lnTo>
                  <a:pt x="6256" y="580"/>
                </a:lnTo>
                <a:lnTo>
                  <a:pt x="6243" y="585"/>
                </a:lnTo>
                <a:lnTo>
                  <a:pt x="6230" y="592"/>
                </a:lnTo>
                <a:lnTo>
                  <a:pt x="6217" y="600"/>
                </a:lnTo>
                <a:lnTo>
                  <a:pt x="6206" y="610"/>
                </a:lnTo>
                <a:lnTo>
                  <a:pt x="6195" y="621"/>
                </a:lnTo>
                <a:lnTo>
                  <a:pt x="6185" y="634"/>
                </a:lnTo>
                <a:lnTo>
                  <a:pt x="6176" y="648"/>
                </a:lnTo>
                <a:lnTo>
                  <a:pt x="6169" y="664"/>
                </a:lnTo>
                <a:lnTo>
                  <a:pt x="6163" y="681"/>
                </a:lnTo>
                <a:lnTo>
                  <a:pt x="6158" y="701"/>
                </a:lnTo>
                <a:lnTo>
                  <a:pt x="6155" y="722"/>
                </a:lnTo>
                <a:lnTo>
                  <a:pt x="6153" y="743"/>
                </a:lnTo>
                <a:lnTo>
                  <a:pt x="6152" y="767"/>
                </a:lnTo>
                <a:close/>
                <a:moveTo>
                  <a:pt x="6938" y="1019"/>
                </a:moveTo>
                <a:lnTo>
                  <a:pt x="6938" y="955"/>
                </a:lnTo>
                <a:lnTo>
                  <a:pt x="6931" y="964"/>
                </a:lnTo>
                <a:lnTo>
                  <a:pt x="6925" y="973"/>
                </a:lnTo>
                <a:lnTo>
                  <a:pt x="6918" y="980"/>
                </a:lnTo>
                <a:lnTo>
                  <a:pt x="6911" y="988"/>
                </a:lnTo>
                <a:lnTo>
                  <a:pt x="6903" y="994"/>
                </a:lnTo>
                <a:lnTo>
                  <a:pt x="6895" y="1001"/>
                </a:lnTo>
                <a:lnTo>
                  <a:pt x="6887" y="1006"/>
                </a:lnTo>
                <a:lnTo>
                  <a:pt x="6878" y="1011"/>
                </a:lnTo>
                <a:lnTo>
                  <a:pt x="6869" y="1015"/>
                </a:lnTo>
                <a:lnTo>
                  <a:pt x="6860" y="1019"/>
                </a:lnTo>
                <a:lnTo>
                  <a:pt x="6850" y="1022"/>
                </a:lnTo>
                <a:lnTo>
                  <a:pt x="6840" y="1025"/>
                </a:lnTo>
                <a:lnTo>
                  <a:pt x="6830" y="1027"/>
                </a:lnTo>
                <a:lnTo>
                  <a:pt x="6819" y="1029"/>
                </a:lnTo>
                <a:lnTo>
                  <a:pt x="6808" y="1029"/>
                </a:lnTo>
                <a:lnTo>
                  <a:pt x="6796" y="1030"/>
                </a:lnTo>
                <a:lnTo>
                  <a:pt x="6781" y="1029"/>
                </a:lnTo>
                <a:lnTo>
                  <a:pt x="6767" y="1028"/>
                </a:lnTo>
                <a:lnTo>
                  <a:pt x="6752" y="1025"/>
                </a:lnTo>
                <a:lnTo>
                  <a:pt x="6738" y="1021"/>
                </a:lnTo>
                <a:lnTo>
                  <a:pt x="6724" y="1017"/>
                </a:lnTo>
                <a:lnTo>
                  <a:pt x="6710" y="1011"/>
                </a:lnTo>
                <a:lnTo>
                  <a:pt x="6697" y="1004"/>
                </a:lnTo>
                <a:lnTo>
                  <a:pt x="6684" y="997"/>
                </a:lnTo>
                <a:lnTo>
                  <a:pt x="6672" y="988"/>
                </a:lnTo>
                <a:lnTo>
                  <a:pt x="6661" y="978"/>
                </a:lnTo>
                <a:lnTo>
                  <a:pt x="6650" y="968"/>
                </a:lnTo>
                <a:lnTo>
                  <a:pt x="6640" y="957"/>
                </a:lnTo>
                <a:lnTo>
                  <a:pt x="6630" y="945"/>
                </a:lnTo>
                <a:lnTo>
                  <a:pt x="6621" y="932"/>
                </a:lnTo>
                <a:lnTo>
                  <a:pt x="6613" y="918"/>
                </a:lnTo>
                <a:lnTo>
                  <a:pt x="6606" y="904"/>
                </a:lnTo>
                <a:lnTo>
                  <a:pt x="6599" y="889"/>
                </a:lnTo>
                <a:lnTo>
                  <a:pt x="6594" y="873"/>
                </a:lnTo>
                <a:lnTo>
                  <a:pt x="6589" y="857"/>
                </a:lnTo>
                <a:lnTo>
                  <a:pt x="6585" y="840"/>
                </a:lnTo>
                <a:lnTo>
                  <a:pt x="6582" y="823"/>
                </a:lnTo>
                <a:lnTo>
                  <a:pt x="6580" y="805"/>
                </a:lnTo>
                <a:lnTo>
                  <a:pt x="6579" y="786"/>
                </a:lnTo>
                <a:lnTo>
                  <a:pt x="6578" y="767"/>
                </a:lnTo>
                <a:lnTo>
                  <a:pt x="6579" y="749"/>
                </a:lnTo>
                <a:lnTo>
                  <a:pt x="6580" y="730"/>
                </a:lnTo>
                <a:lnTo>
                  <a:pt x="6582" y="713"/>
                </a:lnTo>
                <a:lnTo>
                  <a:pt x="6585" y="695"/>
                </a:lnTo>
                <a:lnTo>
                  <a:pt x="6588" y="677"/>
                </a:lnTo>
                <a:lnTo>
                  <a:pt x="6592" y="661"/>
                </a:lnTo>
                <a:lnTo>
                  <a:pt x="6598" y="645"/>
                </a:lnTo>
                <a:lnTo>
                  <a:pt x="6603" y="629"/>
                </a:lnTo>
                <a:lnTo>
                  <a:pt x="6610" y="614"/>
                </a:lnTo>
                <a:lnTo>
                  <a:pt x="6618" y="600"/>
                </a:lnTo>
                <a:lnTo>
                  <a:pt x="6626" y="587"/>
                </a:lnTo>
                <a:lnTo>
                  <a:pt x="6635" y="575"/>
                </a:lnTo>
                <a:lnTo>
                  <a:pt x="6645" y="564"/>
                </a:lnTo>
                <a:lnTo>
                  <a:pt x="6655" y="553"/>
                </a:lnTo>
                <a:lnTo>
                  <a:pt x="6667" y="544"/>
                </a:lnTo>
                <a:lnTo>
                  <a:pt x="6679" y="535"/>
                </a:lnTo>
                <a:lnTo>
                  <a:pt x="6692" y="528"/>
                </a:lnTo>
                <a:lnTo>
                  <a:pt x="6705" y="521"/>
                </a:lnTo>
                <a:lnTo>
                  <a:pt x="6718" y="515"/>
                </a:lnTo>
                <a:lnTo>
                  <a:pt x="6732" y="511"/>
                </a:lnTo>
                <a:lnTo>
                  <a:pt x="6747" y="507"/>
                </a:lnTo>
                <a:lnTo>
                  <a:pt x="6762" y="505"/>
                </a:lnTo>
                <a:lnTo>
                  <a:pt x="6777" y="503"/>
                </a:lnTo>
                <a:lnTo>
                  <a:pt x="6792" y="503"/>
                </a:lnTo>
                <a:lnTo>
                  <a:pt x="6804" y="503"/>
                </a:lnTo>
                <a:lnTo>
                  <a:pt x="6815" y="504"/>
                </a:lnTo>
                <a:lnTo>
                  <a:pt x="6825" y="505"/>
                </a:lnTo>
                <a:lnTo>
                  <a:pt x="6836" y="507"/>
                </a:lnTo>
                <a:lnTo>
                  <a:pt x="6846" y="510"/>
                </a:lnTo>
                <a:lnTo>
                  <a:pt x="6855" y="513"/>
                </a:lnTo>
                <a:lnTo>
                  <a:pt x="6865" y="517"/>
                </a:lnTo>
                <a:lnTo>
                  <a:pt x="6874" y="522"/>
                </a:lnTo>
                <a:lnTo>
                  <a:pt x="6882" y="527"/>
                </a:lnTo>
                <a:lnTo>
                  <a:pt x="6891" y="532"/>
                </a:lnTo>
                <a:lnTo>
                  <a:pt x="6898" y="538"/>
                </a:lnTo>
                <a:lnTo>
                  <a:pt x="6906" y="544"/>
                </a:lnTo>
                <a:lnTo>
                  <a:pt x="6913" y="551"/>
                </a:lnTo>
                <a:lnTo>
                  <a:pt x="6919" y="557"/>
                </a:lnTo>
                <a:lnTo>
                  <a:pt x="6926" y="565"/>
                </a:lnTo>
                <a:lnTo>
                  <a:pt x="6931" y="572"/>
                </a:lnTo>
                <a:lnTo>
                  <a:pt x="6931" y="322"/>
                </a:lnTo>
                <a:lnTo>
                  <a:pt x="7018" y="322"/>
                </a:lnTo>
                <a:lnTo>
                  <a:pt x="7018" y="1019"/>
                </a:lnTo>
                <a:lnTo>
                  <a:pt x="6938" y="1019"/>
                </a:lnTo>
                <a:close/>
                <a:moveTo>
                  <a:pt x="6666" y="767"/>
                </a:moveTo>
                <a:lnTo>
                  <a:pt x="6666" y="791"/>
                </a:lnTo>
                <a:lnTo>
                  <a:pt x="6668" y="813"/>
                </a:lnTo>
                <a:lnTo>
                  <a:pt x="6672" y="833"/>
                </a:lnTo>
                <a:lnTo>
                  <a:pt x="6676" y="852"/>
                </a:lnTo>
                <a:lnTo>
                  <a:pt x="6682" y="869"/>
                </a:lnTo>
                <a:lnTo>
                  <a:pt x="6689" y="885"/>
                </a:lnTo>
                <a:lnTo>
                  <a:pt x="6697" y="899"/>
                </a:lnTo>
                <a:lnTo>
                  <a:pt x="6707" y="912"/>
                </a:lnTo>
                <a:lnTo>
                  <a:pt x="6717" y="923"/>
                </a:lnTo>
                <a:lnTo>
                  <a:pt x="6728" y="933"/>
                </a:lnTo>
                <a:lnTo>
                  <a:pt x="6741" y="941"/>
                </a:lnTo>
                <a:lnTo>
                  <a:pt x="6752" y="948"/>
                </a:lnTo>
                <a:lnTo>
                  <a:pt x="6765" y="953"/>
                </a:lnTo>
                <a:lnTo>
                  <a:pt x="6778" y="957"/>
                </a:lnTo>
                <a:lnTo>
                  <a:pt x="6791" y="959"/>
                </a:lnTo>
                <a:lnTo>
                  <a:pt x="6804" y="960"/>
                </a:lnTo>
                <a:lnTo>
                  <a:pt x="6818" y="959"/>
                </a:lnTo>
                <a:lnTo>
                  <a:pt x="6832" y="957"/>
                </a:lnTo>
                <a:lnTo>
                  <a:pt x="6844" y="953"/>
                </a:lnTo>
                <a:lnTo>
                  <a:pt x="6856" y="948"/>
                </a:lnTo>
                <a:lnTo>
                  <a:pt x="6868" y="942"/>
                </a:lnTo>
                <a:lnTo>
                  <a:pt x="6879" y="934"/>
                </a:lnTo>
                <a:lnTo>
                  <a:pt x="6890" y="925"/>
                </a:lnTo>
                <a:lnTo>
                  <a:pt x="6900" y="914"/>
                </a:lnTo>
                <a:lnTo>
                  <a:pt x="6909" y="902"/>
                </a:lnTo>
                <a:lnTo>
                  <a:pt x="6917" y="888"/>
                </a:lnTo>
                <a:lnTo>
                  <a:pt x="6924" y="873"/>
                </a:lnTo>
                <a:lnTo>
                  <a:pt x="6929" y="856"/>
                </a:lnTo>
                <a:lnTo>
                  <a:pt x="6935" y="838"/>
                </a:lnTo>
                <a:lnTo>
                  <a:pt x="6938" y="818"/>
                </a:lnTo>
                <a:lnTo>
                  <a:pt x="6940" y="797"/>
                </a:lnTo>
                <a:lnTo>
                  <a:pt x="6940" y="774"/>
                </a:lnTo>
                <a:lnTo>
                  <a:pt x="6940" y="750"/>
                </a:lnTo>
                <a:lnTo>
                  <a:pt x="6938" y="726"/>
                </a:lnTo>
                <a:lnTo>
                  <a:pt x="6935" y="705"/>
                </a:lnTo>
                <a:lnTo>
                  <a:pt x="6929" y="684"/>
                </a:lnTo>
                <a:lnTo>
                  <a:pt x="6924" y="666"/>
                </a:lnTo>
                <a:lnTo>
                  <a:pt x="6917" y="649"/>
                </a:lnTo>
                <a:lnTo>
                  <a:pt x="6909" y="635"/>
                </a:lnTo>
                <a:lnTo>
                  <a:pt x="6899" y="622"/>
                </a:lnTo>
                <a:lnTo>
                  <a:pt x="6889" y="611"/>
                </a:lnTo>
                <a:lnTo>
                  <a:pt x="6878" y="601"/>
                </a:lnTo>
                <a:lnTo>
                  <a:pt x="6867" y="592"/>
                </a:lnTo>
                <a:lnTo>
                  <a:pt x="6855" y="586"/>
                </a:lnTo>
                <a:lnTo>
                  <a:pt x="6842" y="580"/>
                </a:lnTo>
                <a:lnTo>
                  <a:pt x="6829" y="577"/>
                </a:lnTo>
                <a:lnTo>
                  <a:pt x="6815" y="574"/>
                </a:lnTo>
                <a:lnTo>
                  <a:pt x="6801" y="574"/>
                </a:lnTo>
                <a:lnTo>
                  <a:pt x="6787" y="574"/>
                </a:lnTo>
                <a:lnTo>
                  <a:pt x="6773" y="576"/>
                </a:lnTo>
                <a:lnTo>
                  <a:pt x="6760" y="580"/>
                </a:lnTo>
                <a:lnTo>
                  <a:pt x="6748" y="585"/>
                </a:lnTo>
                <a:lnTo>
                  <a:pt x="6737" y="592"/>
                </a:lnTo>
                <a:lnTo>
                  <a:pt x="6724" y="600"/>
                </a:lnTo>
                <a:lnTo>
                  <a:pt x="6714" y="609"/>
                </a:lnTo>
                <a:lnTo>
                  <a:pt x="6704" y="620"/>
                </a:lnTo>
                <a:lnTo>
                  <a:pt x="6695" y="632"/>
                </a:lnTo>
                <a:lnTo>
                  <a:pt x="6687" y="646"/>
                </a:lnTo>
                <a:lnTo>
                  <a:pt x="6681" y="662"/>
                </a:lnTo>
                <a:lnTo>
                  <a:pt x="6675" y="680"/>
                </a:lnTo>
                <a:lnTo>
                  <a:pt x="6671" y="700"/>
                </a:lnTo>
                <a:lnTo>
                  <a:pt x="6668" y="721"/>
                </a:lnTo>
                <a:lnTo>
                  <a:pt x="6666" y="743"/>
                </a:lnTo>
                <a:lnTo>
                  <a:pt x="6666" y="767"/>
                </a:lnTo>
                <a:close/>
                <a:moveTo>
                  <a:pt x="7124" y="1019"/>
                </a:moveTo>
                <a:lnTo>
                  <a:pt x="7124" y="513"/>
                </a:lnTo>
                <a:lnTo>
                  <a:pt x="7202" y="513"/>
                </a:lnTo>
                <a:lnTo>
                  <a:pt x="7202" y="585"/>
                </a:lnTo>
                <a:lnTo>
                  <a:pt x="7209" y="575"/>
                </a:lnTo>
                <a:lnTo>
                  <a:pt x="7216" y="566"/>
                </a:lnTo>
                <a:lnTo>
                  <a:pt x="7224" y="557"/>
                </a:lnTo>
                <a:lnTo>
                  <a:pt x="7232" y="549"/>
                </a:lnTo>
                <a:lnTo>
                  <a:pt x="7241" y="541"/>
                </a:lnTo>
                <a:lnTo>
                  <a:pt x="7250" y="535"/>
                </a:lnTo>
                <a:lnTo>
                  <a:pt x="7260" y="529"/>
                </a:lnTo>
                <a:lnTo>
                  <a:pt x="7269" y="523"/>
                </a:lnTo>
                <a:lnTo>
                  <a:pt x="7280" y="518"/>
                </a:lnTo>
                <a:lnTo>
                  <a:pt x="7290" y="514"/>
                </a:lnTo>
                <a:lnTo>
                  <a:pt x="7301" y="511"/>
                </a:lnTo>
                <a:lnTo>
                  <a:pt x="7313" y="508"/>
                </a:lnTo>
                <a:lnTo>
                  <a:pt x="7324" y="505"/>
                </a:lnTo>
                <a:lnTo>
                  <a:pt x="7338" y="504"/>
                </a:lnTo>
                <a:lnTo>
                  <a:pt x="7350" y="503"/>
                </a:lnTo>
                <a:lnTo>
                  <a:pt x="7363" y="503"/>
                </a:lnTo>
                <a:lnTo>
                  <a:pt x="7374" y="503"/>
                </a:lnTo>
                <a:lnTo>
                  <a:pt x="7385" y="504"/>
                </a:lnTo>
                <a:lnTo>
                  <a:pt x="7396" y="505"/>
                </a:lnTo>
                <a:lnTo>
                  <a:pt x="7407" y="507"/>
                </a:lnTo>
                <a:lnTo>
                  <a:pt x="7417" y="509"/>
                </a:lnTo>
                <a:lnTo>
                  <a:pt x="7427" y="512"/>
                </a:lnTo>
                <a:lnTo>
                  <a:pt x="7437" y="515"/>
                </a:lnTo>
                <a:lnTo>
                  <a:pt x="7447" y="519"/>
                </a:lnTo>
                <a:lnTo>
                  <a:pt x="7456" y="523"/>
                </a:lnTo>
                <a:lnTo>
                  <a:pt x="7465" y="528"/>
                </a:lnTo>
                <a:lnTo>
                  <a:pt x="7473" y="533"/>
                </a:lnTo>
                <a:lnTo>
                  <a:pt x="7480" y="538"/>
                </a:lnTo>
                <a:lnTo>
                  <a:pt x="7487" y="543"/>
                </a:lnTo>
                <a:lnTo>
                  <a:pt x="7493" y="549"/>
                </a:lnTo>
                <a:lnTo>
                  <a:pt x="7499" y="555"/>
                </a:lnTo>
                <a:lnTo>
                  <a:pt x="7504" y="562"/>
                </a:lnTo>
                <a:lnTo>
                  <a:pt x="7513" y="576"/>
                </a:lnTo>
                <a:lnTo>
                  <a:pt x="7520" y="591"/>
                </a:lnTo>
                <a:lnTo>
                  <a:pt x="7526" y="607"/>
                </a:lnTo>
                <a:lnTo>
                  <a:pt x="7531" y="625"/>
                </a:lnTo>
                <a:lnTo>
                  <a:pt x="7533" y="639"/>
                </a:lnTo>
                <a:lnTo>
                  <a:pt x="7534" y="658"/>
                </a:lnTo>
                <a:lnTo>
                  <a:pt x="7535" y="681"/>
                </a:lnTo>
                <a:lnTo>
                  <a:pt x="7535" y="709"/>
                </a:lnTo>
                <a:lnTo>
                  <a:pt x="7535" y="1019"/>
                </a:lnTo>
                <a:lnTo>
                  <a:pt x="7450" y="1019"/>
                </a:lnTo>
                <a:lnTo>
                  <a:pt x="7450" y="712"/>
                </a:lnTo>
                <a:lnTo>
                  <a:pt x="7449" y="688"/>
                </a:lnTo>
                <a:lnTo>
                  <a:pt x="7447" y="666"/>
                </a:lnTo>
                <a:lnTo>
                  <a:pt x="7444" y="648"/>
                </a:lnTo>
                <a:lnTo>
                  <a:pt x="7440" y="633"/>
                </a:lnTo>
                <a:lnTo>
                  <a:pt x="7437" y="627"/>
                </a:lnTo>
                <a:lnTo>
                  <a:pt x="7434" y="621"/>
                </a:lnTo>
                <a:lnTo>
                  <a:pt x="7430" y="615"/>
                </a:lnTo>
                <a:lnTo>
                  <a:pt x="7426" y="610"/>
                </a:lnTo>
                <a:lnTo>
                  <a:pt x="7421" y="605"/>
                </a:lnTo>
                <a:lnTo>
                  <a:pt x="7416" y="600"/>
                </a:lnTo>
                <a:lnTo>
                  <a:pt x="7411" y="596"/>
                </a:lnTo>
                <a:lnTo>
                  <a:pt x="7404" y="592"/>
                </a:lnTo>
                <a:lnTo>
                  <a:pt x="7398" y="588"/>
                </a:lnTo>
                <a:lnTo>
                  <a:pt x="7391" y="585"/>
                </a:lnTo>
                <a:lnTo>
                  <a:pt x="7384" y="582"/>
                </a:lnTo>
                <a:lnTo>
                  <a:pt x="7377" y="580"/>
                </a:lnTo>
                <a:lnTo>
                  <a:pt x="7369" y="579"/>
                </a:lnTo>
                <a:lnTo>
                  <a:pt x="7361" y="577"/>
                </a:lnTo>
                <a:lnTo>
                  <a:pt x="7353" y="577"/>
                </a:lnTo>
                <a:lnTo>
                  <a:pt x="7345" y="576"/>
                </a:lnTo>
                <a:lnTo>
                  <a:pt x="7331" y="577"/>
                </a:lnTo>
                <a:lnTo>
                  <a:pt x="7318" y="579"/>
                </a:lnTo>
                <a:lnTo>
                  <a:pt x="7305" y="581"/>
                </a:lnTo>
                <a:lnTo>
                  <a:pt x="7293" y="585"/>
                </a:lnTo>
                <a:lnTo>
                  <a:pt x="7282" y="590"/>
                </a:lnTo>
                <a:lnTo>
                  <a:pt x="7271" y="596"/>
                </a:lnTo>
                <a:lnTo>
                  <a:pt x="7260" y="603"/>
                </a:lnTo>
                <a:lnTo>
                  <a:pt x="7250" y="611"/>
                </a:lnTo>
                <a:lnTo>
                  <a:pt x="7245" y="616"/>
                </a:lnTo>
                <a:lnTo>
                  <a:pt x="7241" y="621"/>
                </a:lnTo>
                <a:lnTo>
                  <a:pt x="7236" y="626"/>
                </a:lnTo>
                <a:lnTo>
                  <a:pt x="7233" y="632"/>
                </a:lnTo>
                <a:lnTo>
                  <a:pt x="7226" y="646"/>
                </a:lnTo>
                <a:lnTo>
                  <a:pt x="7220" y="661"/>
                </a:lnTo>
                <a:lnTo>
                  <a:pt x="7216" y="679"/>
                </a:lnTo>
                <a:lnTo>
                  <a:pt x="7213" y="699"/>
                </a:lnTo>
                <a:lnTo>
                  <a:pt x="7211" y="720"/>
                </a:lnTo>
                <a:lnTo>
                  <a:pt x="7210" y="744"/>
                </a:lnTo>
                <a:lnTo>
                  <a:pt x="7210" y="1019"/>
                </a:lnTo>
                <a:lnTo>
                  <a:pt x="7124" y="1019"/>
                </a:lnTo>
                <a:close/>
                <a:moveTo>
                  <a:pt x="7668" y="1019"/>
                </a:moveTo>
                <a:lnTo>
                  <a:pt x="7668" y="513"/>
                </a:lnTo>
                <a:lnTo>
                  <a:pt x="7755" y="513"/>
                </a:lnTo>
                <a:lnTo>
                  <a:pt x="7755" y="1019"/>
                </a:lnTo>
                <a:lnTo>
                  <a:pt x="7668" y="1019"/>
                </a:lnTo>
                <a:close/>
                <a:moveTo>
                  <a:pt x="7640" y="451"/>
                </a:moveTo>
                <a:lnTo>
                  <a:pt x="7702" y="318"/>
                </a:lnTo>
                <a:lnTo>
                  <a:pt x="7816" y="318"/>
                </a:lnTo>
                <a:lnTo>
                  <a:pt x="7711" y="451"/>
                </a:lnTo>
                <a:lnTo>
                  <a:pt x="7640" y="451"/>
                </a:lnTo>
                <a:close/>
                <a:moveTo>
                  <a:pt x="8127" y="1214"/>
                </a:moveTo>
                <a:lnTo>
                  <a:pt x="8127" y="513"/>
                </a:lnTo>
                <a:lnTo>
                  <a:pt x="8206" y="513"/>
                </a:lnTo>
                <a:lnTo>
                  <a:pt x="8206" y="580"/>
                </a:lnTo>
                <a:lnTo>
                  <a:pt x="8213" y="570"/>
                </a:lnTo>
                <a:lnTo>
                  <a:pt x="8220" y="562"/>
                </a:lnTo>
                <a:lnTo>
                  <a:pt x="8227" y="553"/>
                </a:lnTo>
                <a:lnTo>
                  <a:pt x="8235" y="546"/>
                </a:lnTo>
                <a:lnTo>
                  <a:pt x="8243" y="539"/>
                </a:lnTo>
                <a:lnTo>
                  <a:pt x="8251" y="533"/>
                </a:lnTo>
                <a:lnTo>
                  <a:pt x="8259" y="527"/>
                </a:lnTo>
                <a:lnTo>
                  <a:pt x="8268" y="522"/>
                </a:lnTo>
                <a:lnTo>
                  <a:pt x="8277" y="517"/>
                </a:lnTo>
                <a:lnTo>
                  <a:pt x="8286" y="513"/>
                </a:lnTo>
                <a:lnTo>
                  <a:pt x="8296" y="510"/>
                </a:lnTo>
                <a:lnTo>
                  <a:pt x="8306" y="507"/>
                </a:lnTo>
                <a:lnTo>
                  <a:pt x="8317" y="505"/>
                </a:lnTo>
                <a:lnTo>
                  <a:pt x="8328" y="504"/>
                </a:lnTo>
                <a:lnTo>
                  <a:pt x="8340" y="503"/>
                </a:lnTo>
                <a:lnTo>
                  <a:pt x="8353" y="503"/>
                </a:lnTo>
                <a:lnTo>
                  <a:pt x="8369" y="503"/>
                </a:lnTo>
                <a:lnTo>
                  <a:pt x="8384" y="505"/>
                </a:lnTo>
                <a:lnTo>
                  <a:pt x="8399" y="507"/>
                </a:lnTo>
                <a:lnTo>
                  <a:pt x="8414" y="511"/>
                </a:lnTo>
                <a:lnTo>
                  <a:pt x="8428" y="515"/>
                </a:lnTo>
                <a:lnTo>
                  <a:pt x="8441" y="521"/>
                </a:lnTo>
                <a:lnTo>
                  <a:pt x="8454" y="528"/>
                </a:lnTo>
                <a:lnTo>
                  <a:pt x="8467" y="536"/>
                </a:lnTo>
                <a:lnTo>
                  <a:pt x="8479" y="544"/>
                </a:lnTo>
                <a:lnTo>
                  <a:pt x="8490" y="554"/>
                </a:lnTo>
                <a:lnTo>
                  <a:pt x="8500" y="564"/>
                </a:lnTo>
                <a:lnTo>
                  <a:pt x="8510" y="576"/>
                </a:lnTo>
                <a:lnTo>
                  <a:pt x="8519" y="588"/>
                </a:lnTo>
                <a:lnTo>
                  <a:pt x="8527" y="601"/>
                </a:lnTo>
                <a:lnTo>
                  <a:pt x="8535" y="615"/>
                </a:lnTo>
                <a:lnTo>
                  <a:pt x="8541" y="629"/>
                </a:lnTo>
                <a:lnTo>
                  <a:pt x="8548" y="645"/>
                </a:lnTo>
                <a:lnTo>
                  <a:pt x="8553" y="660"/>
                </a:lnTo>
                <a:lnTo>
                  <a:pt x="8558" y="676"/>
                </a:lnTo>
                <a:lnTo>
                  <a:pt x="8561" y="694"/>
                </a:lnTo>
                <a:lnTo>
                  <a:pt x="8564" y="710"/>
                </a:lnTo>
                <a:lnTo>
                  <a:pt x="8566" y="728"/>
                </a:lnTo>
                <a:lnTo>
                  <a:pt x="8567" y="745"/>
                </a:lnTo>
                <a:lnTo>
                  <a:pt x="8568" y="763"/>
                </a:lnTo>
                <a:lnTo>
                  <a:pt x="8567" y="782"/>
                </a:lnTo>
                <a:lnTo>
                  <a:pt x="8566" y="801"/>
                </a:lnTo>
                <a:lnTo>
                  <a:pt x="8564" y="819"/>
                </a:lnTo>
                <a:lnTo>
                  <a:pt x="8561" y="836"/>
                </a:lnTo>
                <a:lnTo>
                  <a:pt x="8557" y="853"/>
                </a:lnTo>
                <a:lnTo>
                  <a:pt x="8552" y="870"/>
                </a:lnTo>
                <a:lnTo>
                  <a:pt x="8546" y="886"/>
                </a:lnTo>
                <a:lnTo>
                  <a:pt x="8539" y="902"/>
                </a:lnTo>
                <a:lnTo>
                  <a:pt x="8531" y="917"/>
                </a:lnTo>
                <a:lnTo>
                  <a:pt x="8523" y="931"/>
                </a:lnTo>
                <a:lnTo>
                  <a:pt x="8514" y="944"/>
                </a:lnTo>
                <a:lnTo>
                  <a:pt x="8505" y="957"/>
                </a:lnTo>
                <a:lnTo>
                  <a:pt x="8494" y="968"/>
                </a:lnTo>
                <a:lnTo>
                  <a:pt x="8483" y="979"/>
                </a:lnTo>
                <a:lnTo>
                  <a:pt x="8471" y="988"/>
                </a:lnTo>
                <a:lnTo>
                  <a:pt x="8458" y="997"/>
                </a:lnTo>
                <a:lnTo>
                  <a:pt x="8445" y="1005"/>
                </a:lnTo>
                <a:lnTo>
                  <a:pt x="8431" y="1011"/>
                </a:lnTo>
                <a:lnTo>
                  <a:pt x="8418" y="1017"/>
                </a:lnTo>
                <a:lnTo>
                  <a:pt x="8404" y="1022"/>
                </a:lnTo>
                <a:lnTo>
                  <a:pt x="8390" y="1025"/>
                </a:lnTo>
                <a:lnTo>
                  <a:pt x="8376" y="1028"/>
                </a:lnTo>
                <a:lnTo>
                  <a:pt x="8361" y="1029"/>
                </a:lnTo>
                <a:lnTo>
                  <a:pt x="8347" y="1030"/>
                </a:lnTo>
                <a:lnTo>
                  <a:pt x="8335" y="1029"/>
                </a:lnTo>
                <a:lnTo>
                  <a:pt x="8325" y="1029"/>
                </a:lnTo>
                <a:lnTo>
                  <a:pt x="8315" y="1027"/>
                </a:lnTo>
                <a:lnTo>
                  <a:pt x="8305" y="1025"/>
                </a:lnTo>
                <a:lnTo>
                  <a:pt x="8296" y="1023"/>
                </a:lnTo>
                <a:lnTo>
                  <a:pt x="8287" y="1020"/>
                </a:lnTo>
                <a:lnTo>
                  <a:pt x="8278" y="1016"/>
                </a:lnTo>
                <a:lnTo>
                  <a:pt x="8269" y="1012"/>
                </a:lnTo>
                <a:lnTo>
                  <a:pt x="8253" y="1002"/>
                </a:lnTo>
                <a:lnTo>
                  <a:pt x="8238" y="991"/>
                </a:lnTo>
                <a:lnTo>
                  <a:pt x="8225" y="980"/>
                </a:lnTo>
                <a:lnTo>
                  <a:pt x="8213" y="966"/>
                </a:lnTo>
                <a:lnTo>
                  <a:pt x="8213" y="1214"/>
                </a:lnTo>
                <a:lnTo>
                  <a:pt x="8127" y="1214"/>
                </a:lnTo>
                <a:close/>
                <a:moveTo>
                  <a:pt x="8206" y="770"/>
                </a:moveTo>
                <a:lnTo>
                  <a:pt x="8206" y="793"/>
                </a:lnTo>
                <a:lnTo>
                  <a:pt x="8208" y="815"/>
                </a:lnTo>
                <a:lnTo>
                  <a:pt x="8211" y="835"/>
                </a:lnTo>
                <a:lnTo>
                  <a:pt x="8215" y="854"/>
                </a:lnTo>
                <a:lnTo>
                  <a:pt x="8221" y="871"/>
                </a:lnTo>
                <a:lnTo>
                  <a:pt x="8228" y="887"/>
                </a:lnTo>
                <a:lnTo>
                  <a:pt x="8236" y="901"/>
                </a:lnTo>
                <a:lnTo>
                  <a:pt x="8245" y="913"/>
                </a:lnTo>
                <a:lnTo>
                  <a:pt x="8255" y="924"/>
                </a:lnTo>
                <a:lnTo>
                  <a:pt x="8266" y="934"/>
                </a:lnTo>
                <a:lnTo>
                  <a:pt x="8277" y="942"/>
                </a:lnTo>
                <a:lnTo>
                  <a:pt x="8288" y="948"/>
                </a:lnTo>
                <a:lnTo>
                  <a:pt x="8300" y="953"/>
                </a:lnTo>
                <a:lnTo>
                  <a:pt x="8313" y="957"/>
                </a:lnTo>
                <a:lnTo>
                  <a:pt x="8326" y="959"/>
                </a:lnTo>
                <a:lnTo>
                  <a:pt x="8340" y="960"/>
                </a:lnTo>
                <a:lnTo>
                  <a:pt x="8355" y="959"/>
                </a:lnTo>
                <a:lnTo>
                  <a:pt x="8369" y="957"/>
                </a:lnTo>
                <a:lnTo>
                  <a:pt x="8381" y="953"/>
                </a:lnTo>
                <a:lnTo>
                  <a:pt x="8394" y="948"/>
                </a:lnTo>
                <a:lnTo>
                  <a:pt x="8406" y="941"/>
                </a:lnTo>
                <a:lnTo>
                  <a:pt x="8417" y="933"/>
                </a:lnTo>
                <a:lnTo>
                  <a:pt x="8428" y="923"/>
                </a:lnTo>
                <a:lnTo>
                  <a:pt x="8438" y="912"/>
                </a:lnTo>
                <a:lnTo>
                  <a:pt x="8448" y="899"/>
                </a:lnTo>
                <a:lnTo>
                  <a:pt x="8456" y="884"/>
                </a:lnTo>
                <a:lnTo>
                  <a:pt x="8463" y="868"/>
                </a:lnTo>
                <a:lnTo>
                  <a:pt x="8469" y="850"/>
                </a:lnTo>
                <a:lnTo>
                  <a:pt x="8473" y="831"/>
                </a:lnTo>
                <a:lnTo>
                  <a:pt x="8476" y="810"/>
                </a:lnTo>
                <a:lnTo>
                  <a:pt x="8478" y="787"/>
                </a:lnTo>
                <a:lnTo>
                  <a:pt x="8479" y="763"/>
                </a:lnTo>
                <a:lnTo>
                  <a:pt x="8478" y="739"/>
                </a:lnTo>
                <a:lnTo>
                  <a:pt x="8476" y="717"/>
                </a:lnTo>
                <a:lnTo>
                  <a:pt x="8473" y="697"/>
                </a:lnTo>
                <a:lnTo>
                  <a:pt x="8469" y="677"/>
                </a:lnTo>
                <a:lnTo>
                  <a:pt x="8464" y="660"/>
                </a:lnTo>
                <a:lnTo>
                  <a:pt x="8457" y="644"/>
                </a:lnTo>
                <a:lnTo>
                  <a:pt x="8449" y="630"/>
                </a:lnTo>
                <a:lnTo>
                  <a:pt x="8439" y="617"/>
                </a:lnTo>
                <a:lnTo>
                  <a:pt x="8429" y="606"/>
                </a:lnTo>
                <a:lnTo>
                  <a:pt x="8419" y="597"/>
                </a:lnTo>
                <a:lnTo>
                  <a:pt x="8408" y="588"/>
                </a:lnTo>
                <a:lnTo>
                  <a:pt x="8396" y="582"/>
                </a:lnTo>
                <a:lnTo>
                  <a:pt x="8384" y="576"/>
                </a:lnTo>
                <a:lnTo>
                  <a:pt x="8371" y="573"/>
                </a:lnTo>
                <a:lnTo>
                  <a:pt x="8358" y="570"/>
                </a:lnTo>
                <a:lnTo>
                  <a:pt x="8345" y="570"/>
                </a:lnTo>
                <a:lnTo>
                  <a:pt x="8330" y="570"/>
                </a:lnTo>
                <a:lnTo>
                  <a:pt x="8317" y="573"/>
                </a:lnTo>
                <a:lnTo>
                  <a:pt x="8305" y="577"/>
                </a:lnTo>
                <a:lnTo>
                  <a:pt x="8293" y="582"/>
                </a:lnTo>
                <a:lnTo>
                  <a:pt x="8281" y="590"/>
                </a:lnTo>
                <a:lnTo>
                  <a:pt x="8269" y="598"/>
                </a:lnTo>
                <a:lnTo>
                  <a:pt x="8258" y="609"/>
                </a:lnTo>
                <a:lnTo>
                  <a:pt x="8248" y="621"/>
                </a:lnTo>
                <a:lnTo>
                  <a:pt x="8238" y="634"/>
                </a:lnTo>
                <a:lnTo>
                  <a:pt x="8229" y="649"/>
                </a:lnTo>
                <a:lnTo>
                  <a:pt x="8222" y="665"/>
                </a:lnTo>
                <a:lnTo>
                  <a:pt x="8216" y="683"/>
                </a:lnTo>
                <a:lnTo>
                  <a:pt x="8211" y="703"/>
                </a:lnTo>
                <a:lnTo>
                  <a:pt x="8208" y="724"/>
                </a:lnTo>
                <a:lnTo>
                  <a:pt x="8206" y="746"/>
                </a:lnTo>
                <a:lnTo>
                  <a:pt x="8206" y="770"/>
                </a:lnTo>
                <a:close/>
                <a:moveTo>
                  <a:pt x="8988" y="856"/>
                </a:moveTo>
                <a:lnTo>
                  <a:pt x="9076" y="867"/>
                </a:lnTo>
                <a:lnTo>
                  <a:pt x="9070" y="886"/>
                </a:lnTo>
                <a:lnTo>
                  <a:pt x="9063" y="904"/>
                </a:lnTo>
                <a:lnTo>
                  <a:pt x="9055" y="920"/>
                </a:lnTo>
                <a:lnTo>
                  <a:pt x="9046" y="936"/>
                </a:lnTo>
                <a:lnTo>
                  <a:pt x="9036" y="950"/>
                </a:lnTo>
                <a:lnTo>
                  <a:pt x="9025" y="964"/>
                </a:lnTo>
                <a:lnTo>
                  <a:pt x="9012" y="976"/>
                </a:lnTo>
                <a:lnTo>
                  <a:pt x="8999" y="987"/>
                </a:lnTo>
                <a:lnTo>
                  <a:pt x="8984" y="997"/>
                </a:lnTo>
                <a:lnTo>
                  <a:pt x="8969" y="1006"/>
                </a:lnTo>
                <a:lnTo>
                  <a:pt x="8952" y="1013"/>
                </a:lnTo>
                <a:lnTo>
                  <a:pt x="8934" y="1019"/>
                </a:lnTo>
                <a:lnTo>
                  <a:pt x="8915" y="1024"/>
                </a:lnTo>
                <a:lnTo>
                  <a:pt x="8896" y="1027"/>
                </a:lnTo>
                <a:lnTo>
                  <a:pt x="8875" y="1029"/>
                </a:lnTo>
                <a:lnTo>
                  <a:pt x="8854" y="1030"/>
                </a:lnTo>
                <a:lnTo>
                  <a:pt x="8840" y="1030"/>
                </a:lnTo>
                <a:lnTo>
                  <a:pt x="8827" y="1029"/>
                </a:lnTo>
                <a:lnTo>
                  <a:pt x="8814" y="1027"/>
                </a:lnTo>
                <a:lnTo>
                  <a:pt x="8801" y="1026"/>
                </a:lnTo>
                <a:lnTo>
                  <a:pt x="8789" y="1023"/>
                </a:lnTo>
                <a:lnTo>
                  <a:pt x="8777" y="1020"/>
                </a:lnTo>
                <a:lnTo>
                  <a:pt x="8766" y="1017"/>
                </a:lnTo>
                <a:lnTo>
                  <a:pt x="8755" y="1013"/>
                </a:lnTo>
                <a:lnTo>
                  <a:pt x="8744" y="1008"/>
                </a:lnTo>
                <a:lnTo>
                  <a:pt x="8733" y="1003"/>
                </a:lnTo>
                <a:lnTo>
                  <a:pt x="8722" y="998"/>
                </a:lnTo>
                <a:lnTo>
                  <a:pt x="8713" y="991"/>
                </a:lnTo>
                <a:lnTo>
                  <a:pt x="8703" y="985"/>
                </a:lnTo>
                <a:lnTo>
                  <a:pt x="8694" y="978"/>
                </a:lnTo>
                <a:lnTo>
                  <a:pt x="8686" y="970"/>
                </a:lnTo>
                <a:lnTo>
                  <a:pt x="8678" y="962"/>
                </a:lnTo>
                <a:lnTo>
                  <a:pt x="8670" y="953"/>
                </a:lnTo>
                <a:lnTo>
                  <a:pt x="8662" y="944"/>
                </a:lnTo>
                <a:lnTo>
                  <a:pt x="8656" y="934"/>
                </a:lnTo>
                <a:lnTo>
                  <a:pt x="8649" y="924"/>
                </a:lnTo>
                <a:lnTo>
                  <a:pt x="8643" y="914"/>
                </a:lnTo>
                <a:lnTo>
                  <a:pt x="8638" y="903"/>
                </a:lnTo>
                <a:lnTo>
                  <a:pt x="8633" y="892"/>
                </a:lnTo>
                <a:lnTo>
                  <a:pt x="8629" y="880"/>
                </a:lnTo>
                <a:lnTo>
                  <a:pt x="8625" y="868"/>
                </a:lnTo>
                <a:lnTo>
                  <a:pt x="8622" y="855"/>
                </a:lnTo>
                <a:lnTo>
                  <a:pt x="8619" y="842"/>
                </a:lnTo>
                <a:lnTo>
                  <a:pt x="8617" y="829"/>
                </a:lnTo>
                <a:lnTo>
                  <a:pt x="8615" y="815"/>
                </a:lnTo>
                <a:lnTo>
                  <a:pt x="8614" y="801"/>
                </a:lnTo>
                <a:lnTo>
                  <a:pt x="8613" y="786"/>
                </a:lnTo>
                <a:lnTo>
                  <a:pt x="8613" y="771"/>
                </a:lnTo>
                <a:lnTo>
                  <a:pt x="8613" y="755"/>
                </a:lnTo>
                <a:lnTo>
                  <a:pt x="8614" y="740"/>
                </a:lnTo>
                <a:lnTo>
                  <a:pt x="8615" y="725"/>
                </a:lnTo>
                <a:lnTo>
                  <a:pt x="8617" y="711"/>
                </a:lnTo>
                <a:lnTo>
                  <a:pt x="8619" y="697"/>
                </a:lnTo>
                <a:lnTo>
                  <a:pt x="8622" y="683"/>
                </a:lnTo>
                <a:lnTo>
                  <a:pt x="8625" y="670"/>
                </a:lnTo>
                <a:lnTo>
                  <a:pt x="8629" y="657"/>
                </a:lnTo>
                <a:lnTo>
                  <a:pt x="8634" y="645"/>
                </a:lnTo>
                <a:lnTo>
                  <a:pt x="8638" y="633"/>
                </a:lnTo>
                <a:lnTo>
                  <a:pt x="8644" y="622"/>
                </a:lnTo>
                <a:lnTo>
                  <a:pt x="8650" y="611"/>
                </a:lnTo>
                <a:lnTo>
                  <a:pt x="8656" y="601"/>
                </a:lnTo>
                <a:lnTo>
                  <a:pt x="8663" y="591"/>
                </a:lnTo>
                <a:lnTo>
                  <a:pt x="8670" y="582"/>
                </a:lnTo>
                <a:lnTo>
                  <a:pt x="8678" y="573"/>
                </a:lnTo>
                <a:lnTo>
                  <a:pt x="8687" y="564"/>
                </a:lnTo>
                <a:lnTo>
                  <a:pt x="8695" y="556"/>
                </a:lnTo>
                <a:lnTo>
                  <a:pt x="8704" y="549"/>
                </a:lnTo>
                <a:lnTo>
                  <a:pt x="8713" y="542"/>
                </a:lnTo>
                <a:lnTo>
                  <a:pt x="8723" y="536"/>
                </a:lnTo>
                <a:lnTo>
                  <a:pt x="8733" y="530"/>
                </a:lnTo>
                <a:lnTo>
                  <a:pt x="8744" y="525"/>
                </a:lnTo>
                <a:lnTo>
                  <a:pt x="8754" y="520"/>
                </a:lnTo>
                <a:lnTo>
                  <a:pt x="8765" y="516"/>
                </a:lnTo>
                <a:lnTo>
                  <a:pt x="8776" y="512"/>
                </a:lnTo>
                <a:lnTo>
                  <a:pt x="8788" y="509"/>
                </a:lnTo>
                <a:lnTo>
                  <a:pt x="8799" y="507"/>
                </a:lnTo>
                <a:lnTo>
                  <a:pt x="8811" y="505"/>
                </a:lnTo>
                <a:lnTo>
                  <a:pt x="8824" y="504"/>
                </a:lnTo>
                <a:lnTo>
                  <a:pt x="8836" y="503"/>
                </a:lnTo>
                <a:lnTo>
                  <a:pt x="8849" y="503"/>
                </a:lnTo>
                <a:lnTo>
                  <a:pt x="8861" y="503"/>
                </a:lnTo>
                <a:lnTo>
                  <a:pt x="8874" y="504"/>
                </a:lnTo>
                <a:lnTo>
                  <a:pt x="8886" y="505"/>
                </a:lnTo>
                <a:lnTo>
                  <a:pt x="8897" y="507"/>
                </a:lnTo>
                <a:lnTo>
                  <a:pt x="8908" y="509"/>
                </a:lnTo>
                <a:lnTo>
                  <a:pt x="8920" y="512"/>
                </a:lnTo>
                <a:lnTo>
                  <a:pt x="8930" y="516"/>
                </a:lnTo>
                <a:lnTo>
                  <a:pt x="8941" y="520"/>
                </a:lnTo>
                <a:lnTo>
                  <a:pt x="8952" y="524"/>
                </a:lnTo>
                <a:lnTo>
                  <a:pt x="8962" y="529"/>
                </a:lnTo>
                <a:lnTo>
                  <a:pt x="8971" y="535"/>
                </a:lnTo>
                <a:lnTo>
                  <a:pt x="8981" y="541"/>
                </a:lnTo>
                <a:lnTo>
                  <a:pt x="8990" y="548"/>
                </a:lnTo>
                <a:lnTo>
                  <a:pt x="8998" y="555"/>
                </a:lnTo>
                <a:lnTo>
                  <a:pt x="9007" y="563"/>
                </a:lnTo>
                <a:lnTo>
                  <a:pt x="9015" y="571"/>
                </a:lnTo>
                <a:lnTo>
                  <a:pt x="9023" y="580"/>
                </a:lnTo>
                <a:lnTo>
                  <a:pt x="9030" y="589"/>
                </a:lnTo>
                <a:lnTo>
                  <a:pt x="9037" y="599"/>
                </a:lnTo>
                <a:lnTo>
                  <a:pt x="9043" y="609"/>
                </a:lnTo>
                <a:lnTo>
                  <a:pt x="9049" y="620"/>
                </a:lnTo>
                <a:lnTo>
                  <a:pt x="9054" y="631"/>
                </a:lnTo>
                <a:lnTo>
                  <a:pt x="9059" y="642"/>
                </a:lnTo>
                <a:lnTo>
                  <a:pt x="9063" y="654"/>
                </a:lnTo>
                <a:lnTo>
                  <a:pt x="9067" y="666"/>
                </a:lnTo>
                <a:lnTo>
                  <a:pt x="9070" y="679"/>
                </a:lnTo>
                <a:lnTo>
                  <a:pt x="9073" y="693"/>
                </a:lnTo>
                <a:lnTo>
                  <a:pt x="9075" y="707"/>
                </a:lnTo>
                <a:lnTo>
                  <a:pt x="9077" y="721"/>
                </a:lnTo>
                <a:lnTo>
                  <a:pt x="9078" y="736"/>
                </a:lnTo>
                <a:lnTo>
                  <a:pt x="9079" y="750"/>
                </a:lnTo>
                <a:lnTo>
                  <a:pt x="9079" y="766"/>
                </a:lnTo>
                <a:lnTo>
                  <a:pt x="9079" y="775"/>
                </a:lnTo>
                <a:lnTo>
                  <a:pt x="9078" y="789"/>
                </a:lnTo>
                <a:lnTo>
                  <a:pt x="8700" y="789"/>
                </a:lnTo>
                <a:lnTo>
                  <a:pt x="8702" y="809"/>
                </a:lnTo>
                <a:lnTo>
                  <a:pt x="8705" y="828"/>
                </a:lnTo>
                <a:lnTo>
                  <a:pt x="8709" y="845"/>
                </a:lnTo>
                <a:lnTo>
                  <a:pt x="8715" y="862"/>
                </a:lnTo>
                <a:lnTo>
                  <a:pt x="8721" y="877"/>
                </a:lnTo>
                <a:lnTo>
                  <a:pt x="8729" y="891"/>
                </a:lnTo>
                <a:lnTo>
                  <a:pt x="8737" y="904"/>
                </a:lnTo>
                <a:lnTo>
                  <a:pt x="8748" y="916"/>
                </a:lnTo>
                <a:lnTo>
                  <a:pt x="8759" y="926"/>
                </a:lnTo>
                <a:lnTo>
                  <a:pt x="8771" y="935"/>
                </a:lnTo>
                <a:lnTo>
                  <a:pt x="8783" y="942"/>
                </a:lnTo>
                <a:lnTo>
                  <a:pt x="8796" y="949"/>
                </a:lnTo>
                <a:lnTo>
                  <a:pt x="8809" y="954"/>
                </a:lnTo>
                <a:lnTo>
                  <a:pt x="8823" y="957"/>
                </a:lnTo>
                <a:lnTo>
                  <a:pt x="8838" y="959"/>
                </a:lnTo>
                <a:lnTo>
                  <a:pt x="8854" y="960"/>
                </a:lnTo>
                <a:lnTo>
                  <a:pt x="8865" y="959"/>
                </a:lnTo>
                <a:lnTo>
                  <a:pt x="8876" y="958"/>
                </a:lnTo>
                <a:lnTo>
                  <a:pt x="8887" y="956"/>
                </a:lnTo>
                <a:lnTo>
                  <a:pt x="8897" y="954"/>
                </a:lnTo>
                <a:lnTo>
                  <a:pt x="8907" y="950"/>
                </a:lnTo>
                <a:lnTo>
                  <a:pt x="8916" y="946"/>
                </a:lnTo>
                <a:lnTo>
                  <a:pt x="8925" y="941"/>
                </a:lnTo>
                <a:lnTo>
                  <a:pt x="8934" y="935"/>
                </a:lnTo>
                <a:lnTo>
                  <a:pt x="8942" y="928"/>
                </a:lnTo>
                <a:lnTo>
                  <a:pt x="8951" y="921"/>
                </a:lnTo>
                <a:lnTo>
                  <a:pt x="8958" y="912"/>
                </a:lnTo>
                <a:lnTo>
                  <a:pt x="8965" y="903"/>
                </a:lnTo>
                <a:lnTo>
                  <a:pt x="8971" y="892"/>
                </a:lnTo>
                <a:lnTo>
                  <a:pt x="8977" y="881"/>
                </a:lnTo>
                <a:lnTo>
                  <a:pt x="8982" y="869"/>
                </a:lnTo>
                <a:lnTo>
                  <a:pt x="8988" y="856"/>
                </a:lnTo>
                <a:close/>
                <a:moveTo>
                  <a:pt x="8705" y="719"/>
                </a:moveTo>
                <a:lnTo>
                  <a:pt x="8988" y="719"/>
                </a:lnTo>
                <a:lnTo>
                  <a:pt x="8987" y="703"/>
                </a:lnTo>
                <a:lnTo>
                  <a:pt x="8984" y="689"/>
                </a:lnTo>
                <a:lnTo>
                  <a:pt x="8981" y="674"/>
                </a:lnTo>
                <a:lnTo>
                  <a:pt x="8978" y="662"/>
                </a:lnTo>
                <a:lnTo>
                  <a:pt x="8973" y="650"/>
                </a:lnTo>
                <a:lnTo>
                  <a:pt x="8968" y="640"/>
                </a:lnTo>
                <a:lnTo>
                  <a:pt x="8963" y="630"/>
                </a:lnTo>
                <a:lnTo>
                  <a:pt x="8956" y="622"/>
                </a:lnTo>
                <a:lnTo>
                  <a:pt x="8946" y="610"/>
                </a:lnTo>
                <a:lnTo>
                  <a:pt x="8933" y="600"/>
                </a:lnTo>
                <a:lnTo>
                  <a:pt x="8921" y="592"/>
                </a:lnTo>
                <a:lnTo>
                  <a:pt x="8908" y="585"/>
                </a:lnTo>
                <a:lnTo>
                  <a:pt x="8895" y="580"/>
                </a:lnTo>
                <a:lnTo>
                  <a:pt x="8880" y="576"/>
                </a:lnTo>
                <a:lnTo>
                  <a:pt x="8865" y="573"/>
                </a:lnTo>
                <a:lnTo>
                  <a:pt x="8849" y="573"/>
                </a:lnTo>
                <a:lnTo>
                  <a:pt x="8835" y="573"/>
                </a:lnTo>
                <a:lnTo>
                  <a:pt x="8821" y="575"/>
                </a:lnTo>
                <a:lnTo>
                  <a:pt x="8808" y="578"/>
                </a:lnTo>
                <a:lnTo>
                  <a:pt x="8795" y="582"/>
                </a:lnTo>
                <a:lnTo>
                  <a:pt x="8783" y="588"/>
                </a:lnTo>
                <a:lnTo>
                  <a:pt x="8772" y="595"/>
                </a:lnTo>
                <a:lnTo>
                  <a:pt x="8761" y="603"/>
                </a:lnTo>
                <a:lnTo>
                  <a:pt x="8751" y="612"/>
                </a:lnTo>
                <a:lnTo>
                  <a:pt x="8740" y="622"/>
                </a:lnTo>
                <a:lnTo>
                  <a:pt x="8732" y="633"/>
                </a:lnTo>
                <a:lnTo>
                  <a:pt x="8725" y="645"/>
                </a:lnTo>
                <a:lnTo>
                  <a:pt x="8719" y="658"/>
                </a:lnTo>
                <a:lnTo>
                  <a:pt x="8714" y="672"/>
                </a:lnTo>
                <a:lnTo>
                  <a:pt x="8710" y="687"/>
                </a:lnTo>
                <a:lnTo>
                  <a:pt x="8707" y="702"/>
                </a:lnTo>
                <a:lnTo>
                  <a:pt x="8705" y="719"/>
                </a:lnTo>
                <a:close/>
                <a:moveTo>
                  <a:pt x="9482" y="1019"/>
                </a:moveTo>
                <a:lnTo>
                  <a:pt x="9482" y="955"/>
                </a:lnTo>
                <a:lnTo>
                  <a:pt x="9476" y="964"/>
                </a:lnTo>
                <a:lnTo>
                  <a:pt x="9470" y="973"/>
                </a:lnTo>
                <a:lnTo>
                  <a:pt x="9463" y="980"/>
                </a:lnTo>
                <a:lnTo>
                  <a:pt x="9456" y="988"/>
                </a:lnTo>
                <a:lnTo>
                  <a:pt x="9448" y="994"/>
                </a:lnTo>
                <a:lnTo>
                  <a:pt x="9440" y="1001"/>
                </a:lnTo>
                <a:lnTo>
                  <a:pt x="9432" y="1006"/>
                </a:lnTo>
                <a:lnTo>
                  <a:pt x="9423" y="1011"/>
                </a:lnTo>
                <a:lnTo>
                  <a:pt x="9414" y="1015"/>
                </a:lnTo>
                <a:lnTo>
                  <a:pt x="9405" y="1019"/>
                </a:lnTo>
                <a:lnTo>
                  <a:pt x="9395" y="1022"/>
                </a:lnTo>
                <a:lnTo>
                  <a:pt x="9385" y="1025"/>
                </a:lnTo>
                <a:lnTo>
                  <a:pt x="9375" y="1027"/>
                </a:lnTo>
                <a:lnTo>
                  <a:pt x="9364" y="1029"/>
                </a:lnTo>
                <a:lnTo>
                  <a:pt x="9353" y="1029"/>
                </a:lnTo>
                <a:lnTo>
                  <a:pt x="9340" y="1030"/>
                </a:lnTo>
                <a:lnTo>
                  <a:pt x="9325" y="1029"/>
                </a:lnTo>
                <a:lnTo>
                  <a:pt x="9311" y="1028"/>
                </a:lnTo>
                <a:lnTo>
                  <a:pt x="9296" y="1025"/>
                </a:lnTo>
                <a:lnTo>
                  <a:pt x="9282" y="1021"/>
                </a:lnTo>
                <a:lnTo>
                  <a:pt x="9269" y="1017"/>
                </a:lnTo>
                <a:lnTo>
                  <a:pt x="9255" y="1011"/>
                </a:lnTo>
                <a:lnTo>
                  <a:pt x="9242" y="1004"/>
                </a:lnTo>
                <a:lnTo>
                  <a:pt x="9230" y="997"/>
                </a:lnTo>
                <a:lnTo>
                  <a:pt x="9217" y="988"/>
                </a:lnTo>
                <a:lnTo>
                  <a:pt x="9206" y="978"/>
                </a:lnTo>
                <a:lnTo>
                  <a:pt x="9195" y="968"/>
                </a:lnTo>
                <a:lnTo>
                  <a:pt x="9185" y="957"/>
                </a:lnTo>
                <a:lnTo>
                  <a:pt x="9175" y="945"/>
                </a:lnTo>
                <a:lnTo>
                  <a:pt x="9166" y="932"/>
                </a:lnTo>
                <a:lnTo>
                  <a:pt x="9158" y="918"/>
                </a:lnTo>
                <a:lnTo>
                  <a:pt x="9151" y="904"/>
                </a:lnTo>
                <a:lnTo>
                  <a:pt x="9144" y="889"/>
                </a:lnTo>
                <a:lnTo>
                  <a:pt x="9138" y="873"/>
                </a:lnTo>
                <a:lnTo>
                  <a:pt x="9133" y="857"/>
                </a:lnTo>
                <a:lnTo>
                  <a:pt x="9129" y="840"/>
                </a:lnTo>
                <a:lnTo>
                  <a:pt x="9126" y="823"/>
                </a:lnTo>
                <a:lnTo>
                  <a:pt x="9124" y="805"/>
                </a:lnTo>
                <a:lnTo>
                  <a:pt x="9123" y="786"/>
                </a:lnTo>
                <a:lnTo>
                  <a:pt x="9122" y="767"/>
                </a:lnTo>
                <a:lnTo>
                  <a:pt x="9123" y="749"/>
                </a:lnTo>
                <a:lnTo>
                  <a:pt x="9124" y="730"/>
                </a:lnTo>
                <a:lnTo>
                  <a:pt x="9126" y="713"/>
                </a:lnTo>
                <a:lnTo>
                  <a:pt x="9129" y="695"/>
                </a:lnTo>
                <a:lnTo>
                  <a:pt x="9132" y="677"/>
                </a:lnTo>
                <a:lnTo>
                  <a:pt x="9137" y="661"/>
                </a:lnTo>
                <a:lnTo>
                  <a:pt x="9142" y="645"/>
                </a:lnTo>
                <a:lnTo>
                  <a:pt x="9148" y="629"/>
                </a:lnTo>
                <a:lnTo>
                  <a:pt x="9155" y="614"/>
                </a:lnTo>
                <a:lnTo>
                  <a:pt x="9163" y="600"/>
                </a:lnTo>
                <a:lnTo>
                  <a:pt x="9171" y="587"/>
                </a:lnTo>
                <a:lnTo>
                  <a:pt x="9180" y="575"/>
                </a:lnTo>
                <a:lnTo>
                  <a:pt x="9190" y="564"/>
                </a:lnTo>
                <a:lnTo>
                  <a:pt x="9200" y="553"/>
                </a:lnTo>
                <a:lnTo>
                  <a:pt x="9212" y="544"/>
                </a:lnTo>
                <a:lnTo>
                  <a:pt x="9224" y="535"/>
                </a:lnTo>
                <a:lnTo>
                  <a:pt x="9237" y="528"/>
                </a:lnTo>
                <a:lnTo>
                  <a:pt x="9250" y="521"/>
                </a:lnTo>
                <a:lnTo>
                  <a:pt x="9263" y="515"/>
                </a:lnTo>
                <a:lnTo>
                  <a:pt x="9277" y="511"/>
                </a:lnTo>
                <a:lnTo>
                  <a:pt x="9292" y="507"/>
                </a:lnTo>
                <a:lnTo>
                  <a:pt x="9306" y="505"/>
                </a:lnTo>
                <a:lnTo>
                  <a:pt x="9321" y="503"/>
                </a:lnTo>
                <a:lnTo>
                  <a:pt x="9336" y="503"/>
                </a:lnTo>
                <a:lnTo>
                  <a:pt x="9349" y="503"/>
                </a:lnTo>
                <a:lnTo>
                  <a:pt x="9360" y="504"/>
                </a:lnTo>
                <a:lnTo>
                  <a:pt x="9370" y="505"/>
                </a:lnTo>
                <a:lnTo>
                  <a:pt x="9381" y="507"/>
                </a:lnTo>
                <a:lnTo>
                  <a:pt x="9391" y="510"/>
                </a:lnTo>
                <a:lnTo>
                  <a:pt x="9400" y="513"/>
                </a:lnTo>
                <a:lnTo>
                  <a:pt x="9410" y="517"/>
                </a:lnTo>
                <a:lnTo>
                  <a:pt x="9419" y="522"/>
                </a:lnTo>
                <a:lnTo>
                  <a:pt x="9427" y="527"/>
                </a:lnTo>
                <a:lnTo>
                  <a:pt x="9436" y="532"/>
                </a:lnTo>
                <a:lnTo>
                  <a:pt x="9443" y="538"/>
                </a:lnTo>
                <a:lnTo>
                  <a:pt x="9451" y="544"/>
                </a:lnTo>
                <a:lnTo>
                  <a:pt x="9458" y="551"/>
                </a:lnTo>
                <a:lnTo>
                  <a:pt x="9465" y="557"/>
                </a:lnTo>
                <a:lnTo>
                  <a:pt x="9471" y="565"/>
                </a:lnTo>
                <a:lnTo>
                  <a:pt x="9477" y="572"/>
                </a:lnTo>
                <a:lnTo>
                  <a:pt x="9477" y="322"/>
                </a:lnTo>
                <a:lnTo>
                  <a:pt x="9563" y="322"/>
                </a:lnTo>
                <a:lnTo>
                  <a:pt x="9563" y="1019"/>
                </a:lnTo>
                <a:lnTo>
                  <a:pt x="9482" y="1019"/>
                </a:lnTo>
                <a:close/>
                <a:moveTo>
                  <a:pt x="9211" y="767"/>
                </a:moveTo>
                <a:lnTo>
                  <a:pt x="9212" y="791"/>
                </a:lnTo>
                <a:lnTo>
                  <a:pt x="9213" y="813"/>
                </a:lnTo>
                <a:lnTo>
                  <a:pt x="9217" y="833"/>
                </a:lnTo>
                <a:lnTo>
                  <a:pt x="9221" y="852"/>
                </a:lnTo>
                <a:lnTo>
                  <a:pt x="9227" y="869"/>
                </a:lnTo>
                <a:lnTo>
                  <a:pt x="9234" y="885"/>
                </a:lnTo>
                <a:lnTo>
                  <a:pt x="9242" y="899"/>
                </a:lnTo>
                <a:lnTo>
                  <a:pt x="9252" y="912"/>
                </a:lnTo>
                <a:lnTo>
                  <a:pt x="9262" y="923"/>
                </a:lnTo>
                <a:lnTo>
                  <a:pt x="9273" y="933"/>
                </a:lnTo>
                <a:lnTo>
                  <a:pt x="9285" y="941"/>
                </a:lnTo>
                <a:lnTo>
                  <a:pt x="9297" y="948"/>
                </a:lnTo>
                <a:lnTo>
                  <a:pt x="9309" y="953"/>
                </a:lnTo>
                <a:lnTo>
                  <a:pt x="9322" y="957"/>
                </a:lnTo>
                <a:lnTo>
                  <a:pt x="9335" y="959"/>
                </a:lnTo>
                <a:lnTo>
                  <a:pt x="9350" y="960"/>
                </a:lnTo>
                <a:lnTo>
                  <a:pt x="9363" y="959"/>
                </a:lnTo>
                <a:lnTo>
                  <a:pt x="9377" y="957"/>
                </a:lnTo>
                <a:lnTo>
                  <a:pt x="9389" y="953"/>
                </a:lnTo>
                <a:lnTo>
                  <a:pt x="9402" y="948"/>
                </a:lnTo>
                <a:lnTo>
                  <a:pt x="9413" y="942"/>
                </a:lnTo>
                <a:lnTo>
                  <a:pt x="9424" y="934"/>
                </a:lnTo>
                <a:lnTo>
                  <a:pt x="9435" y="925"/>
                </a:lnTo>
                <a:lnTo>
                  <a:pt x="9445" y="914"/>
                </a:lnTo>
                <a:lnTo>
                  <a:pt x="9454" y="902"/>
                </a:lnTo>
                <a:lnTo>
                  <a:pt x="9462" y="888"/>
                </a:lnTo>
                <a:lnTo>
                  <a:pt x="9469" y="873"/>
                </a:lnTo>
                <a:lnTo>
                  <a:pt x="9475" y="856"/>
                </a:lnTo>
                <a:lnTo>
                  <a:pt x="9479" y="838"/>
                </a:lnTo>
                <a:lnTo>
                  <a:pt x="9482" y="818"/>
                </a:lnTo>
                <a:lnTo>
                  <a:pt x="9484" y="797"/>
                </a:lnTo>
                <a:lnTo>
                  <a:pt x="9484" y="774"/>
                </a:lnTo>
                <a:lnTo>
                  <a:pt x="9484" y="750"/>
                </a:lnTo>
                <a:lnTo>
                  <a:pt x="9482" y="726"/>
                </a:lnTo>
                <a:lnTo>
                  <a:pt x="9479" y="705"/>
                </a:lnTo>
                <a:lnTo>
                  <a:pt x="9474" y="684"/>
                </a:lnTo>
                <a:lnTo>
                  <a:pt x="9469" y="666"/>
                </a:lnTo>
                <a:lnTo>
                  <a:pt x="9462" y="649"/>
                </a:lnTo>
                <a:lnTo>
                  <a:pt x="9454" y="635"/>
                </a:lnTo>
                <a:lnTo>
                  <a:pt x="9444" y="622"/>
                </a:lnTo>
                <a:lnTo>
                  <a:pt x="9434" y="611"/>
                </a:lnTo>
                <a:lnTo>
                  <a:pt x="9423" y="601"/>
                </a:lnTo>
                <a:lnTo>
                  <a:pt x="9412" y="592"/>
                </a:lnTo>
                <a:lnTo>
                  <a:pt x="9400" y="586"/>
                </a:lnTo>
                <a:lnTo>
                  <a:pt x="9387" y="580"/>
                </a:lnTo>
                <a:lnTo>
                  <a:pt x="9374" y="577"/>
                </a:lnTo>
                <a:lnTo>
                  <a:pt x="9360" y="574"/>
                </a:lnTo>
                <a:lnTo>
                  <a:pt x="9345" y="574"/>
                </a:lnTo>
                <a:lnTo>
                  <a:pt x="9331" y="574"/>
                </a:lnTo>
                <a:lnTo>
                  <a:pt x="9317" y="576"/>
                </a:lnTo>
                <a:lnTo>
                  <a:pt x="9305" y="580"/>
                </a:lnTo>
                <a:lnTo>
                  <a:pt x="9292" y="585"/>
                </a:lnTo>
                <a:lnTo>
                  <a:pt x="9281" y="592"/>
                </a:lnTo>
                <a:lnTo>
                  <a:pt x="9270" y="600"/>
                </a:lnTo>
                <a:lnTo>
                  <a:pt x="9259" y="609"/>
                </a:lnTo>
                <a:lnTo>
                  <a:pt x="9249" y="620"/>
                </a:lnTo>
                <a:lnTo>
                  <a:pt x="9240" y="632"/>
                </a:lnTo>
                <a:lnTo>
                  <a:pt x="9232" y="646"/>
                </a:lnTo>
                <a:lnTo>
                  <a:pt x="9226" y="662"/>
                </a:lnTo>
                <a:lnTo>
                  <a:pt x="9221" y="680"/>
                </a:lnTo>
                <a:lnTo>
                  <a:pt x="9216" y="700"/>
                </a:lnTo>
                <a:lnTo>
                  <a:pt x="9213" y="721"/>
                </a:lnTo>
                <a:lnTo>
                  <a:pt x="9212" y="743"/>
                </a:lnTo>
                <a:lnTo>
                  <a:pt x="9211" y="767"/>
                </a:lnTo>
                <a:close/>
                <a:moveTo>
                  <a:pt x="10001" y="956"/>
                </a:moveTo>
                <a:lnTo>
                  <a:pt x="9989" y="966"/>
                </a:lnTo>
                <a:lnTo>
                  <a:pt x="9977" y="975"/>
                </a:lnTo>
                <a:lnTo>
                  <a:pt x="9965" y="983"/>
                </a:lnTo>
                <a:lnTo>
                  <a:pt x="9954" y="990"/>
                </a:lnTo>
                <a:lnTo>
                  <a:pt x="9941" y="997"/>
                </a:lnTo>
                <a:lnTo>
                  <a:pt x="9930" y="1003"/>
                </a:lnTo>
                <a:lnTo>
                  <a:pt x="9919" y="1009"/>
                </a:lnTo>
                <a:lnTo>
                  <a:pt x="9908" y="1013"/>
                </a:lnTo>
                <a:lnTo>
                  <a:pt x="9897" y="1017"/>
                </a:lnTo>
                <a:lnTo>
                  <a:pt x="9885" y="1020"/>
                </a:lnTo>
                <a:lnTo>
                  <a:pt x="9874" y="1023"/>
                </a:lnTo>
                <a:lnTo>
                  <a:pt x="9862" y="1026"/>
                </a:lnTo>
                <a:lnTo>
                  <a:pt x="9850" y="1027"/>
                </a:lnTo>
                <a:lnTo>
                  <a:pt x="9838" y="1029"/>
                </a:lnTo>
                <a:lnTo>
                  <a:pt x="9826" y="1030"/>
                </a:lnTo>
                <a:lnTo>
                  <a:pt x="9813" y="1030"/>
                </a:lnTo>
                <a:lnTo>
                  <a:pt x="9793" y="1029"/>
                </a:lnTo>
                <a:lnTo>
                  <a:pt x="9774" y="1027"/>
                </a:lnTo>
                <a:lnTo>
                  <a:pt x="9756" y="1024"/>
                </a:lnTo>
                <a:lnTo>
                  <a:pt x="9739" y="1020"/>
                </a:lnTo>
                <a:lnTo>
                  <a:pt x="9723" y="1014"/>
                </a:lnTo>
                <a:lnTo>
                  <a:pt x="9709" y="1007"/>
                </a:lnTo>
                <a:lnTo>
                  <a:pt x="9696" y="999"/>
                </a:lnTo>
                <a:lnTo>
                  <a:pt x="9684" y="989"/>
                </a:lnTo>
                <a:lnTo>
                  <a:pt x="9674" y="979"/>
                </a:lnTo>
                <a:lnTo>
                  <a:pt x="9665" y="968"/>
                </a:lnTo>
                <a:lnTo>
                  <a:pt x="9657" y="956"/>
                </a:lnTo>
                <a:lnTo>
                  <a:pt x="9651" y="943"/>
                </a:lnTo>
                <a:lnTo>
                  <a:pt x="9646" y="930"/>
                </a:lnTo>
                <a:lnTo>
                  <a:pt x="9642" y="916"/>
                </a:lnTo>
                <a:lnTo>
                  <a:pt x="9640" y="901"/>
                </a:lnTo>
                <a:lnTo>
                  <a:pt x="9640" y="886"/>
                </a:lnTo>
                <a:lnTo>
                  <a:pt x="9640" y="877"/>
                </a:lnTo>
                <a:lnTo>
                  <a:pt x="9641" y="868"/>
                </a:lnTo>
                <a:lnTo>
                  <a:pt x="9642" y="859"/>
                </a:lnTo>
                <a:lnTo>
                  <a:pt x="9644" y="850"/>
                </a:lnTo>
                <a:lnTo>
                  <a:pt x="9646" y="842"/>
                </a:lnTo>
                <a:lnTo>
                  <a:pt x="9649" y="834"/>
                </a:lnTo>
                <a:lnTo>
                  <a:pt x="9653" y="826"/>
                </a:lnTo>
                <a:lnTo>
                  <a:pt x="9657" y="818"/>
                </a:lnTo>
                <a:lnTo>
                  <a:pt x="9666" y="804"/>
                </a:lnTo>
                <a:lnTo>
                  <a:pt x="9676" y="791"/>
                </a:lnTo>
                <a:lnTo>
                  <a:pt x="9688" y="779"/>
                </a:lnTo>
                <a:lnTo>
                  <a:pt x="9701" y="769"/>
                </a:lnTo>
                <a:lnTo>
                  <a:pt x="9715" y="761"/>
                </a:lnTo>
                <a:lnTo>
                  <a:pt x="9730" y="753"/>
                </a:lnTo>
                <a:lnTo>
                  <a:pt x="9746" y="747"/>
                </a:lnTo>
                <a:lnTo>
                  <a:pt x="9763" y="741"/>
                </a:lnTo>
                <a:lnTo>
                  <a:pt x="9778" y="738"/>
                </a:lnTo>
                <a:lnTo>
                  <a:pt x="9795" y="735"/>
                </a:lnTo>
                <a:lnTo>
                  <a:pt x="9816" y="732"/>
                </a:lnTo>
                <a:lnTo>
                  <a:pt x="9840" y="728"/>
                </a:lnTo>
                <a:lnTo>
                  <a:pt x="9865" y="725"/>
                </a:lnTo>
                <a:lnTo>
                  <a:pt x="9888" y="722"/>
                </a:lnTo>
                <a:lnTo>
                  <a:pt x="9910" y="719"/>
                </a:lnTo>
                <a:lnTo>
                  <a:pt x="9930" y="715"/>
                </a:lnTo>
                <a:lnTo>
                  <a:pt x="9948" y="711"/>
                </a:lnTo>
                <a:lnTo>
                  <a:pt x="9965" y="707"/>
                </a:lnTo>
                <a:lnTo>
                  <a:pt x="9980" y="703"/>
                </a:lnTo>
                <a:lnTo>
                  <a:pt x="9993" y="699"/>
                </a:lnTo>
                <a:lnTo>
                  <a:pt x="9994" y="684"/>
                </a:lnTo>
                <a:lnTo>
                  <a:pt x="9994" y="676"/>
                </a:lnTo>
                <a:lnTo>
                  <a:pt x="9993" y="663"/>
                </a:lnTo>
                <a:lnTo>
                  <a:pt x="9992" y="652"/>
                </a:lnTo>
                <a:lnTo>
                  <a:pt x="9990" y="641"/>
                </a:lnTo>
                <a:lnTo>
                  <a:pt x="9988" y="631"/>
                </a:lnTo>
                <a:lnTo>
                  <a:pt x="9984" y="623"/>
                </a:lnTo>
                <a:lnTo>
                  <a:pt x="9980" y="615"/>
                </a:lnTo>
                <a:lnTo>
                  <a:pt x="9975" y="608"/>
                </a:lnTo>
                <a:lnTo>
                  <a:pt x="9970" y="602"/>
                </a:lnTo>
                <a:lnTo>
                  <a:pt x="9961" y="596"/>
                </a:lnTo>
                <a:lnTo>
                  <a:pt x="9951" y="590"/>
                </a:lnTo>
                <a:lnTo>
                  <a:pt x="9939" y="585"/>
                </a:lnTo>
                <a:lnTo>
                  <a:pt x="9928" y="581"/>
                </a:lnTo>
                <a:lnTo>
                  <a:pt x="9915" y="578"/>
                </a:lnTo>
                <a:lnTo>
                  <a:pt x="9901" y="575"/>
                </a:lnTo>
                <a:lnTo>
                  <a:pt x="9887" y="574"/>
                </a:lnTo>
                <a:lnTo>
                  <a:pt x="9871" y="574"/>
                </a:lnTo>
                <a:lnTo>
                  <a:pt x="9856" y="574"/>
                </a:lnTo>
                <a:lnTo>
                  <a:pt x="9843" y="575"/>
                </a:lnTo>
                <a:lnTo>
                  <a:pt x="9830" y="577"/>
                </a:lnTo>
                <a:lnTo>
                  <a:pt x="9818" y="579"/>
                </a:lnTo>
                <a:lnTo>
                  <a:pt x="9808" y="582"/>
                </a:lnTo>
                <a:lnTo>
                  <a:pt x="9798" y="586"/>
                </a:lnTo>
                <a:lnTo>
                  <a:pt x="9789" y="590"/>
                </a:lnTo>
                <a:lnTo>
                  <a:pt x="9782" y="595"/>
                </a:lnTo>
                <a:lnTo>
                  <a:pt x="9775" y="601"/>
                </a:lnTo>
                <a:lnTo>
                  <a:pt x="9768" y="607"/>
                </a:lnTo>
                <a:lnTo>
                  <a:pt x="9762" y="615"/>
                </a:lnTo>
                <a:lnTo>
                  <a:pt x="9756" y="624"/>
                </a:lnTo>
                <a:lnTo>
                  <a:pt x="9751" y="634"/>
                </a:lnTo>
                <a:lnTo>
                  <a:pt x="9746" y="645"/>
                </a:lnTo>
                <a:lnTo>
                  <a:pt x="9742" y="657"/>
                </a:lnTo>
                <a:lnTo>
                  <a:pt x="9738" y="670"/>
                </a:lnTo>
                <a:lnTo>
                  <a:pt x="9654" y="658"/>
                </a:lnTo>
                <a:lnTo>
                  <a:pt x="9657" y="645"/>
                </a:lnTo>
                <a:lnTo>
                  <a:pt x="9661" y="633"/>
                </a:lnTo>
                <a:lnTo>
                  <a:pt x="9665" y="621"/>
                </a:lnTo>
                <a:lnTo>
                  <a:pt x="9669" y="610"/>
                </a:lnTo>
                <a:lnTo>
                  <a:pt x="9674" y="599"/>
                </a:lnTo>
                <a:lnTo>
                  <a:pt x="9680" y="589"/>
                </a:lnTo>
                <a:lnTo>
                  <a:pt x="9686" y="580"/>
                </a:lnTo>
                <a:lnTo>
                  <a:pt x="9692" y="571"/>
                </a:lnTo>
                <a:lnTo>
                  <a:pt x="9699" y="563"/>
                </a:lnTo>
                <a:lnTo>
                  <a:pt x="9706" y="556"/>
                </a:lnTo>
                <a:lnTo>
                  <a:pt x="9715" y="549"/>
                </a:lnTo>
                <a:lnTo>
                  <a:pt x="9724" y="542"/>
                </a:lnTo>
                <a:lnTo>
                  <a:pt x="9734" y="536"/>
                </a:lnTo>
                <a:lnTo>
                  <a:pt x="9744" y="530"/>
                </a:lnTo>
                <a:lnTo>
                  <a:pt x="9757" y="525"/>
                </a:lnTo>
                <a:lnTo>
                  <a:pt x="9769" y="520"/>
                </a:lnTo>
                <a:lnTo>
                  <a:pt x="9781" y="516"/>
                </a:lnTo>
                <a:lnTo>
                  <a:pt x="9794" y="513"/>
                </a:lnTo>
                <a:lnTo>
                  <a:pt x="9808" y="510"/>
                </a:lnTo>
                <a:lnTo>
                  <a:pt x="9822" y="507"/>
                </a:lnTo>
                <a:lnTo>
                  <a:pt x="9837" y="505"/>
                </a:lnTo>
                <a:lnTo>
                  <a:pt x="9852" y="504"/>
                </a:lnTo>
                <a:lnTo>
                  <a:pt x="9868" y="503"/>
                </a:lnTo>
                <a:lnTo>
                  <a:pt x="9884" y="503"/>
                </a:lnTo>
                <a:lnTo>
                  <a:pt x="9899" y="503"/>
                </a:lnTo>
                <a:lnTo>
                  <a:pt x="9914" y="503"/>
                </a:lnTo>
                <a:lnTo>
                  <a:pt x="9929" y="505"/>
                </a:lnTo>
                <a:lnTo>
                  <a:pt x="9942" y="506"/>
                </a:lnTo>
                <a:lnTo>
                  <a:pt x="9956" y="508"/>
                </a:lnTo>
                <a:lnTo>
                  <a:pt x="9968" y="511"/>
                </a:lnTo>
                <a:lnTo>
                  <a:pt x="9979" y="514"/>
                </a:lnTo>
                <a:lnTo>
                  <a:pt x="9990" y="518"/>
                </a:lnTo>
                <a:lnTo>
                  <a:pt x="10000" y="522"/>
                </a:lnTo>
                <a:lnTo>
                  <a:pt x="10009" y="526"/>
                </a:lnTo>
                <a:lnTo>
                  <a:pt x="10017" y="530"/>
                </a:lnTo>
                <a:lnTo>
                  <a:pt x="10025" y="535"/>
                </a:lnTo>
                <a:lnTo>
                  <a:pt x="10032" y="540"/>
                </a:lnTo>
                <a:lnTo>
                  <a:pt x="10039" y="545"/>
                </a:lnTo>
                <a:lnTo>
                  <a:pt x="10044" y="550"/>
                </a:lnTo>
                <a:lnTo>
                  <a:pt x="10049" y="556"/>
                </a:lnTo>
                <a:lnTo>
                  <a:pt x="10058" y="568"/>
                </a:lnTo>
                <a:lnTo>
                  <a:pt x="10066" y="582"/>
                </a:lnTo>
                <a:lnTo>
                  <a:pt x="10072" y="598"/>
                </a:lnTo>
                <a:lnTo>
                  <a:pt x="10076" y="614"/>
                </a:lnTo>
                <a:lnTo>
                  <a:pt x="10078" y="628"/>
                </a:lnTo>
                <a:lnTo>
                  <a:pt x="10079" y="645"/>
                </a:lnTo>
                <a:lnTo>
                  <a:pt x="10080" y="667"/>
                </a:lnTo>
                <a:lnTo>
                  <a:pt x="10080" y="694"/>
                </a:lnTo>
                <a:lnTo>
                  <a:pt x="10080" y="808"/>
                </a:lnTo>
                <a:lnTo>
                  <a:pt x="10081" y="836"/>
                </a:lnTo>
                <a:lnTo>
                  <a:pt x="10081" y="861"/>
                </a:lnTo>
                <a:lnTo>
                  <a:pt x="10081" y="884"/>
                </a:lnTo>
                <a:lnTo>
                  <a:pt x="10082" y="905"/>
                </a:lnTo>
                <a:lnTo>
                  <a:pt x="10083" y="922"/>
                </a:lnTo>
                <a:lnTo>
                  <a:pt x="10083" y="937"/>
                </a:lnTo>
                <a:lnTo>
                  <a:pt x="10085" y="949"/>
                </a:lnTo>
                <a:lnTo>
                  <a:pt x="10086" y="958"/>
                </a:lnTo>
                <a:lnTo>
                  <a:pt x="10089" y="974"/>
                </a:lnTo>
                <a:lnTo>
                  <a:pt x="10094" y="989"/>
                </a:lnTo>
                <a:lnTo>
                  <a:pt x="10100" y="1004"/>
                </a:lnTo>
                <a:lnTo>
                  <a:pt x="10107" y="1019"/>
                </a:lnTo>
                <a:lnTo>
                  <a:pt x="10017" y="1019"/>
                </a:lnTo>
                <a:lnTo>
                  <a:pt x="10011" y="1005"/>
                </a:lnTo>
                <a:lnTo>
                  <a:pt x="10007" y="990"/>
                </a:lnTo>
                <a:lnTo>
                  <a:pt x="10003" y="973"/>
                </a:lnTo>
                <a:lnTo>
                  <a:pt x="10001" y="956"/>
                </a:lnTo>
                <a:close/>
                <a:moveTo>
                  <a:pt x="9994" y="766"/>
                </a:moveTo>
                <a:lnTo>
                  <a:pt x="9981" y="771"/>
                </a:lnTo>
                <a:lnTo>
                  <a:pt x="9968" y="775"/>
                </a:lnTo>
                <a:lnTo>
                  <a:pt x="9952" y="780"/>
                </a:lnTo>
                <a:lnTo>
                  <a:pt x="9934" y="784"/>
                </a:lnTo>
                <a:lnTo>
                  <a:pt x="9897" y="791"/>
                </a:lnTo>
                <a:lnTo>
                  <a:pt x="9853" y="798"/>
                </a:lnTo>
                <a:lnTo>
                  <a:pt x="9828" y="802"/>
                </a:lnTo>
                <a:lnTo>
                  <a:pt x="9808" y="806"/>
                </a:lnTo>
                <a:lnTo>
                  <a:pt x="9791" y="811"/>
                </a:lnTo>
                <a:lnTo>
                  <a:pt x="9778" y="815"/>
                </a:lnTo>
                <a:lnTo>
                  <a:pt x="9768" y="821"/>
                </a:lnTo>
                <a:lnTo>
                  <a:pt x="9758" y="827"/>
                </a:lnTo>
                <a:lnTo>
                  <a:pt x="9751" y="834"/>
                </a:lnTo>
                <a:lnTo>
                  <a:pt x="9743" y="843"/>
                </a:lnTo>
                <a:lnTo>
                  <a:pt x="9738" y="852"/>
                </a:lnTo>
                <a:lnTo>
                  <a:pt x="9734" y="862"/>
                </a:lnTo>
                <a:lnTo>
                  <a:pt x="9732" y="872"/>
                </a:lnTo>
                <a:lnTo>
                  <a:pt x="9731" y="883"/>
                </a:lnTo>
                <a:lnTo>
                  <a:pt x="9732" y="892"/>
                </a:lnTo>
                <a:lnTo>
                  <a:pt x="9733" y="900"/>
                </a:lnTo>
                <a:lnTo>
                  <a:pt x="9735" y="907"/>
                </a:lnTo>
                <a:lnTo>
                  <a:pt x="9738" y="914"/>
                </a:lnTo>
                <a:lnTo>
                  <a:pt x="9741" y="921"/>
                </a:lnTo>
                <a:lnTo>
                  <a:pt x="9746" y="928"/>
                </a:lnTo>
                <a:lnTo>
                  <a:pt x="9752" y="934"/>
                </a:lnTo>
                <a:lnTo>
                  <a:pt x="9758" y="940"/>
                </a:lnTo>
                <a:lnTo>
                  <a:pt x="9765" y="945"/>
                </a:lnTo>
                <a:lnTo>
                  <a:pt x="9773" y="950"/>
                </a:lnTo>
                <a:lnTo>
                  <a:pt x="9781" y="954"/>
                </a:lnTo>
                <a:lnTo>
                  <a:pt x="9790" y="957"/>
                </a:lnTo>
                <a:lnTo>
                  <a:pt x="9800" y="959"/>
                </a:lnTo>
                <a:lnTo>
                  <a:pt x="9811" y="961"/>
                </a:lnTo>
                <a:lnTo>
                  <a:pt x="9822" y="962"/>
                </a:lnTo>
                <a:lnTo>
                  <a:pt x="9834" y="963"/>
                </a:lnTo>
                <a:lnTo>
                  <a:pt x="9846" y="962"/>
                </a:lnTo>
                <a:lnTo>
                  <a:pt x="9858" y="961"/>
                </a:lnTo>
                <a:lnTo>
                  <a:pt x="9869" y="960"/>
                </a:lnTo>
                <a:lnTo>
                  <a:pt x="9881" y="957"/>
                </a:lnTo>
                <a:lnTo>
                  <a:pt x="9891" y="954"/>
                </a:lnTo>
                <a:lnTo>
                  <a:pt x="9902" y="951"/>
                </a:lnTo>
                <a:lnTo>
                  <a:pt x="9912" y="946"/>
                </a:lnTo>
                <a:lnTo>
                  <a:pt x="9922" y="941"/>
                </a:lnTo>
                <a:lnTo>
                  <a:pt x="9931" y="935"/>
                </a:lnTo>
                <a:lnTo>
                  <a:pt x="9940" y="929"/>
                </a:lnTo>
                <a:lnTo>
                  <a:pt x="9948" y="923"/>
                </a:lnTo>
                <a:lnTo>
                  <a:pt x="9956" y="916"/>
                </a:lnTo>
                <a:lnTo>
                  <a:pt x="9963" y="908"/>
                </a:lnTo>
                <a:lnTo>
                  <a:pt x="9969" y="900"/>
                </a:lnTo>
                <a:lnTo>
                  <a:pt x="9975" y="891"/>
                </a:lnTo>
                <a:lnTo>
                  <a:pt x="9980" y="882"/>
                </a:lnTo>
                <a:lnTo>
                  <a:pt x="9983" y="875"/>
                </a:lnTo>
                <a:lnTo>
                  <a:pt x="9986" y="866"/>
                </a:lnTo>
                <a:lnTo>
                  <a:pt x="9988" y="857"/>
                </a:lnTo>
                <a:lnTo>
                  <a:pt x="9990" y="847"/>
                </a:lnTo>
                <a:lnTo>
                  <a:pt x="9993" y="824"/>
                </a:lnTo>
                <a:lnTo>
                  <a:pt x="9993" y="797"/>
                </a:lnTo>
                <a:lnTo>
                  <a:pt x="9994" y="766"/>
                </a:lnTo>
                <a:close/>
                <a:moveTo>
                  <a:pt x="10168" y="1061"/>
                </a:moveTo>
                <a:lnTo>
                  <a:pt x="10250" y="1073"/>
                </a:lnTo>
                <a:lnTo>
                  <a:pt x="10252" y="1082"/>
                </a:lnTo>
                <a:lnTo>
                  <a:pt x="10254" y="1090"/>
                </a:lnTo>
                <a:lnTo>
                  <a:pt x="10257" y="1098"/>
                </a:lnTo>
                <a:lnTo>
                  <a:pt x="10260" y="1106"/>
                </a:lnTo>
                <a:lnTo>
                  <a:pt x="10264" y="1112"/>
                </a:lnTo>
                <a:lnTo>
                  <a:pt x="10268" y="1119"/>
                </a:lnTo>
                <a:lnTo>
                  <a:pt x="10274" y="1124"/>
                </a:lnTo>
                <a:lnTo>
                  <a:pt x="10279" y="1129"/>
                </a:lnTo>
                <a:lnTo>
                  <a:pt x="10288" y="1134"/>
                </a:lnTo>
                <a:lnTo>
                  <a:pt x="10297" y="1139"/>
                </a:lnTo>
                <a:lnTo>
                  <a:pt x="10306" y="1143"/>
                </a:lnTo>
                <a:lnTo>
                  <a:pt x="10317" y="1147"/>
                </a:lnTo>
                <a:lnTo>
                  <a:pt x="10328" y="1150"/>
                </a:lnTo>
                <a:lnTo>
                  <a:pt x="10340" y="1152"/>
                </a:lnTo>
                <a:lnTo>
                  <a:pt x="10354" y="1153"/>
                </a:lnTo>
                <a:lnTo>
                  <a:pt x="10367" y="1153"/>
                </a:lnTo>
                <a:lnTo>
                  <a:pt x="10382" y="1153"/>
                </a:lnTo>
                <a:lnTo>
                  <a:pt x="10395" y="1152"/>
                </a:lnTo>
                <a:lnTo>
                  <a:pt x="10408" y="1150"/>
                </a:lnTo>
                <a:lnTo>
                  <a:pt x="10420" y="1147"/>
                </a:lnTo>
                <a:lnTo>
                  <a:pt x="10431" y="1143"/>
                </a:lnTo>
                <a:lnTo>
                  <a:pt x="10441" y="1139"/>
                </a:lnTo>
                <a:lnTo>
                  <a:pt x="10451" y="1134"/>
                </a:lnTo>
                <a:lnTo>
                  <a:pt x="10459" y="1129"/>
                </a:lnTo>
                <a:lnTo>
                  <a:pt x="10467" y="1122"/>
                </a:lnTo>
                <a:lnTo>
                  <a:pt x="10474" y="1116"/>
                </a:lnTo>
                <a:lnTo>
                  <a:pt x="10480" y="1108"/>
                </a:lnTo>
                <a:lnTo>
                  <a:pt x="10486" y="1100"/>
                </a:lnTo>
                <a:lnTo>
                  <a:pt x="10491" y="1092"/>
                </a:lnTo>
                <a:lnTo>
                  <a:pt x="10496" y="1082"/>
                </a:lnTo>
                <a:lnTo>
                  <a:pt x="10500" y="1073"/>
                </a:lnTo>
                <a:lnTo>
                  <a:pt x="10503" y="1062"/>
                </a:lnTo>
                <a:lnTo>
                  <a:pt x="10506" y="1046"/>
                </a:lnTo>
                <a:lnTo>
                  <a:pt x="10508" y="1022"/>
                </a:lnTo>
                <a:lnTo>
                  <a:pt x="10509" y="991"/>
                </a:lnTo>
                <a:lnTo>
                  <a:pt x="10509" y="953"/>
                </a:lnTo>
                <a:lnTo>
                  <a:pt x="10502" y="961"/>
                </a:lnTo>
                <a:lnTo>
                  <a:pt x="10495" y="968"/>
                </a:lnTo>
                <a:lnTo>
                  <a:pt x="10487" y="975"/>
                </a:lnTo>
                <a:lnTo>
                  <a:pt x="10479" y="982"/>
                </a:lnTo>
                <a:lnTo>
                  <a:pt x="10471" y="988"/>
                </a:lnTo>
                <a:lnTo>
                  <a:pt x="10463" y="993"/>
                </a:lnTo>
                <a:lnTo>
                  <a:pt x="10455" y="998"/>
                </a:lnTo>
                <a:lnTo>
                  <a:pt x="10446" y="1003"/>
                </a:lnTo>
                <a:lnTo>
                  <a:pt x="10437" y="1006"/>
                </a:lnTo>
                <a:lnTo>
                  <a:pt x="10428" y="1010"/>
                </a:lnTo>
                <a:lnTo>
                  <a:pt x="10419" y="1013"/>
                </a:lnTo>
                <a:lnTo>
                  <a:pt x="10409" y="1015"/>
                </a:lnTo>
                <a:lnTo>
                  <a:pt x="10400" y="1017"/>
                </a:lnTo>
                <a:lnTo>
                  <a:pt x="10390" y="1018"/>
                </a:lnTo>
                <a:lnTo>
                  <a:pt x="10380" y="1019"/>
                </a:lnTo>
                <a:lnTo>
                  <a:pt x="10369" y="1019"/>
                </a:lnTo>
                <a:lnTo>
                  <a:pt x="10356" y="1019"/>
                </a:lnTo>
                <a:lnTo>
                  <a:pt x="10343" y="1018"/>
                </a:lnTo>
                <a:lnTo>
                  <a:pt x="10331" y="1016"/>
                </a:lnTo>
                <a:lnTo>
                  <a:pt x="10319" y="1014"/>
                </a:lnTo>
                <a:lnTo>
                  <a:pt x="10308" y="1012"/>
                </a:lnTo>
                <a:lnTo>
                  <a:pt x="10297" y="1009"/>
                </a:lnTo>
                <a:lnTo>
                  <a:pt x="10286" y="1005"/>
                </a:lnTo>
                <a:lnTo>
                  <a:pt x="10276" y="1000"/>
                </a:lnTo>
                <a:lnTo>
                  <a:pt x="10266" y="995"/>
                </a:lnTo>
                <a:lnTo>
                  <a:pt x="10256" y="990"/>
                </a:lnTo>
                <a:lnTo>
                  <a:pt x="10247" y="984"/>
                </a:lnTo>
                <a:lnTo>
                  <a:pt x="10239" y="977"/>
                </a:lnTo>
                <a:lnTo>
                  <a:pt x="10230" y="970"/>
                </a:lnTo>
                <a:lnTo>
                  <a:pt x="10222" y="962"/>
                </a:lnTo>
                <a:lnTo>
                  <a:pt x="10214" y="953"/>
                </a:lnTo>
                <a:lnTo>
                  <a:pt x="10207" y="944"/>
                </a:lnTo>
                <a:lnTo>
                  <a:pt x="10200" y="935"/>
                </a:lnTo>
                <a:lnTo>
                  <a:pt x="10194" y="925"/>
                </a:lnTo>
                <a:lnTo>
                  <a:pt x="10188" y="915"/>
                </a:lnTo>
                <a:lnTo>
                  <a:pt x="10182" y="905"/>
                </a:lnTo>
                <a:lnTo>
                  <a:pt x="10177" y="894"/>
                </a:lnTo>
                <a:lnTo>
                  <a:pt x="10172" y="884"/>
                </a:lnTo>
                <a:lnTo>
                  <a:pt x="10168" y="873"/>
                </a:lnTo>
                <a:lnTo>
                  <a:pt x="10164" y="862"/>
                </a:lnTo>
                <a:lnTo>
                  <a:pt x="10158" y="839"/>
                </a:lnTo>
                <a:lnTo>
                  <a:pt x="10154" y="815"/>
                </a:lnTo>
                <a:lnTo>
                  <a:pt x="10151" y="790"/>
                </a:lnTo>
                <a:lnTo>
                  <a:pt x="10149" y="764"/>
                </a:lnTo>
                <a:lnTo>
                  <a:pt x="10149" y="746"/>
                </a:lnTo>
                <a:lnTo>
                  <a:pt x="10152" y="729"/>
                </a:lnTo>
                <a:lnTo>
                  <a:pt x="10154" y="712"/>
                </a:lnTo>
                <a:lnTo>
                  <a:pt x="10157" y="695"/>
                </a:lnTo>
                <a:lnTo>
                  <a:pt x="10160" y="677"/>
                </a:lnTo>
                <a:lnTo>
                  <a:pt x="10165" y="661"/>
                </a:lnTo>
                <a:lnTo>
                  <a:pt x="10170" y="645"/>
                </a:lnTo>
                <a:lnTo>
                  <a:pt x="10176" y="630"/>
                </a:lnTo>
                <a:lnTo>
                  <a:pt x="10183" y="615"/>
                </a:lnTo>
                <a:lnTo>
                  <a:pt x="10191" y="601"/>
                </a:lnTo>
                <a:lnTo>
                  <a:pt x="10199" y="588"/>
                </a:lnTo>
                <a:lnTo>
                  <a:pt x="10208" y="576"/>
                </a:lnTo>
                <a:lnTo>
                  <a:pt x="10218" y="565"/>
                </a:lnTo>
                <a:lnTo>
                  <a:pt x="10228" y="554"/>
                </a:lnTo>
                <a:lnTo>
                  <a:pt x="10240" y="545"/>
                </a:lnTo>
                <a:lnTo>
                  <a:pt x="10252" y="536"/>
                </a:lnTo>
                <a:lnTo>
                  <a:pt x="10265" y="528"/>
                </a:lnTo>
                <a:lnTo>
                  <a:pt x="10278" y="521"/>
                </a:lnTo>
                <a:lnTo>
                  <a:pt x="10292" y="515"/>
                </a:lnTo>
                <a:lnTo>
                  <a:pt x="10306" y="511"/>
                </a:lnTo>
                <a:lnTo>
                  <a:pt x="10321" y="507"/>
                </a:lnTo>
                <a:lnTo>
                  <a:pt x="10336" y="505"/>
                </a:lnTo>
                <a:lnTo>
                  <a:pt x="10353" y="503"/>
                </a:lnTo>
                <a:lnTo>
                  <a:pt x="10370" y="503"/>
                </a:lnTo>
                <a:lnTo>
                  <a:pt x="10381" y="503"/>
                </a:lnTo>
                <a:lnTo>
                  <a:pt x="10391" y="504"/>
                </a:lnTo>
                <a:lnTo>
                  <a:pt x="10402" y="505"/>
                </a:lnTo>
                <a:lnTo>
                  <a:pt x="10412" y="507"/>
                </a:lnTo>
                <a:lnTo>
                  <a:pt x="10422" y="510"/>
                </a:lnTo>
                <a:lnTo>
                  <a:pt x="10432" y="513"/>
                </a:lnTo>
                <a:lnTo>
                  <a:pt x="10442" y="516"/>
                </a:lnTo>
                <a:lnTo>
                  <a:pt x="10451" y="521"/>
                </a:lnTo>
                <a:lnTo>
                  <a:pt x="10460" y="526"/>
                </a:lnTo>
                <a:lnTo>
                  <a:pt x="10469" y="531"/>
                </a:lnTo>
                <a:lnTo>
                  <a:pt x="10478" y="537"/>
                </a:lnTo>
                <a:lnTo>
                  <a:pt x="10486" y="544"/>
                </a:lnTo>
                <a:lnTo>
                  <a:pt x="10494" y="551"/>
                </a:lnTo>
                <a:lnTo>
                  <a:pt x="10502" y="558"/>
                </a:lnTo>
                <a:lnTo>
                  <a:pt x="10509" y="567"/>
                </a:lnTo>
                <a:lnTo>
                  <a:pt x="10517" y="575"/>
                </a:lnTo>
                <a:lnTo>
                  <a:pt x="10517" y="513"/>
                </a:lnTo>
                <a:lnTo>
                  <a:pt x="10597" y="513"/>
                </a:lnTo>
                <a:lnTo>
                  <a:pt x="10597" y="950"/>
                </a:lnTo>
                <a:lnTo>
                  <a:pt x="10596" y="979"/>
                </a:lnTo>
                <a:lnTo>
                  <a:pt x="10595" y="1005"/>
                </a:lnTo>
                <a:lnTo>
                  <a:pt x="10593" y="1029"/>
                </a:lnTo>
                <a:lnTo>
                  <a:pt x="10591" y="1051"/>
                </a:lnTo>
                <a:lnTo>
                  <a:pt x="10587" y="1071"/>
                </a:lnTo>
                <a:lnTo>
                  <a:pt x="10583" y="1088"/>
                </a:lnTo>
                <a:lnTo>
                  <a:pt x="10578" y="1104"/>
                </a:lnTo>
                <a:lnTo>
                  <a:pt x="10573" y="1117"/>
                </a:lnTo>
                <a:lnTo>
                  <a:pt x="10566" y="1129"/>
                </a:lnTo>
                <a:lnTo>
                  <a:pt x="10559" y="1140"/>
                </a:lnTo>
                <a:lnTo>
                  <a:pt x="10550" y="1152"/>
                </a:lnTo>
                <a:lnTo>
                  <a:pt x="10541" y="1162"/>
                </a:lnTo>
                <a:lnTo>
                  <a:pt x="10531" y="1172"/>
                </a:lnTo>
                <a:lnTo>
                  <a:pt x="10520" y="1180"/>
                </a:lnTo>
                <a:lnTo>
                  <a:pt x="10508" y="1188"/>
                </a:lnTo>
                <a:lnTo>
                  <a:pt x="10496" y="1196"/>
                </a:lnTo>
                <a:lnTo>
                  <a:pt x="10482" y="1202"/>
                </a:lnTo>
                <a:lnTo>
                  <a:pt x="10468" y="1208"/>
                </a:lnTo>
                <a:lnTo>
                  <a:pt x="10453" y="1213"/>
                </a:lnTo>
                <a:lnTo>
                  <a:pt x="10438" y="1217"/>
                </a:lnTo>
                <a:lnTo>
                  <a:pt x="10421" y="1220"/>
                </a:lnTo>
                <a:lnTo>
                  <a:pt x="10404" y="1223"/>
                </a:lnTo>
                <a:lnTo>
                  <a:pt x="10386" y="1224"/>
                </a:lnTo>
                <a:lnTo>
                  <a:pt x="10368" y="1224"/>
                </a:lnTo>
                <a:lnTo>
                  <a:pt x="10345" y="1224"/>
                </a:lnTo>
                <a:lnTo>
                  <a:pt x="10324" y="1222"/>
                </a:lnTo>
                <a:lnTo>
                  <a:pt x="10304" y="1219"/>
                </a:lnTo>
                <a:lnTo>
                  <a:pt x="10285" y="1214"/>
                </a:lnTo>
                <a:lnTo>
                  <a:pt x="10268" y="1209"/>
                </a:lnTo>
                <a:lnTo>
                  <a:pt x="10251" y="1202"/>
                </a:lnTo>
                <a:lnTo>
                  <a:pt x="10236" y="1193"/>
                </a:lnTo>
                <a:lnTo>
                  <a:pt x="10221" y="1184"/>
                </a:lnTo>
                <a:lnTo>
                  <a:pt x="10214" y="1179"/>
                </a:lnTo>
                <a:lnTo>
                  <a:pt x="10208" y="1173"/>
                </a:lnTo>
                <a:lnTo>
                  <a:pt x="10202" y="1167"/>
                </a:lnTo>
                <a:lnTo>
                  <a:pt x="10197" y="1161"/>
                </a:lnTo>
                <a:lnTo>
                  <a:pt x="10192" y="1155"/>
                </a:lnTo>
                <a:lnTo>
                  <a:pt x="10188" y="1148"/>
                </a:lnTo>
                <a:lnTo>
                  <a:pt x="10184" y="1140"/>
                </a:lnTo>
                <a:lnTo>
                  <a:pt x="10180" y="1132"/>
                </a:lnTo>
                <a:lnTo>
                  <a:pt x="10177" y="1124"/>
                </a:lnTo>
                <a:lnTo>
                  <a:pt x="10174" y="1116"/>
                </a:lnTo>
                <a:lnTo>
                  <a:pt x="10172" y="1108"/>
                </a:lnTo>
                <a:lnTo>
                  <a:pt x="10170" y="1099"/>
                </a:lnTo>
                <a:lnTo>
                  <a:pt x="10168" y="1081"/>
                </a:lnTo>
                <a:lnTo>
                  <a:pt x="10168" y="1061"/>
                </a:lnTo>
                <a:close/>
                <a:moveTo>
                  <a:pt x="10238" y="758"/>
                </a:moveTo>
                <a:lnTo>
                  <a:pt x="10238" y="782"/>
                </a:lnTo>
                <a:lnTo>
                  <a:pt x="10240" y="804"/>
                </a:lnTo>
                <a:lnTo>
                  <a:pt x="10243" y="825"/>
                </a:lnTo>
                <a:lnTo>
                  <a:pt x="10247" y="844"/>
                </a:lnTo>
                <a:lnTo>
                  <a:pt x="10253" y="861"/>
                </a:lnTo>
                <a:lnTo>
                  <a:pt x="10260" y="876"/>
                </a:lnTo>
                <a:lnTo>
                  <a:pt x="10268" y="890"/>
                </a:lnTo>
                <a:lnTo>
                  <a:pt x="10277" y="903"/>
                </a:lnTo>
                <a:lnTo>
                  <a:pt x="10287" y="913"/>
                </a:lnTo>
                <a:lnTo>
                  <a:pt x="10298" y="922"/>
                </a:lnTo>
                <a:lnTo>
                  <a:pt x="10309" y="930"/>
                </a:lnTo>
                <a:lnTo>
                  <a:pt x="10321" y="937"/>
                </a:lnTo>
                <a:lnTo>
                  <a:pt x="10334" y="942"/>
                </a:lnTo>
                <a:lnTo>
                  <a:pt x="10347" y="945"/>
                </a:lnTo>
                <a:lnTo>
                  <a:pt x="10362" y="947"/>
                </a:lnTo>
                <a:lnTo>
                  <a:pt x="10377" y="948"/>
                </a:lnTo>
                <a:lnTo>
                  <a:pt x="10391" y="947"/>
                </a:lnTo>
                <a:lnTo>
                  <a:pt x="10405" y="945"/>
                </a:lnTo>
                <a:lnTo>
                  <a:pt x="10418" y="942"/>
                </a:lnTo>
                <a:lnTo>
                  <a:pt x="10431" y="937"/>
                </a:lnTo>
                <a:lnTo>
                  <a:pt x="10443" y="930"/>
                </a:lnTo>
                <a:lnTo>
                  <a:pt x="10455" y="923"/>
                </a:lnTo>
                <a:lnTo>
                  <a:pt x="10466" y="913"/>
                </a:lnTo>
                <a:lnTo>
                  <a:pt x="10476" y="903"/>
                </a:lnTo>
                <a:lnTo>
                  <a:pt x="10485" y="891"/>
                </a:lnTo>
                <a:lnTo>
                  <a:pt x="10493" y="877"/>
                </a:lnTo>
                <a:lnTo>
                  <a:pt x="10500" y="862"/>
                </a:lnTo>
                <a:lnTo>
                  <a:pt x="10506" y="845"/>
                </a:lnTo>
                <a:lnTo>
                  <a:pt x="10510" y="826"/>
                </a:lnTo>
                <a:lnTo>
                  <a:pt x="10513" y="806"/>
                </a:lnTo>
                <a:lnTo>
                  <a:pt x="10515" y="784"/>
                </a:lnTo>
                <a:lnTo>
                  <a:pt x="10516" y="761"/>
                </a:lnTo>
                <a:lnTo>
                  <a:pt x="10515" y="738"/>
                </a:lnTo>
                <a:lnTo>
                  <a:pt x="10513" y="717"/>
                </a:lnTo>
                <a:lnTo>
                  <a:pt x="10510" y="698"/>
                </a:lnTo>
                <a:lnTo>
                  <a:pt x="10506" y="679"/>
                </a:lnTo>
                <a:lnTo>
                  <a:pt x="10500" y="662"/>
                </a:lnTo>
                <a:lnTo>
                  <a:pt x="10493" y="647"/>
                </a:lnTo>
                <a:lnTo>
                  <a:pt x="10484" y="633"/>
                </a:lnTo>
                <a:lnTo>
                  <a:pt x="10475" y="620"/>
                </a:lnTo>
                <a:lnTo>
                  <a:pt x="10464" y="609"/>
                </a:lnTo>
                <a:lnTo>
                  <a:pt x="10453" y="600"/>
                </a:lnTo>
                <a:lnTo>
                  <a:pt x="10441" y="592"/>
                </a:lnTo>
                <a:lnTo>
                  <a:pt x="10429" y="585"/>
                </a:lnTo>
                <a:lnTo>
                  <a:pt x="10417" y="580"/>
                </a:lnTo>
                <a:lnTo>
                  <a:pt x="10403" y="576"/>
                </a:lnTo>
                <a:lnTo>
                  <a:pt x="10390" y="574"/>
                </a:lnTo>
                <a:lnTo>
                  <a:pt x="10376" y="574"/>
                </a:lnTo>
                <a:lnTo>
                  <a:pt x="10362" y="574"/>
                </a:lnTo>
                <a:lnTo>
                  <a:pt x="10347" y="576"/>
                </a:lnTo>
                <a:lnTo>
                  <a:pt x="10334" y="580"/>
                </a:lnTo>
                <a:lnTo>
                  <a:pt x="10322" y="585"/>
                </a:lnTo>
                <a:lnTo>
                  <a:pt x="10310" y="592"/>
                </a:lnTo>
                <a:lnTo>
                  <a:pt x="10299" y="600"/>
                </a:lnTo>
                <a:lnTo>
                  <a:pt x="10288" y="609"/>
                </a:lnTo>
                <a:lnTo>
                  <a:pt x="10277" y="620"/>
                </a:lnTo>
                <a:lnTo>
                  <a:pt x="10268" y="632"/>
                </a:lnTo>
                <a:lnTo>
                  <a:pt x="10260" y="646"/>
                </a:lnTo>
                <a:lnTo>
                  <a:pt x="10253" y="661"/>
                </a:lnTo>
                <a:lnTo>
                  <a:pt x="10248" y="677"/>
                </a:lnTo>
                <a:lnTo>
                  <a:pt x="10243" y="696"/>
                </a:lnTo>
                <a:lnTo>
                  <a:pt x="10240" y="715"/>
                </a:lnTo>
                <a:lnTo>
                  <a:pt x="10238" y="736"/>
                </a:lnTo>
                <a:lnTo>
                  <a:pt x="10238" y="758"/>
                </a:lnTo>
                <a:close/>
                <a:moveTo>
                  <a:pt x="10665" y="767"/>
                </a:moveTo>
                <a:lnTo>
                  <a:pt x="10665" y="749"/>
                </a:lnTo>
                <a:lnTo>
                  <a:pt x="10666" y="733"/>
                </a:lnTo>
                <a:lnTo>
                  <a:pt x="10667" y="717"/>
                </a:lnTo>
                <a:lnTo>
                  <a:pt x="10669" y="701"/>
                </a:lnTo>
                <a:lnTo>
                  <a:pt x="10672" y="685"/>
                </a:lnTo>
                <a:lnTo>
                  <a:pt x="10675" y="671"/>
                </a:lnTo>
                <a:lnTo>
                  <a:pt x="10679" y="657"/>
                </a:lnTo>
                <a:lnTo>
                  <a:pt x="10684" y="644"/>
                </a:lnTo>
                <a:lnTo>
                  <a:pt x="10689" y="631"/>
                </a:lnTo>
                <a:lnTo>
                  <a:pt x="10695" y="619"/>
                </a:lnTo>
                <a:lnTo>
                  <a:pt x="10701" y="608"/>
                </a:lnTo>
                <a:lnTo>
                  <a:pt x="10708" y="597"/>
                </a:lnTo>
                <a:lnTo>
                  <a:pt x="10716" y="586"/>
                </a:lnTo>
                <a:lnTo>
                  <a:pt x="10724" y="576"/>
                </a:lnTo>
                <a:lnTo>
                  <a:pt x="10733" y="567"/>
                </a:lnTo>
                <a:lnTo>
                  <a:pt x="10743" y="558"/>
                </a:lnTo>
                <a:lnTo>
                  <a:pt x="10760" y="545"/>
                </a:lnTo>
                <a:lnTo>
                  <a:pt x="10778" y="534"/>
                </a:lnTo>
                <a:lnTo>
                  <a:pt x="10796" y="524"/>
                </a:lnTo>
                <a:lnTo>
                  <a:pt x="10816" y="517"/>
                </a:lnTo>
                <a:lnTo>
                  <a:pt x="10836" y="510"/>
                </a:lnTo>
                <a:lnTo>
                  <a:pt x="10857" y="506"/>
                </a:lnTo>
                <a:lnTo>
                  <a:pt x="10879" y="503"/>
                </a:lnTo>
                <a:lnTo>
                  <a:pt x="10902" y="503"/>
                </a:lnTo>
                <a:lnTo>
                  <a:pt x="10915" y="503"/>
                </a:lnTo>
                <a:lnTo>
                  <a:pt x="10928" y="504"/>
                </a:lnTo>
                <a:lnTo>
                  <a:pt x="10940" y="505"/>
                </a:lnTo>
                <a:lnTo>
                  <a:pt x="10952" y="507"/>
                </a:lnTo>
                <a:lnTo>
                  <a:pt x="10965" y="509"/>
                </a:lnTo>
                <a:lnTo>
                  <a:pt x="10976" y="512"/>
                </a:lnTo>
                <a:lnTo>
                  <a:pt x="10987" y="516"/>
                </a:lnTo>
                <a:lnTo>
                  <a:pt x="10998" y="520"/>
                </a:lnTo>
                <a:lnTo>
                  <a:pt x="11008" y="524"/>
                </a:lnTo>
                <a:lnTo>
                  <a:pt x="11018" y="529"/>
                </a:lnTo>
                <a:lnTo>
                  <a:pt x="11028" y="535"/>
                </a:lnTo>
                <a:lnTo>
                  <a:pt x="11038" y="541"/>
                </a:lnTo>
                <a:lnTo>
                  <a:pt x="11047" y="547"/>
                </a:lnTo>
                <a:lnTo>
                  <a:pt x="11056" y="555"/>
                </a:lnTo>
                <a:lnTo>
                  <a:pt x="11065" y="562"/>
                </a:lnTo>
                <a:lnTo>
                  <a:pt x="11073" y="571"/>
                </a:lnTo>
                <a:lnTo>
                  <a:pt x="11081" y="579"/>
                </a:lnTo>
                <a:lnTo>
                  <a:pt x="11089" y="588"/>
                </a:lnTo>
                <a:lnTo>
                  <a:pt x="11096" y="598"/>
                </a:lnTo>
                <a:lnTo>
                  <a:pt x="11102" y="608"/>
                </a:lnTo>
                <a:lnTo>
                  <a:pt x="11108" y="618"/>
                </a:lnTo>
                <a:lnTo>
                  <a:pt x="11114" y="629"/>
                </a:lnTo>
                <a:lnTo>
                  <a:pt x="11118" y="640"/>
                </a:lnTo>
                <a:lnTo>
                  <a:pt x="11123" y="652"/>
                </a:lnTo>
                <a:lnTo>
                  <a:pt x="11127" y="664"/>
                </a:lnTo>
                <a:lnTo>
                  <a:pt x="11130" y="676"/>
                </a:lnTo>
                <a:lnTo>
                  <a:pt x="11133" y="690"/>
                </a:lnTo>
                <a:lnTo>
                  <a:pt x="11135" y="703"/>
                </a:lnTo>
                <a:lnTo>
                  <a:pt x="11137" y="716"/>
                </a:lnTo>
                <a:lnTo>
                  <a:pt x="11138" y="730"/>
                </a:lnTo>
                <a:lnTo>
                  <a:pt x="11139" y="745"/>
                </a:lnTo>
                <a:lnTo>
                  <a:pt x="11139" y="760"/>
                </a:lnTo>
                <a:lnTo>
                  <a:pt x="11139" y="783"/>
                </a:lnTo>
                <a:lnTo>
                  <a:pt x="11138" y="806"/>
                </a:lnTo>
                <a:lnTo>
                  <a:pt x="11135" y="827"/>
                </a:lnTo>
                <a:lnTo>
                  <a:pt x="11132" y="846"/>
                </a:lnTo>
                <a:lnTo>
                  <a:pt x="11128" y="865"/>
                </a:lnTo>
                <a:lnTo>
                  <a:pt x="11123" y="882"/>
                </a:lnTo>
                <a:lnTo>
                  <a:pt x="11117" y="898"/>
                </a:lnTo>
                <a:lnTo>
                  <a:pt x="11110" y="912"/>
                </a:lnTo>
                <a:lnTo>
                  <a:pt x="11102" y="926"/>
                </a:lnTo>
                <a:lnTo>
                  <a:pt x="11094" y="939"/>
                </a:lnTo>
                <a:lnTo>
                  <a:pt x="11085" y="951"/>
                </a:lnTo>
                <a:lnTo>
                  <a:pt x="11074" y="962"/>
                </a:lnTo>
                <a:lnTo>
                  <a:pt x="11063" y="972"/>
                </a:lnTo>
                <a:lnTo>
                  <a:pt x="11051" y="982"/>
                </a:lnTo>
                <a:lnTo>
                  <a:pt x="11039" y="991"/>
                </a:lnTo>
                <a:lnTo>
                  <a:pt x="11025" y="999"/>
                </a:lnTo>
                <a:lnTo>
                  <a:pt x="11011" y="1006"/>
                </a:lnTo>
                <a:lnTo>
                  <a:pt x="10997" y="1012"/>
                </a:lnTo>
                <a:lnTo>
                  <a:pt x="10982" y="1018"/>
                </a:lnTo>
                <a:lnTo>
                  <a:pt x="10967" y="1022"/>
                </a:lnTo>
                <a:lnTo>
                  <a:pt x="10950" y="1025"/>
                </a:lnTo>
                <a:lnTo>
                  <a:pt x="10935" y="1028"/>
                </a:lnTo>
                <a:lnTo>
                  <a:pt x="10919" y="1029"/>
                </a:lnTo>
                <a:lnTo>
                  <a:pt x="10902" y="1030"/>
                </a:lnTo>
                <a:lnTo>
                  <a:pt x="10889" y="1030"/>
                </a:lnTo>
                <a:lnTo>
                  <a:pt x="10876" y="1029"/>
                </a:lnTo>
                <a:lnTo>
                  <a:pt x="10864" y="1027"/>
                </a:lnTo>
                <a:lnTo>
                  <a:pt x="10852" y="1026"/>
                </a:lnTo>
                <a:lnTo>
                  <a:pt x="10840" y="1023"/>
                </a:lnTo>
                <a:lnTo>
                  <a:pt x="10828" y="1020"/>
                </a:lnTo>
                <a:lnTo>
                  <a:pt x="10817" y="1017"/>
                </a:lnTo>
                <a:lnTo>
                  <a:pt x="10806" y="1013"/>
                </a:lnTo>
                <a:lnTo>
                  <a:pt x="10796" y="1008"/>
                </a:lnTo>
                <a:lnTo>
                  <a:pt x="10786" y="1003"/>
                </a:lnTo>
                <a:lnTo>
                  <a:pt x="10776" y="998"/>
                </a:lnTo>
                <a:lnTo>
                  <a:pt x="10766" y="992"/>
                </a:lnTo>
                <a:lnTo>
                  <a:pt x="10757" y="985"/>
                </a:lnTo>
                <a:lnTo>
                  <a:pt x="10747" y="978"/>
                </a:lnTo>
                <a:lnTo>
                  <a:pt x="10738" y="970"/>
                </a:lnTo>
                <a:lnTo>
                  <a:pt x="10730" y="962"/>
                </a:lnTo>
                <a:lnTo>
                  <a:pt x="10722" y="953"/>
                </a:lnTo>
                <a:lnTo>
                  <a:pt x="10715" y="944"/>
                </a:lnTo>
                <a:lnTo>
                  <a:pt x="10708" y="934"/>
                </a:lnTo>
                <a:lnTo>
                  <a:pt x="10701" y="924"/>
                </a:lnTo>
                <a:lnTo>
                  <a:pt x="10695" y="914"/>
                </a:lnTo>
                <a:lnTo>
                  <a:pt x="10690" y="903"/>
                </a:lnTo>
                <a:lnTo>
                  <a:pt x="10685" y="891"/>
                </a:lnTo>
                <a:lnTo>
                  <a:pt x="10681" y="879"/>
                </a:lnTo>
                <a:lnTo>
                  <a:pt x="10677" y="867"/>
                </a:lnTo>
                <a:lnTo>
                  <a:pt x="10674" y="854"/>
                </a:lnTo>
                <a:lnTo>
                  <a:pt x="10671" y="840"/>
                </a:lnTo>
                <a:lnTo>
                  <a:pt x="10669" y="827"/>
                </a:lnTo>
                <a:lnTo>
                  <a:pt x="10667" y="812"/>
                </a:lnTo>
                <a:lnTo>
                  <a:pt x="10666" y="798"/>
                </a:lnTo>
                <a:lnTo>
                  <a:pt x="10665" y="782"/>
                </a:lnTo>
                <a:lnTo>
                  <a:pt x="10665" y="767"/>
                </a:lnTo>
                <a:close/>
                <a:moveTo>
                  <a:pt x="10752" y="767"/>
                </a:moveTo>
                <a:lnTo>
                  <a:pt x="10754" y="790"/>
                </a:lnTo>
                <a:lnTo>
                  <a:pt x="10756" y="812"/>
                </a:lnTo>
                <a:lnTo>
                  <a:pt x="10759" y="833"/>
                </a:lnTo>
                <a:lnTo>
                  <a:pt x="10764" y="851"/>
                </a:lnTo>
                <a:lnTo>
                  <a:pt x="10770" y="869"/>
                </a:lnTo>
                <a:lnTo>
                  <a:pt x="10777" y="885"/>
                </a:lnTo>
                <a:lnTo>
                  <a:pt x="10785" y="899"/>
                </a:lnTo>
                <a:lnTo>
                  <a:pt x="10795" y="912"/>
                </a:lnTo>
                <a:lnTo>
                  <a:pt x="10806" y="923"/>
                </a:lnTo>
                <a:lnTo>
                  <a:pt x="10818" y="933"/>
                </a:lnTo>
                <a:lnTo>
                  <a:pt x="10830" y="941"/>
                </a:lnTo>
                <a:lnTo>
                  <a:pt x="10843" y="948"/>
                </a:lnTo>
                <a:lnTo>
                  <a:pt x="10857" y="953"/>
                </a:lnTo>
                <a:lnTo>
                  <a:pt x="10871" y="957"/>
                </a:lnTo>
                <a:lnTo>
                  <a:pt x="10886" y="959"/>
                </a:lnTo>
                <a:lnTo>
                  <a:pt x="10902" y="960"/>
                </a:lnTo>
                <a:lnTo>
                  <a:pt x="10918" y="959"/>
                </a:lnTo>
                <a:lnTo>
                  <a:pt x="10933" y="957"/>
                </a:lnTo>
                <a:lnTo>
                  <a:pt x="10947" y="953"/>
                </a:lnTo>
                <a:lnTo>
                  <a:pt x="10962" y="948"/>
                </a:lnTo>
                <a:lnTo>
                  <a:pt x="10975" y="941"/>
                </a:lnTo>
                <a:lnTo>
                  <a:pt x="10987" y="933"/>
                </a:lnTo>
                <a:lnTo>
                  <a:pt x="10999" y="923"/>
                </a:lnTo>
                <a:lnTo>
                  <a:pt x="11009" y="911"/>
                </a:lnTo>
                <a:lnTo>
                  <a:pt x="11019" y="899"/>
                </a:lnTo>
                <a:lnTo>
                  <a:pt x="11028" y="884"/>
                </a:lnTo>
                <a:lnTo>
                  <a:pt x="11035" y="868"/>
                </a:lnTo>
                <a:lnTo>
                  <a:pt x="11041" y="850"/>
                </a:lnTo>
                <a:lnTo>
                  <a:pt x="11046" y="831"/>
                </a:lnTo>
                <a:lnTo>
                  <a:pt x="11049" y="810"/>
                </a:lnTo>
                <a:lnTo>
                  <a:pt x="11051" y="788"/>
                </a:lnTo>
                <a:lnTo>
                  <a:pt x="11052" y="764"/>
                </a:lnTo>
                <a:lnTo>
                  <a:pt x="11051" y="741"/>
                </a:lnTo>
                <a:lnTo>
                  <a:pt x="11049" y="720"/>
                </a:lnTo>
                <a:lnTo>
                  <a:pt x="11046" y="700"/>
                </a:lnTo>
                <a:lnTo>
                  <a:pt x="11041" y="681"/>
                </a:lnTo>
                <a:lnTo>
                  <a:pt x="11035" y="664"/>
                </a:lnTo>
                <a:lnTo>
                  <a:pt x="11028" y="648"/>
                </a:lnTo>
                <a:lnTo>
                  <a:pt x="11019" y="634"/>
                </a:lnTo>
                <a:lnTo>
                  <a:pt x="11009" y="622"/>
                </a:lnTo>
                <a:lnTo>
                  <a:pt x="10998" y="610"/>
                </a:lnTo>
                <a:lnTo>
                  <a:pt x="10987" y="601"/>
                </a:lnTo>
                <a:lnTo>
                  <a:pt x="10974" y="592"/>
                </a:lnTo>
                <a:lnTo>
                  <a:pt x="10961" y="586"/>
                </a:lnTo>
                <a:lnTo>
                  <a:pt x="10947" y="580"/>
                </a:lnTo>
                <a:lnTo>
                  <a:pt x="10933" y="577"/>
                </a:lnTo>
                <a:lnTo>
                  <a:pt x="10918" y="574"/>
                </a:lnTo>
                <a:lnTo>
                  <a:pt x="10902" y="574"/>
                </a:lnTo>
                <a:lnTo>
                  <a:pt x="10886" y="574"/>
                </a:lnTo>
                <a:lnTo>
                  <a:pt x="10871" y="577"/>
                </a:lnTo>
                <a:lnTo>
                  <a:pt x="10857" y="580"/>
                </a:lnTo>
                <a:lnTo>
                  <a:pt x="10843" y="585"/>
                </a:lnTo>
                <a:lnTo>
                  <a:pt x="10830" y="592"/>
                </a:lnTo>
                <a:lnTo>
                  <a:pt x="10818" y="600"/>
                </a:lnTo>
                <a:lnTo>
                  <a:pt x="10806" y="610"/>
                </a:lnTo>
                <a:lnTo>
                  <a:pt x="10795" y="621"/>
                </a:lnTo>
                <a:lnTo>
                  <a:pt x="10785" y="634"/>
                </a:lnTo>
                <a:lnTo>
                  <a:pt x="10777" y="648"/>
                </a:lnTo>
                <a:lnTo>
                  <a:pt x="10770" y="664"/>
                </a:lnTo>
                <a:lnTo>
                  <a:pt x="10764" y="681"/>
                </a:lnTo>
                <a:lnTo>
                  <a:pt x="10759" y="701"/>
                </a:lnTo>
                <a:lnTo>
                  <a:pt x="10756" y="722"/>
                </a:lnTo>
                <a:lnTo>
                  <a:pt x="10754" y="743"/>
                </a:lnTo>
                <a:lnTo>
                  <a:pt x="10752" y="767"/>
                </a:lnTo>
                <a:close/>
                <a:moveTo>
                  <a:pt x="11195" y="1061"/>
                </a:moveTo>
                <a:lnTo>
                  <a:pt x="11278" y="1073"/>
                </a:lnTo>
                <a:lnTo>
                  <a:pt x="11280" y="1082"/>
                </a:lnTo>
                <a:lnTo>
                  <a:pt x="11282" y="1090"/>
                </a:lnTo>
                <a:lnTo>
                  <a:pt x="11284" y="1098"/>
                </a:lnTo>
                <a:lnTo>
                  <a:pt x="11288" y="1106"/>
                </a:lnTo>
                <a:lnTo>
                  <a:pt x="11292" y="1112"/>
                </a:lnTo>
                <a:lnTo>
                  <a:pt x="11296" y="1119"/>
                </a:lnTo>
                <a:lnTo>
                  <a:pt x="11301" y="1124"/>
                </a:lnTo>
                <a:lnTo>
                  <a:pt x="11307" y="1129"/>
                </a:lnTo>
                <a:lnTo>
                  <a:pt x="11315" y="1134"/>
                </a:lnTo>
                <a:lnTo>
                  <a:pt x="11324" y="1139"/>
                </a:lnTo>
                <a:lnTo>
                  <a:pt x="11334" y="1143"/>
                </a:lnTo>
                <a:lnTo>
                  <a:pt x="11345" y="1147"/>
                </a:lnTo>
                <a:lnTo>
                  <a:pt x="11357" y="1150"/>
                </a:lnTo>
                <a:lnTo>
                  <a:pt x="11369" y="1152"/>
                </a:lnTo>
                <a:lnTo>
                  <a:pt x="11382" y="1153"/>
                </a:lnTo>
                <a:lnTo>
                  <a:pt x="11395" y="1153"/>
                </a:lnTo>
                <a:lnTo>
                  <a:pt x="11409" y="1153"/>
                </a:lnTo>
                <a:lnTo>
                  <a:pt x="11423" y="1152"/>
                </a:lnTo>
                <a:lnTo>
                  <a:pt x="11436" y="1150"/>
                </a:lnTo>
                <a:lnTo>
                  <a:pt x="11448" y="1147"/>
                </a:lnTo>
                <a:lnTo>
                  <a:pt x="11459" y="1143"/>
                </a:lnTo>
                <a:lnTo>
                  <a:pt x="11469" y="1139"/>
                </a:lnTo>
                <a:lnTo>
                  <a:pt x="11478" y="1134"/>
                </a:lnTo>
                <a:lnTo>
                  <a:pt x="11487" y="1129"/>
                </a:lnTo>
                <a:lnTo>
                  <a:pt x="11495" y="1122"/>
                </a:lnTo>
                <a:lnTo>
                  <a:pt x="11502" y="1116"/>
                </a:lnTo>
                <a:lnTo>
                  <a:pt x="11508" y="1108"/>
                </a:lnTo>
                <a:lnTo>
                  <a:pt x="11514" y="1100"/>
                </a:lnTo>
                <a:lnTo>
                  <a:pt x="11519" y="1092"/>
                </a:lnTo>
                <a:lnTo>
                  <a:pt x="11524" y="1082"/>
                </a:lnTo>
                <a:lnTo>
                  <a:pt x="11527" y="1073"/>
                </a:lnTo>
                <a:lnTo>
                  <a:pt x="11531" y="1062"/>
                </a:lnTo>
                <a:lnTo>
                  <a:pt x="11533" y="1046"/>
                </a:lnTo>
                <a:lnTo>
                  <a:pt x="11535" y="1022"/>
                </a:lnTo>
                <a:lnTo>
                  <a:pt x="11537" y="991"/>
                </a:lnTo>
                <a:lnTo>
                  <a:pt x="11537" y="953"/>
                </a:lnTo>
                <a:lnTo>
                  <a:pt x="11530" y="961"/>
                </a:lnTo>
                <a:lnTo>
                  <a:pt x="11522" y="968"/>
                </a:lnTo>
                <a:lnTo>
                  <a:pt x="11515" y="975"/>
                </a:lnTo>
                <a:lnTo>
                  <a:pt x="11507" y="982"/>
                </a:lnTo>
                <a:lnTo>
                  <a:pt x="11499" y="988"/>
                </a:lnTo>
                <a:lnTo>
                  <a:pt x="11491" y="993"/>
                </a:lnTo>
                <a:lnTo>
                  <a:pt x="11482" y="998"/>
                </a:lnTo>
                <a:lnTo>
                  <a:pt x="11474" y="1003"/>
                </a:lnTo>
                <a:lnTo>
                  <a:pt x="11465" y="1006"/>
                </a:lnTo>
                <a:lnTo>
                  <a:pt x="11456" y="1010"/>
                </a:lnTo>
                <a:lnTo>
                  <a:pt x="11447" y="1013"/>
                </a:lnTo>
                <a:lnTo>
                  <a:pt x="11437" y="1015"/>
                </a:lnTo>
                <a:lnTo>
                  <a:pt x="11427" y="1017"/>
                </a:lnTo>
                <a:lnTo>
                  <a:pt x="11418" y="1018"/>
                </a:lnTo>
                <a:lnTo>
                  <a:pt x="11407" y="1019"/>
                </a:lnTo>
                <a:lnTo>
                  <a:pt x="11397" y="1019"/>
                </a:lnTo>
                <a:lnTo>
                  <a:pt x="11384" y="1019"/>
                </a:lnTo>
                <a:lnTo>
                  <a:pt x="11372" y="1018"/>
                </a:lnTo>
                <a:lnTo>
                  <a:pt x="11360" y="1016"/>
                </a:lnTo>
                <a:lnTo>
                  <a:pt x="11347" y="1014"/>
                </a:lnTo>
                <a:lnTo>
                  <a:pt x="11336" y="1012"/>
                </a:lnTo>
                <a:lnTo>
                  <a:pt x="11325" y="1009"/>
                </a:lnTo>
                <a:lnTo>
                  <a:pt x="11314" y="1005"/>
                </a:lnTo>
                <a:lnTo>
                  <a:pt x="11304" y="1000"/>
                </a:lnTo>
                <a:lnTo>
                  <a:pt x="11294" y="995"/>
                </a:lnTo>
                <a:lnTo>
                  <a:pt x="11284" y="990"/>
                </a:lnTo>
                <a:lnTo>
                  <a:pt x="11275" y="984"/>
                </a:lnTo>
                <a:lnTo>
                  <a:pt x="11266" y="977"/>
                </a:lnTo>
                <a:lnTo>
                  <a:pt x="11258" y="970"/>
                </a:lnTo>
                <a:lnTo>
                  <a:pt x="11250" y="962"/>
                </a:lnTo>
                <a:lnTo>
                  <a:pt x="11242" y="953"/>
                </a:lnTo>
                <a:lnTo>
                  <a:pt x="11235" y="944"/>
                </a:lnTo>
                <a:lnTo>
                  <a:pt x="11228" y="935"/>
                </a:lnTo>
                <a:lnTo>
                  <a:pt x="11221" y="925"/>
                </a:lnTo>
                <a:lnTo>
                  <a:pt x="11215" y="915"/>
                </a:lnTo>
                <a:lnTo>
                  <a:pt x="11210" y="905"/>
                </a:lnTo>
                <a:lnTo>
                  <a:pt x="11205" y="894"/>
                </a:lnTo>
                <a:lnTo>
                  <a:pt x="11200" y="884"/>
                </a:lnTo>
                <a:lnTo>
                  <a:pt x="11196" y="873"/>
                </a:lnTo>
                <a:lnTo>
                  <a:pt x="11192" y="862"/>
                </a:lnTo>
                <a:lnTo>
                  <a:pt x="11186" y="839"/>
                </a:lnTo>
                <a:lnTo>
                  <a:pt x="11181" y="815"/>
                </a:lnTo>
                <a:lnTo>
                  <a:pt x="11179" y="790"/>
                </a:lnTo>
                <a:lnTo>
                  <a:pt x="11178" y="764"/>
                </a:lnTo>
                <a:lnTo>
                  <a:pt x="11178" y="746"/>
                </a:lnTo>
                <a:lnTo>
                  <a:pt x="11179" y="729"/>
                </a:lnTo>
                <a:lnTo>
                  <a:pt x="11181" y="712"/>
                </a:lnTo>
                <a:lnTo>
                  <a:pt x="11184" y="695"/>
                </a:lnTo>
                <a:lnTo>
                  <a:pt x="11188" y="677"/>
                </a:lnTo>
                <a:lnTo>
                  <a:pt x="11192" y="661"/>
                </a:lnTo>
                <a:lnTo>
                  <a:pt x="11198" y="645"/>
                </a:lnTo>
                <a:lnTo>
                  <a:pt x="11204" y="630"/>
                </a:lnTo>
                <a:lnTo>
                  <a:pt x="11211" y="615"/>
                </a:lnTo>
                <a:lnTo>
                  <a:pt x="11218" y="601"/>
                </a:lnTo>
                <a:lnTo>
                  <a:pt x="11227" y="588"/>
                </a:lnTo>
                <a:lnTo>
                  <a:pt x="11236" y="576"/>
                </a:lnTo>
                <a:lnTo>
                  <a:pt x="11246" y="565"/>
                </a:lnTo>
                <a:lnTo>
                  <a:pt x="11256" y="554"/>
                </a:lnTo>
                <a:lnTo>
                  <a:pt x="11268" y="545"/>
                </a:lnTo>
                <a:lnTo>
                  <a:pt x="11280" y="536"/>
                </a:lnTo>
                <a:lnTo>
                  <a:pt x="11292" y="528"/>
                </a:lnTo>
                <a:lnTo>
                  <a:pt x="11306" y="521"/>
                </a:lnTo>
                <a:lnTo>
                  <a:pt x="11319" y="515"/>
                </a:lnTo>
                <a:lnTo>
                  <a:pt x="11334" y="511"/>
                </a:lnTo>
                <a:lnTo>
                  <a:pt x="11348" y="507"/>
                </a:lnTo>
                <a:lnTo>
                  <a:pt x="11365" y="505"/>
                </a:lnTo>
                <a:lnTo>
                  <a:pt x="11381" y="503"/>
                </a:lnTo>
                <a:lnTo>
                  <a:pt x="11397" y="503"/>
                </a:lnTo>
                <a:lnTo>
                  <a:pt x="11408" y="503"/>
                </a:lnTo>
                <a:lnTo>
                  <a:pt x="11419" y="504"/>
                </a:lnTo>
                <a:lnTo>
                  <a:pt x="11430" y="505"/>
                </a:lnTo>
                <a:lnTo>
                  <a:pt x="11440" y="507"/>
                </a:lnTo>
                <a:lnTo>
                  <a:pt x="11450" y="510"/>
                </a:lnTo>
                <a:lnTo>
                  <a:pt x="11460" y="513"/>
                </a:lnTo>
                <a:lnTo>
                  <a:pt x="11469" y="516"/>
                </a:lnTo>
                <a:lnTo>
                  <a:pt x="11479" y="521"/>
                </a:lnTo>
                <a:lnTo>
                  <a:pt x="11488" y="526"/>
                </a:lnTo>
                <a:lnTo>
                  <a:pt x="11497" y="531"/>
                </a:lnTo>
                <a:lnTo>
                  <a:pt x="11505" y="537"/>
                </a:lnTo>
                <a:lnTo>
                  <a:pt x="11514" y="544"/>
                </a:lnTo>
                <a:lnTo>
                  <a:pt x="11522" y="551"/>
                </a:lnTo>
                <a:lnTo>
                  <a:pt x="11530" y="558"/>
                </a:lnTo>
                <a:lnTo>
                  <a:pt x="11537" y="567"/>
                </a:lnTo>
                <a:lnTo>
                  <a:pt x="11545" y="575"/>
                </a:lnTo>
                <a:lnTo>
                  <a:pt x="11545" y="513"/>
                </a:lnTo>
                <a:lnTo>
                  <a:pt x="11624" y="513"/>
                </a:lnTo>
                <a:lnTo>
                  <a:pt x="11624" y="950"/>
                </a:lnTo>
                <a:lnTo>
                  <a:pt x="11624" y="979"/>
                </a:lnTo>
                <a:lnTo>
                  <a:pt x="11623" y="1005"/>
                </a:lnTo>
                <a:lnTo>
                  <a:pt x="11621" y="1029"/>
                </a:lnTo>
                <a:lnTo>
                  <a:pt x="11618" y="1051"/>
                </a:lnTo>
                <a:lnTo>
                  <a:pt x="11615" y="1071"/>
                </a:lnTo>
                <a:lnTo>
                  <a:pt x="11611" y="1088"/>
                </a:lnTo>
                <a:lnTo>
                  <a:pt x="11606" y="1104"/>
                </a:lnTo>
                <a:lnTo>
                  <a:pt x="11600" y="1117"/>
                </a:lnTo>
                <a:lnTo>
                  <a:pt x="11594" y="1129"/>
                </a:lnTo>
                <a:lnTo>
                  <a:pt x="11587" y="1140"/>
                </a:lnTo>
                <a:lnTo>
                  <a:pt x="11579" y="1152"/>
                </a:lnTo>
                <a:lnTo>
                  <a:pt x="11569" y="1162"/>
                </a:lnTo>
                <a:lnTo>
                  <a:pt x="11560" y="1172"/>
                </a:lnTo>
                <a:lnTo>
                  <a:pt x="11548" y="1180"/>
                </a:lnTo>
                <a:lnTo>
                  <a:pt x="11536" y="1188"/>
                </a:lnTo>
                <a:lnTo>
                  <a:pt x="11524" y="1196"/>
                </a:lnTo>
                <a:lnTo>
                  <a:pt x="11510" y="1202"/>
                </a:lnTo>
                <a:lnTo>
                  <a:pt x="11496" y="1208"/>
                </a:lnTo>
                <a:lnTo>
                  <a:pt x="11481" y="1213"/>
                </a:lnTo>
                <a:lnTo>
                  <a:pt x="11465" y="1217"/>
                </a:lnTo>
                <a:lnTo>
                  <a:pt x="11449" y="1220"/>
                </a:lnTo>
                <a:lnTo>
                  <a:pt x="11432" y="1223"/>
                </a:lnTo>
                <a:lnTo>
                  <a:pt x="11414" y="1224"/>
                </a:lnTo>
                <a:lnTo>
                  <a:pt x="11396" y="1224"/>
                </a:lnTo>
                <a:lnTo>
                  <a:pt x="11374" y="1224"/>
                </a:lnTo>
                <a:lnTo>
                  <a:pt x="11352" y="1222"/>
                </a:lnTo>
                <a:lnTo>
                  <a:pt x="11332" y="1219"/>
                </a:lnTo>
                <a:lnTo>
                  <a:pt x="11313" y="1214"/>
                </a:lnTo>
                <a:lnTo>
                  <a:pt x="11295" y="1209"/>
                </a:lnTo>
                <a:lnTo>
                  <a:pt x="11279" y="1202"/>
                </a:lnTo>
                <a:lnTo>
                  <a:pt x="11263" y="1193"/>
                </a:lnTo>
                <a:lnTo>
                  <a:pt x="11249" y="1184"/>
                </a:lnTo>
                <a:lnTo>
                  <a:pt x="11242" y="1179"/>
                </a:lnTo>
                <a:lnTo>
                  <a:pt x="11236" y="1173"/>
                </a:lnTo>
                <a:lnTo>
                  <a:pt x="11230" y="1167"/>
                </a:lnTo>
                <a:lnTo>
                  <a:pt x="11225" y="1161"/>
                </a:lnTo>
                <a:lnTo>
                  <a:pt x="11220" y="1155"/>
                </a:lnTo>
                <a:lnTo>
                  <a:pt x="11215" y="1148"/>
                </a:lnTo>
                <a:lnTo>
                  <a:pt x="11211" y="1140"/>
                </a:lnTo>
                <a:lnTo>
                  <a:pt x="11208" y="1132"/>
                </a:lnTo>
                <a:lnTo>
                  <a:pt x="11205" y="1124"/>
                </a:lnTo>
                <a:lnTo>
                  <a:pt x="11202" y="1116"/>
                </a:lnTo>
                <a:lnTo>
                  <a:pt x="11200" y="1108"/>
                </a:lnTo>
                <a:lnTo>
                  <a:pt x="11198" y="1099"/>
                </a:lnTo>
                <a:lnTo>
                  <a:pt x="11196" y="1081"/>
                </a:lnTo>
                <a:lnTo>
                  <a:pt x="11195" y="1061"/>
                </a:lnTo>
                <a:close/>
                <a:moveTo>
                  <a:pt x="11265" y="758"/>
                </a:moveTo>
                <a:lnTo>
                  <a:pt x="11266" y="782"/>
                </a:lnTo>
                <a:lnTo>
                  <a:pt x="11268" y="804"/>
                </a:lnTo>
                <a:lnTo>
                  <a:pt x="11271" y="825"/>
                </a:lnTo>
                <a:lnTo>
                  <a:pt x="11275" y="844"/>
                </a:lnTo>
                <a:lnTo>
                  <a:pt x="11281" y="861"/>
                </a:lnTo>
                <a:lnTo>
                  <a:pt x="11287" y="876"/>
                </a:lnTo>
                <a:lnTo>
                  <a:pt x="11295" y="890"/>
                </a:lnTo>
                <a:lnTo>
                  <a:pt x="11305" y="903"/>
                </a:lnTo>
                <a:lnTo>
                  <a:pt x="11315" y="913"/>
                </a:lnTo>
                <a:lnTo>
                  <a:pt x="11326" y="922"/>
                </a:lnTo>
                <a:lnTo>
                  <a:pt x="11337" y="930"/>
                </a:lnTo>
                <a:lnTo>
                  <a:pt x="11349" y="937"/>
                </a:lnTo>
                <a:lnTo>
                  <a:pt x="11363" y="942"/>
                </a:lnTo>
                <a:lnTo>
                  <a:pt x="11376" y="945"/>
                </a:lnTo>
                <a:lnTo>
                  <a:pt x="11390" y="947"/>
                </a:lnTo>
                <a:lnTo>
                  <a:pt x="11405" y="948"/>
                </a:lnTo>
                <a:lnTo>
                  <a:pt x="11419" y="947"/>
                </a:lnTo>
                <a:lnTo>
                  <a:pt x="11433" y="945"/>
                </a:lnTo>
                <a:lnTo>
                  <a:pt x="11446" y="942"/>
                </a:lnTo>
                <a:lnTo>
                  <a:pt x="11459" y="937"/>
                </a:lnTo>
                <a:lnTo>
                  <a:pt x="11471" y="930"/>
                </a:lnTo>
                <a:lnTo>
                  <a:pt x="11483" y="923"/>
                </a:lnTo>
                <a:lnTo>
                  <a:pt x="11493" y="913"/>
                </a:lnTo>
                <a:lnTo>
                  <a:pt x="11504" y="903"/>
                </a:lnTo>
                <a:lnTo>
                  <a:pt x="11513" y="891"/>
                </a:lnTo>
                <a:lnTo>
                  <a:pt x="11521" y="877"/>
                </a:lnTo>
                <a:lnTo>
                  <a:pt x="11528" y="862"/>
                </a:lnTo>
                <a:lnTo>
                  <a:pt x="11534" y="845"/>
                </a:lnTo>
                <a:lnTo>
                  <a:pt x="11538" y="826"/>
                </a:lnTo>
                <a:lnTo>
                  <a:pt x="11541" y="806"/>
                </a:lnTo>
                <a:lnTo>
                  <a:pt x="11543" y="784"/>
                </a:lnTo>
                <a:lnTo>
                  <a:pt x="11544" y="761"/>
                </a:lnTo>
                <a:lnTo>
                  <a:pt x="11543" y="738"/>
                </a:lnTo>
                <a:lnTo>
                  <a:pt x="11541" y="717"/>
                </a:lnTo>
                <a:lnTo>
                  <a:pt x="11538" y="698"/>
                </a:lnTo>
                <a:lnTo>
                  <a:pt x="11533" y="679"/>
                </a:lnTo>
                <a:lnTo>
                  <a:pt x="11528" y="662"/>
                </a:lnTo>
                <a:lnTo>
                  <a:pt x="11520" y="647"/>
                </a:lnTo>
                <a:lnTo>
                  <a:pt x="11512" y="633"/>
                </a:lnTo>
                <a:lnTo>
                  <a:pt x="11502" y="620"/>
                </a:lnTo>
                <a:lnTo>
                  <a:pt x="11492" y="609"/>
                </a:lnTo>
                <a:lnTo>
                  <a:pt x="11481" y="600"/>
                </a:lnTo>
                <a:lnTo>
                  <a:pt x="11469" y="592"/>
                </a:lnTo>
                <a:lnTo>
                  <a:pt x="11457" y="585"/>
                </a:lnTo>
                <a:lnTo>
                  <a:pt x="11444" y="580"/>
                </a:lnTo>
                <a:lnTo>
                  <a:pt x="11431" y="576"/>
                </a:lnTo>
                <a:lnTo>
                  <a:pt x="11418" y="574"/>
                </a:lnTo>
                <a:lnTo>
                  <a:pt x="11403" y="574"/>
                </a:lnTo>
                <a:lnTo>
                  <a:pt x="11389" y="574"/>
                </a:lnTo>
                <a:lnTo>
                  <a:pt x="11376" y="576"/>
                </a:lnTo>
                <a:lnTo>
                  <a:pt x="11363" y="580"/>
                </a:lnTo>
                <a:lnTo>
                  <a:pt x="11350" y="585"/>
                </a:lnTo>
                <a:lnTo>
                  <a:pt x="11338" y="592"/>
                </a:lnTo>
                <a:lnTo>
                  <a:pt x="11326" y="600"/>
                </a:lnTo>
                <a:lnTo>
                  <a:pt x="11316" y="609"/>
                </a:lnTo>
                <a:lnTo>
                  <a:pt x="11305" y="620"/>
                </a:lnTo>
                <a:lnTo>
                  <a:pt x="11296" y="632"/>
                </a:lnTo>
                <a:lnTo>
                  <a:pt x="11288" y="646"/>
                </a:lnTo>
                <a:lnTo>
                  <a:pt x="11281" y="661"/>
                </a:lnTo>
                <a:lnTo>
                  <a:pt x="11275" y="677"/>
                </a:lnTo>
                <a:lnTo>
                  <a:pt x="11271" y="696"/>
                </a:lnTo>
                <a:lnTo>
                  <a:pt x="11268" y="715"/>
                </a:lnTo>
                <a:lnTo>
                  <a:pt x="11266" y="736"/>
                </a:lnTo>
                <a:lnTo>
                  <a:pt x="11265" y="758"/>
                </a:lnTo>
                <a:close/>
                <a:moveTo>
                  <a:pt x="11724" y="419"/>
                </a:moveTo>
                <a:lnTo>
                  <a:pt x="11724" y="322"/>
                </a:lnTo>
                <a:lnTo>
                  <a:pt x="11811" y="322"/>
                </a:lnTo>
                <a:lnTo>
                  <a:pt x="11811" y="419"/>
                </a:lnTo>
                <a:lnTo>
                  <a:pt x="11724" y="419"/>
                </a:lnTo>
                <a:close/>
                <a:moveTo>
                  <a:pt x="11724" y="1019"/>
                </a:moveTo>
                <a:lnTo>
                  <a:pt x="11724" y="513"/>
                </a:lnTo>
                <a:lnTo>
                  <a:pt x="11811" y="513"/>
                </a:lnTo>
                <a:lnTo>
                  <a:pt x="11811" y="1019"/>
                </a:lnTo>
                <a:lnTo>
                  <a:pt x="11724" y="1019"/>
                </a:lnTo>
                <a:close/>
                <a:moveTo>
                  <a:pt x="12244" y="834"/>
                </a:moveTo>
                <a:lnTo>
                  <a:pt x="12327" y="846"/>
                </a:lnTo>
                <a:lnTo>
                  <a:pt x="12323" y="867"/>
                </a:lnTo>
                <a:lnTo>
                  <a:pt x="12318" y="887"/>
                </a:lnTo>
                <a:lnTo>
                  <a:pt x="12311" y="905"/>
                </a:lnTo>
                <a:lnTo>
                  <a:pt x="12303" y="923"/>
                </a:lnTo>
                <a:lnTo>
                  <a:pt x="12293" y="939"/>
                </a:lnTo>
                <a:lnTo>
                  <a:pt x="12283" y="954"/>
                </a:lnTo>
                <a:lnTo>
                  <a:pt x="12270" y="968"/>
                </a:lnTo>
                <a:lnTo>
                  <a:pt x="12257" y="981"/>
                </a:lnTo>
                <a:lnTo>
                  <a:pt x="12242" y="992"/>
                </a:lnTo>
                <a:lnTo>
                  <a:pt x="12227" y="1002"/>
                </a:lnTo>
                <a:lnTo>
                  <a:pt x="12211" y="1011"/>
                </a:lnTo>
                <a:lnTo>
                  <a:pt x="12194" y="1018"/>
                </a:lnTo>
                <a:lnTo>
                  <a:pt x="12176" y="1023"/>
                </a:lnTo>
                <a:lnTo>
                  <a:pt x="12156" y="1027"/>
                </a:lnTo>
                <a:lnTo>
                  <a:pt x="12137" y="1029"/>
                </a:lnTo>
                <a:lnTo>
                  <a:pt x="12117" y="1030"/>
                </a:lnTo>
                <a:lnTo>
                  <a:pt x="12104" y="1030"/>
                </a:lnTo>
                <a:lnTo>
                  <a:pt x="12091" y="1029"/>
                </a:lnTo>
                <a:lnTo>
                  <a:pt x="12079" y="1027"/>
                </a:lnTo>
                <a:lnTo>
                  <a:pt x="12067" y="1026"/>
                </a:lnTo>
                <a:lnTo>
                  <a:pt x="12056" y="1023"/>
                </a:lnTo>
                <a:lnTo>
                  <a:pt x="12045" y="1020"/>
                </a:lnTo>
                <a:lnTo>
                  <a:pt x="12034" y="1017"/>
                </a:lnTo>
                <a:lnTo>
                  <a:pt x="12023" y="1013"/>
                </a:lnTo>
                <a:lnTo>
                  <a:pt x="12013" y="1008"/>
                </a:lnTo>
                <a:lnTo>
                  <a:pt x="12003" y="1003"/>
                </a:lnTo>
                <a:lnTo>
                  <a:pt x="11994" y="998"/>
                </a:lnTo>
                <a:lnTo>
                  <a:pt x="11984" y="992"/>
                </a:lnTo>
                <a:lnTo>
                  <a:pt x="11975" y="985"/>
                </a:lnTo>
                <a:lnTo>
                  <a:pt x="11967" y="978"/>
                </a:lnTo>
                <a:lnTo>
                  <a:pt x="11957" y="970"/>
                </a:lnTo>
                <a:lnTo>
                  <a:pt x="11949" y="962"/>
                </a:lnTo>
                <a:lnTo>
                  <a:pt x="11942" y="953"/>
                </a:lnTo>
                <a:lnTo>
                  <a:pt x="11935" y="944"/>
                </a:lnTo>
                <a:lnTo>
                  <a:pt x="11928" y="935"/>
                </a:lnTo>
                <a:lnTo>
                  <a:pt x="11922" y="925"/>
                </a:lnTo>
                <a:lnTo>
                  <a:pt x="11916" y="914"/>
                </a:lnTo>
                <a:lnTo>
                  <a:pt x="11911" y="903"/>
                </a:lnTo>
                <a:lnTo>
                  <a:pt x="11906" y="892"/>
                </a:lnTo>
                <a:lnTo>
                  <a:pt x="11902" y="880"/>
                </a:lnTo>
                <a:lnTo>
                  <a:pt x="11899" y="868"/>
                </a:lnTo>
                <a:lnTo>
                  <a:pt x="11895" y="855"/>
                </a:lnTo>
                <a:lnTo>
                  <a:pt x="11893" y="842"/>
                </a:lnTo>
                <a:lnTo>
                  <a:pt x="11890" y="828"/>
                </a:lnTo>
                <a:lnTo>
                  <a:pt x="11889" y="814"/>
                </a:lnTo>
                <a:lnTo>
                  <a:pt x="11887" y="799"/>
                </a:lnTo>
                <a:lnTo>
                  <a:pt x="11887" y="784"/>
                </a:lnTo>
                <a:lnTo>
                  <a:pt x="11887" y="769"/>
                </a:lnTo>
                <a:lnTo>
                  <a:pt x="11887" y="748"/>
                </a:lnTo>
                <a:lnTo>
                  <a:pt x="11888" y="729"/>
                </a:lnTo>
                <a:lnTo>
                  <a:pt x="11890" y="710"/>
                </a:lnTo>
                <a:lnTo>
                  <a:pt x="11893" y="692"/>
                </a:lnTo>
                <a:lnTo>
                  <a:pt x="11897" y="674"/>
                </a:lnTo>
                <a:lnTo>
                  <a:pt x="11902" y="657"/>
                </a:lnTo>
                <a:lnTo>
                  <a:pt x="11907" y="640"/>
                </a:lnTo>
                <a:lnTo>
                  <a:pt x="11914" y="625"/>
                </a:lnTo>
                <a:lnTo>
                  <a:pt x="11921" y="610"/>
                </a:lnTo>
                <a:lnTo>
                  <a:pt x="11929" y="596"/>
                </a:lnTo>
                <a:lnTo>
                  <a:pt x="11938" y="583"/>
                </a:lnTo>
                <a:lnTo>
                  <a:pt x="11948" y="571"/>
                </a:lnTo>
                <a:lnTo>
                  <a:pt x="11958" y="560"/>
                </a:lnTo>
                <a:lnTo>
                  <a:pt x="11971" y="550"/>
                </a:lnTo>
                <a:lnTo>
                  <a:pt x="11984" y="541"/>
                </a:lnTo>
                <a:lnTo>
                  <a:pt x="11997" y="533"/>
                </a:lnTo>
                <a:lnTo>
                  <a:pt x="12011" y="526"/>
                </a:lnTo>
                <a:lnTo>
                  <a:pt x="12025" y="520"/>
                </a:lnTo>
                <a:lnTo>
                  <a:pt x="12040" y="514"/>
                </a:lnTo>
                <a:lnTo>
                  <a:pt x="12055" y="510"/>
                </a:lnTo>
                <a:lnTo>
                  <a:pt x="12070" y="507"/>
                </a:lnTo>
                <a:lnTo>
                  <a:pt x="12085" y="504"/>
                </a:lnTo>
                <a:lnTo>
                  <a:pt x="12101" y="503"/>
                </a:lnTo>
                <a:lnTo>
                  <a:pt x="12117" y="503"/>
                </a:lnTo>
                <a:lnTo>
                  <a:pt x="12137" y="503"/>
                </a:lnTo>
                <a:lnTo>
                  <a:pt x="12156" y="505"/>
                </a:lnTo>
                <a:lnTo>
                  <a:pt x="12176" y="508"/>
                </a:lnTo>
                <a:lnTo>
                  <a:pt x="12193" y="513"/>
                </a:lnTo>
                <a:lnTo>
                  <a:pt x="12209" y="519"/>
                </a:lnTo>
                <a:lnTo>
                  <a:pt x="12225" y="526"/>
                </a:lnTo>
                <a:lnTo>
                  <a:pt x="12239" y="534"/>
                </a:lnTo>
                <a:lnTo>
                  <a:pt x="12253" y="544"/>
                </a:lnTo>
                <a:lnTo>
                  <a:pt x="12265" y="555"/>
                </a:lnTo>
                <a:lnTo>
                  <a:pt x="12276" y="567"/>
                </a:lnTo>
                <a:lnTo>
                  <a:pt x="12286" y="580"/>
                </a:lnTo>
                <a:lnTo>
                  <a:pt x="12295" y="594"/>
                </a:lnTo>
                <a:lnTo>
                  <a:pt x="12303" y="610"/>
                </a:lnTo>
                <a:lnTo>
                  <a:pt x="12310" y="626"/>
                </a:lnTo>
                <a:lnTo>
                  <a:pt x="12315" y="644"/>
                </a:lnTo>
                <a:lnTo>
                  <a:pt x="12320" y="662"/>
                </a:lnTo>
                <a:lnTo>
                  <a:pt x="12237" y="675"/>
                </a:lnTo>
                <a:lnTo>
                  <a:pt x="12234" y="662"/>
                </a:lnTo>
                <a:lnTo>
                  <a:pt x="12230" y="651"/>
                </a:lnTo>
                <a:lnTo>
                  <a:pt x="12225" y="640"/>
                </a:lnTo>
                <a:lnTo>
                  <a:pt x="12220" y="630"/>
                </a:lnTo>
                <a:lnTo>
                  <a:pt x="12215" y="621"/>
                </a:lnTo>
                <a:lnTo>
                  <a:pt x="12209" y="613"/>
                </a:lnTo>
                <a:lnTo>
                  <a:pt x="12202" y="605"/>
                </a:lnTo>
                <a:lnTo>
                  <a:pt x="12195" y="598"/>
                </a:lnTo>
                <a:lnTo>
                  <a:pt x="12187" y="592"/>
                </a:lnTo>
                <a:lnTo>
                  <a:pt x="12179" y="587"/>
                </a:lnTo>
                <a:lnTo>
                  <a:pt x="12170" y="583"/>
                </a:lnTo>
                <a:lnTo>
                  <a:pt x="12161" y="579"/>
                </a:lnTo>
                <a:lnTo>
                  <a:pt x="12151" y="576"/>
                </a:lnTo>
                <a:lnTo>
                  <a:pt x="12141" y="574"/>
                </a:lnTo>
                <a:lnTo>
                  <a:pt x="12131" y="573"/>
                </a:lnTo>
                <a:lnTo>
                  <a:pt x="12121" y="573"/>
                </a:lnTo>
                <a:lnTo>
                  <a:pt x="12105" y="573"/>
                </a:lnTo>
                <a:lnTo>
                  <a:pt x="12090" y="575"/>
                </a:lnTo>
                <a:lnTo>
                  <a:pt x="12076" y="579"/>
                </a:lnTo>
                <a:lnTo>
                  <a:pt x="12062" y="584"/>
                </a:lnTo>
                <a:lnTo>
                  <a:pt x="12049" y="591"/>
                </a:lnTo>
                <a:lnTo>
                  <a:pt x="12037" y="599"/>
                </a:lnTo>
                <a:lnTo>
                  <a:pt x="12026" y="608"/>
                </a:lnTo>
                <a:lnTo>
                  <a:pt x="12015" y="619"/>
                </a:lnTo>
                <a:lnTo>
                  <a:pt x="12006" y="631"/>
                </a:lnTo>
                <a:lnTo>
                  <a:pt x="11998" y="645"/>
                </a:lnTo>
                <a:lnTo>
                  <a:pt x="11991" y="661"/>
                </a:lnTo>
                <a:lnTo>
                  <a:pt x="11985" y="679"/>
                </a:lnTo>
                <a:lnTo>
                  <a:pt x="11981" y="699"/>
                </a:lnTo>
                <a:lnTo>
                  <a:pt x="11978" y="719"/>
                </a:lnTo>
                <a:lnTo>
                  <a:pt x="11976" y="742"/>
                </a:lnTo>
                <a:lnTo>
                  <a:pt x="11975" y="766"/>
                </a:lnTo>
                <a:lnTo>
                  <a:pt x="11976" y="791"/>
                </a:lnTo>
                <a:lnTo>
                  <a:pt x="11978" y="813"/>
                </a:lnTo>
                <a:lnTo>
                  <a:pt x="11981" y="835"/>
                </a:lnTo>
                <a:lnTo>
                  <a:pt x="11985" y="854"/>
                </a:lnTo>
                <a:lnTo>
                  <a:pt x="11990" y="871"/>
                </a:lnTo>
                <a:lnTo>
                  <a:pt x="11997" y="887"/>
                </a:lnTo>
                <a:lnTo>
                  <a:pt x="12005" y="901"/>
                </a:lnTo>
                <a:lnTo>
                  <a:pt x="12014" y="914"/>
                </a:lnTo>
                <a:lnTo>
                  <a:pt x="12024" y="924"/>
                </a:lnTo>
                <a:lnTo>
                  <a:pt x="12035" y="934"/>
                </a:lnTo>
                <a:lnTo>
                  <a:pt x="12047" y="942"/>
                </a:lnTo>
                <a:lnTo>
                  <a:pt x="12059" y="948"/>
                </a:lnTo>
                <a:lnTo>
                  <a:pt x="12072" y="953"/>
                </a:lnTo>
                <a:lnTo>
                  <a:pt x="12086" y="957"/>
                </a:lnTo>
                <a:lnTo>
                  <a:pt x="12100" y="959"/>
                </a:lnTo>
                <a:lnTo>
                  <a:pt x="12116" y="960"/>
                </a:lnTo>
                <a:lnTo>
                  <a:pt x="12128" y="959"/>
                </a:lnTo>
                <a:lnTo>
                  <a:pt x="12140" y="958"/>
                </a:lnTo>
                <a:lnTo>
                  <a:pt x="12151" y="955"/>
                </a:lnTo>
                <a:lnTo>
                  <a:pt x="12163" y="952"/>
                </a:lnTo>
                <a:lnTo>
                  <a:pt x="12173" y="948"/>
                </a:lnTo>
                <a:lnTo>
                  <a:pt x="12183" y="942"/>
                </a:lnTo>
                <a:lnTo>
                  <a:pt x="12192" y="936"/>
                </a:lnTo>
                <a:lnTo>
                  <a:pt x="12201" y="929"/>
                </a:lnTo>
                <a:lnTo>
                  <a:pt x="12209" y="921"/>
                </a:lnTo>
                <a:lnTo>
                  <a:pt x="12216" y="912"/>
                </a:lnTo>
                <a:lnTo>
                  <a:pt x="12223" y="901"/>
                </a:lnTo>
                <a:lnTo>
                  <a:pt x="12228" y="890"/>
                </a:lnTo>
                <a:lnTo>
                  <a:pt x="12233" y="878"/>
                </a:lnTo>
                <a:lnTo>
                  <a:pt x="12238" y="864"/>
                </a:lnTo>
                <a:lnTo>
                  <a:pt x="12241" y="850"/>
                </a:lnTo>
                <a:lnTo>
                  <a:pt x="12244" y="834"/>
                </a:lnTo>
                <a:close/>
                <a:moveTo>
                  <a:pt x="12372" y="1019"/>
                </a:moveTo>
                <a:lnTo>
                  <a:pt x="12372" y="322"/>
                </a:lnTo>
                <a:lnTo>
                  <a:pt x="12457" y="322"/>
                </a:lnTo>
                <a:lnTo>
                  <a:pt x="12457" y="719"/>
                </a:lnTo>
                <a:lnTo>
                  <a:pt x="12661" y="513"/>
                </a:lnTo>
                <a:lnTo>
                  <a:pt x="12772" y="513"/>
                </a:lnTo>
                <a:lnTo>
                  <a:pt x="12579" y="702"/>
                </a:lnTo>
                <a:lnTo>
                  <a:pt x="12792" y="1019"/>
                </a:lnTo>
                <a:lnTo>
                  <a:pt x="12686" y="1019"/>
                </a:lnTo>
                <a:lnTo>
                  <a:pt x="12517" y="761"/>
                </a:lnTo>
                <a:lnTo>
                  <a:pt x="12457" y="819"/>
                </a:lnTo>
                <a:lnTo>
                  <a:pt x="12457" y="1019"/>
                </a:lnTo>
                <a:lnTo>
                  <a:pt x="12372" y="1019"/>
                </a:lnTo>
                <a:close/>
                <a:moveTo>
                  <a:pt x="12826" y="1214"/>
                </a:moveTo>
                <a:lnTo>
                  <a:pt x="12817" y="1134"/>
                </a:lnTo>
                <a:lnTo>
                  <a:pt x="12830" y="1137"/>
                </a:lnTo>
                <a:lnTo>
                  <a:pt x="12843" y="1140"/>
                </a:lnTo>
                <a:lnTo>
                  <a:pt x="12855" y="1141"/>
                </a:lnTo>
                <a:lnTo>
                  <a:pt x="12866" y="1142"/>
                </a:lnTo>
                <a:lnTo>
                  <a:pt x="12879" y="1141"/>
                </a:lnTo>
                <a:lnTo>
                  <a:pt x="12891" y="1139"/>
                </a:lnTo>
                <a:lnTo>
                  <a:pt x="12902" y="1136"/>
                </a:lnTo>
                <a:lnTo>
                  <a:pt x="12911" y="1132"/>
                </a:lnTo>
                <a:lnTo>
                  <a:pt x="12920" y="1127"/>
                </a:lnTo>
                <a:lnTo>
                  <a:pt x="12927" y="1121"/>
                </a:lnTo>
                <a:lnTo>
                  <a:pt x="12934" y="1114"/>
                </a:lnTo>
                <a:lnTo>
                  <a:pt x="12940" y="1105"/>
                </a:lnTo>
                <a:lnTo>
                  <a:pt x="12944" y="1097"/>
                </a:lnTo>
                <a:lnTo>
                  <a:pt x="12950" y="1083"/>
                </a:lnTo>
                <a:lnTo>
                  <a:pt x="12957" y="1065"/>
                </a:lnTo>
                <a:lnTo>
                  <a:pt x="12967" y="1042"/>
                </a:lnTo>
                <a:lnTo>
                  <a:pt x="12970" y="1033"/>
                </a:lnTo>
                <a:lnTo>
                  <a:pt x="12974" y="1021"/>
                </a:lnTo>
                <a:lnTo>
                  <a:pt x="12782" y="513"/>
                </a:lnTo>
                <a:lnTo>
                  <a:pt x="12873" y="513"/>
                </a:lnTo>
                <a:lnTo>
                  <a:pt x="12979" y="806"/>
                </a:lnTo>
                <a:lnTo>
                  <a:pt x="12990" y="834"/>
                </a:lnTo>
                <a:lnTo>
                  <a:pt x="12999" y="862"/>
                </a:lnTo>
                <a:lnTo>
                  <a:pt x="13008" y="892"/>
                </a:lnTo>
                <a:lnTo>
                  <a:pt x="13016" y="922"/>
                </a:lnTo>
                <a:lnTo>
                  <a:pt x="13024" y="894"/>
                </a:lnTo>
                <a:lnTo>
                  <a:pt x="13032" y="865"/>
                </a:lnTo>
                <a:lnTo>
                  <a:pt x="13042" y="837"/>
                </a:lnTo>
                <a:lnTo>
                  <a:pt x="13051" y="809"/>
                </a:lnTo>
                <a:lnTo>
                  <a:pt x="13159" y="513"/>
                </a:lnTo>
                <a:lnTo>
                  <a:pt x="13246" y="513"/>
                </a:lnTo>
                <a:lnTo>
                  <a:pt x="13054" y="1028"/>
                </a:lnTo>
                <a:lnTo>
                  <a:pt x="13039" y="1066"/>
                </a:lnTo>
                <a:lnTo>
                  <a:pt x="13026" y="1098"/>
                </a:lnTo>
                <a:lnTo>
                  <a:pt x="13015" y="1123"/>
                </a:lnTo>
                <a:lnTo>
                  <a:pt x="13006" y="1142"/>
                </a:lnTo>
                <a:lnTo>
                  <a:pt x="13000" y="1153"/>
                </a:lnTo>
                <a:lnTo>
                  <a:pt x="12994" y="1163"/>
                </a:lnTo>
                <a:lnTo>
                  <a:pt x="12987" y="1171"/>
                </a:lnTo>
                <a:lnTo>
                  <a:pt x="12981" y="1179"/>
                </a:lnTo>
                <a:lnTo>
                  <a:pt x="12974" y="1187"/>
                </a:lnTo>
                <a:lnTo>
                  <a:pt x="12968" y="1193"/>
                </a:lnTo>
                <a:lnTo>
                  <a:pt x="12959" y="1199"/>
                </a:lnTo>
                <a:lnTo>
                  <a:pt x="12952" y="1205"/>
                </a:lnTo>
                <a:lnTo>
                  <a:pt x="12945" y="1209"/>
                </a:lnTo>
                <a:lnTo>
                  <a:pt x="12937" y="1213"/>
                </a:lnTo>
                <a:lnTo>
                  <a:pt x="12928" y="1217"/>
                </a:lnTo>
                <a:lnTo>
                  <a:pt x="12920" y="1219"/>
                </a:lnTo>
                <a:lnTo>
                  <a:pt x="12911" y="1222"/>
                </a:lnTo>
                <a:lnTo>
                  <a:pt x="12901" y="1223"/>
                </a:lnTo>
                <a:lnTo>
                  <a:pt x="12892" y="1224"/>
                </a:lnTo>
                <a:lnTo>
                  <a:pt x="12882" y="1224"/>
                </a:lnTo>
                <a:lnTo>
                  <a:pt x="12869" y="1224"/>
                </a:lnTo>
                <a:lnTo>
                  <a:pt x="12855" y="1222"/>
                </a:lnTo>
                <a:lnTo>
                  <a:pt x="12841" y="1219"/>
                </a:lnTo>
                <a:lnTo>
                  <a:pt x="12826" y="1214"/>
                </a:lnTo>
                <a:close/>
                <a:moveTo>
                  <a:pt x="12961" y="451"/>
                </a:moveTo>
                <a:lnTo>
                  <a:pt x="13024" y="318"/>
                </a:lnTo>
                <a:lnTo>
                  <a:pt x="13137" y="318"/>
                </a:lnTo>
                <a:lnTo>
                  <a:pt x="13033" y="451"/>
                </a:lnTo>
                <a:lnTo>
                  <a:pt x="12961" y="451"/>
                </a:lnTo>
                <a:close/>
                <a:moveTo>
                  <a:pt x="13536" y="419"/>
                </a:moveTo>
                <a:lnTo>
                  <a:pt x="13536" y="322"/>
                </a:lnTo>
                <a:lnTo>
                  <a:pt x="13623" y="322"/>
                </a:lnTo>
                <a:lnTo>
                  <a:pt x="13623" y="419"/>
                </a:lnTo>
                <a:lnTo>
                  <a:pt x="13536" y="419"/>
                </a:lnTo>
                <a:close/>
                <a:moveTo>
                  <a:pt x="13536" y="1019"/>
                </a:moveTo>
                <a:lnTo>
                  <a:pt x="13536" y="513"/>
                </a:lnTo>
                <a:lnTo>
                  <a:pt x="13623" y="513"/>
                </a:lnTo>
                <a:lnTo>
                  <a:pt x="13623" y="1019"/>
                </a:lnTo>
                <a:lnTo>
                  <a:pt x="13536" y="1019"/>
                </a:lnTo>
                <a:close/>
                <a:moveTo>
                  <a:pt x="13723" y="1019"/>
                </a:moveTo>
                <a:lnTo>
                  <a:pt x="13723" y="513"/>
                </a:lnTo>
                <a:lnTo>
                  <a:pt x="13801" y="513"/>
                </a:lnTo>
                <a:lnTo>
                  <a:pt x="13801" y="585"/>
                </a:lnTo>
                <a:lnTo>
                  <a:pt x="13808" y="575"/>
                </a:lnTo>
                <a:lnTo>
                  <a:pt x="13816" y="566"/>
                </a:lnTo>
                <a:lnTo>
                  <a:pt x="13824" y="557"/>
                </a:lnTo>
                <a:lnTo>
                  <a:pt x="13832" y="549"/>
                </a:lnTo>
                <a:lnTo>
                  <a:pt x="13841" y="541"/>
                </a:lnTo>
                <a:lnTo>
                  <a:pt x="13850" y="535"/>
                </a:lnTo>
                <a:lnTo>
                  <a:pt x="13859" y="529"/>
                </a:lnTo>
                <a:lnTo>
                  <a:pt x="13869" y="523"/>
                </a:lnTo>
                <a:lnTo>
                  <a:pt x="13879" y="518"/>
                </a:lnTo>
                <a:lnTo>
                  <a:pt x="13890" y="514"/>
                </a:lnTo>
                <a:lnTo>
                  <a:pt x="13901" y="511"/>
                </a:lnTo>
                <a:lnTo>
                  <a:pt x="13912" y="508"/>
                </a:lnTo>
                <a:lnTo>
                  <a:pt x="13924" y="505"/>
                </a:lnTo>
                <a:lnTo>
                  <a:pt x="13936" y="504"/>
                </a:lnTo>
                <a:lnTo>
                  <a:pt x="13949" y="503"/>
                </a:lnTo>
                <a:lnTo>
                  <a:pt x="13962" y="503"/>
                </a:lnTo>
                <a:lnTo>
                  <a:pt x="13974" y="503"/>
                </a:lnTo>
                <a:lnTo>
                  <a:pt x="13985" y="504"/>
                </a:lnTo>
                <a:lnTo>
                  <a:pt x="13996" y="505"/>
                </a:lnTo>
                <a:lnTo>
                  <a:pt x="14006" y="507"/>
                </a:lnTo>
                <a:lnTo>
                  <a:pt x="14017" y="509"/>
                </a:lnTo>
                <a:lnTo>
                  <a:pt x="14027" y="512"/>
                </a:lnTo>
                <a:lnTo>
                  <a:pt x="14037" y="515"/>
                </a:lnTo>
                <a:lnTo>
                  <a:pt x="14046" y="519"/>
                </a:lnTo>
                <a:lnTo>
                  <a:pt x="14056" y="523"/>
                </a:lnTo>
                <a:lnTo>
                  <a:pt x="14064" y="528"/>
                </a:lnTo>
                <a:lnTo>
                  <a:pt x="14072" y="533"/>
                </a:lnTo>
                <a:lnTo>
                  <a:pt x="14080" y="538"/>
                </a:lnTo>
                <a:lnTo>
                  <a:pt x="14087" y="543"/>
                </a:lnTo>
                <a:lnTo>
                  <a:pt x="14093" y="549"/>
                </a:lnTo>
                <a:lnTo>
                  <a:pt x="14099" y="555"/>
                </a:lnTo>
                <a:lnTo>
                  <a:pt x="14104" y="562"/>
                </a:lnTo>
                <a:lnTo>
                  <a:pt x="14113" y="576"/>
                </a:lnTo>
                <a:lnTo>
                  <a:pt x="14120" y="591"/>
                </a:lnTo>
                <a:lnTo>
                  <a:pt x="14126" y="607"/>
                </a:lnTo>
                <a:lnTo>
                  <a:pt x="14130" y="625"/>
                </a:lnTo>
                <a:lnTo>
                  <a:pt x="14132" y="639"/>
                </a:lnTo>
                <a:lnTo>
                  <a:pt x="14134" y="658"/>
                </a:lnTo>
                <a:lnTo>
                  <a:pt x="14135" y="681"/>
                </a:lnTo>
                <a:lnTo>
                  <a:pt x="14135" y="709"/>
                </a:lnTo>
                <a:lnTo>
                  <a:pt x="14135" y="1019"/>
                </a:lnTo>
                <a:lnTo>
                  <a:pt x="14049" y="1019"/>
                </a:lnTo>
                <a:lnTo>
                  <a:pt x="14049" y="712"/>
                </a:lnTo>
                <a:lnTo>
                  <a:pt x="14049" y="688"/>
                </a:lnTo>
                <a:lnTo>
                  <a:pt x="14047" y="666"/>
                </a:lnTo>
                <a:lnTo>
                  <a:pt x="14044" y="648"/>
                </a:lnTo>
                <a:lnTo>
                  <a:pt x="14040" y="633"/>
                </a:lnTo>
                <a:lnTo>
                  <a:pt x="14037" y="627"/>
                </a:lnTo>
                <a:lnTo>
                  <a:pt x="14034" y="621"/>
                </a:lnTo>
                <a:lnTo>
                  <a:pt x="14030" y="615"/>
                </a:lnTo>
                <a:lnTo>
                  <a:pt x="14026" y="610"/>
                </a:lnTo>
                <a:lnTo>
                  <a:pt x="14021" y="605"/>
                </a:lnTo>
                <a:lnTo>
                  <a:pt x="14016" y="600"/>
                </a:lnTo>
                <a:lnTo>
                  <a:pt x="14010" y="596"/>
                </a:lnTo>
                <a:lnTo>
                  <a:pt x="14004" y="592"/>
                </a:lnTo>
                <a:lnTo>
                  <a:pt x="13998" y="588"/>
                </a:lnTo>
                <a:lnTo>
                  <a:pt x="13991" y="585"/>
                </a:lnTo>
                <a:lnTo>
                  <a:pt x="13984" y="582"/>
                </a:lnTo>
                <a:lnTo>
                  <a:pt x="13977" y="580"/>
                </a:lnTo>
                <a:lnTo>
                  <a:pt x="13968" y="579"/>
                </a:lnTo>
                <a:lnTo>
                  <a:pt x="13960" y="577"/>
                </a:lnTo>
                <a:lnTo>
                  <a:pt x="13952" y="577"/>
                </a:lnTo>
                <a:lnTo>
                  <a:pt x="13944" y="576"/>
                </a:lnTo>
                <a:lnTo>
                  <a:pt x="13930" y="577"/>
                </a:lnTo>
                <a:lnTo>
                  <a:pt x="13917" y="579"/>
                </a:lnTo>
                <a:lnTo>
                  <a:pt x="13905" y="581"/>
                </a:lnTo>
                <a:lnTo>
                  <a:pt x="13893" y="585"/>
                </a:lnTo>
                <a:lnTo>
                  <a:pt x="13881" y="590"/>
                </a:lnTo>
                <a:lnTo>
                  <a:pt x="13870" y="596"/>
                </a:lnTo>
                <a:lnTo>
                  <a:pt x="13860" y="603"/>
                </a:lnTo>
                <a:lnTo>
                  <a:pt x="13850" y="611"/>
                </a:lnTo>
                <a:lnTo>
                  <a:pt x="13845" y="616"/>
                </a:lnTo>
                <a:lnTo>
                  <a:pt x="13840" y="621"/>
                </a:lnTo>
                <a:lnTo>
                  <a:pt x="13836" y="626"/>
                </a:lnTo>
                <a:lnTo>
                  <a:pt x="13832" y="632"/>
                </a:lnTo>
                <a:lnTo>
                  <a:pt x="13825" y="646"/>
                </a:lnTo>
                <a:lnTo>
                  <a:pt x="13820" y="661"/>
                </a:lnTo>
                <a:lnTo>
                  <a:pt x="13816" y="679"/>
                </a:lnTo>
                <a:lnTo>
                  <a:pt x="13813" y="699"/>
                </a:lnTo>
                <a:lnTo>
                  <a:pt x="13811" y="720"/>
                </a:lnTo>
                <a:lnTo>
                  <a:pt x="13810" y="744"/>
                </a:lnTo>
                <a:lnTo>
                  <a:pt x="13810" y="1019"/>
                </a:lnTo>
                <a:lnTo>
                  <a:pt x="13723" y="1019"/>
                </a:lnTo>
                <a:close/>
                <a:moveTo>
                  <a:pt x="14204" y="868"/>
                </a:moveTo>
                <a:lnTo>
                  <a:pt x="14288" y="855"/>
                </a:lnTo>
                <a:lnTo>
                  <a:pt x="14291" y="867"/>
                </a:lnTo>
                <a:lnTo>
                  <a:pt x="14294" y="879"/>
                </a:lnTo>
                <a:lnTo>
                  <a:pt x="14297" y="889"/>
                </a:lnTo>
                <a:lnTo>
                  <a:pt x="14302" y="900"/>
                </a:lnTo>
                <a:lnTo>
                  <a:pt x="14307" y="909"/>
                </a:lnTo>
                <a:lnTo>
                  <a:pt x="14313" y="918"/>
                </a:lnTo>
                <a:lnTo>
                  <a:pt x="14320" y="925"/>
                </a:lnTo>
                <a:lnTo>
                  <a:pt x="14328" y="933"/>
                </a:lnTo>
                <a:lnTo>
                  <a:pt x="14337" y="939"/>
                </a:lnTo>
                <a:lnTo>
                  <a:pt x="14346" y="944"/>
                </a:lnTo>
                <a:lnTo>
                  <a:pt x="14356" y="949"/>
                </a:lnTo>
                <a:lnTo>
                  <a:pt x="14367" y="953"/>
                </a:lnTo>
                <a:lnTo>
                  <a:pt x="14380" y="956"/>
                </a:lnTo>
                <a:lnTo>
                  <a:pt x="14393" y="958"/>
                </a:lnTo>
                <a:lnTo>
                  <a:pt x="14406" y="959"/>
                </a:lnTo>
                <a:lnTo>
                  <a:pt x="14420" y="960"/>
                </a:lnTo>
                <a:lnTo>
                  <a:pt x="14435" y="959"/>
                </a:lnTo>
                <a:lnTo>
                  <a:pt x="14448" y="958"/>
                </a:lnTo>
                <a:lnTo>
                  <a:pt x="14460" y="956"/>
                </a:lnTo>
                <a:lnTo>
                  <a:pt x="14472" y="954"/>
                </a:lnTo>
                <a:lnTo>
                  <a:pt x="14482" y="950"/>
                </a:lnTo>
                <a:lnTo>
                  <a:pt x="14492" y="946"/>
                </a:lnTo>
                <a:lnTo>
                  <a:pt x="14500" y="941"/>
                </a:lnTo>
                <a:lnTo>
                  <a:pt x="14508" y="936"/>
                </a:lnTo>
                <a:lnTo>
                  <a:pt x="14515" y="930"/>
                </a:lnTo>
                <a:lnTo>
                  <a:pt x="14520" y="923"/>
                </a:lnTo>
                <a:lnTo>
                  <a:pt x="14525" y="917"/>
                </a:lnTo>
                <a:lnTo>
                  <a:pt x="14529" y="910"/>
                </a:lnTo>
                <a:lnTo>
                  <a:pt x="14532" y="903"/>
                </a:lnTo>
                <a:lnTo>
                  <a:pt x="14535" y="895"/>
                </a:lnTo>
                <a:lnTo>
                  <a:pt x="14536" y="887"/>
                </a:lnTo>
                <a:lnTo>
                  <a:pt x="14537" y="879"/>
                </a:lnTo>
                <a:lnTo>
                  <a:pt x="14536" y="872"/>
                </a:lnTo>
                <a:lnTo>
                  <a:pt x="14535" y="866"/>
                </a:lnTo>
                <a:lnTo>
                  <a:pt x="14533" y="860"/>
                </a:lnTo>
                <a:lnTo>
                  <a:pt x="14530" y="854"/>
                </a:lnTo>
                <a:lnTo>
                  <a:pt x="14526" y="848"/>
                </a:lnTo>
                <a:lnTo>
                  <a:pt x="14522" y="843"/>
                </a:lnTo>
                <a:lnTo>
                  <a:pt x="14517" y="838"/>
                </a:lnTo>
                <a:lnTo>
                  <a:pt x="14511" y="834"/>
                </a:lnTo>
                <a:lnTo>
                  <a:pt x="14499" y="828"/>
                </a:lnTo>
                <a:lnTo>
                  <a:pt x="14480" y="821"/>
                </a:lnTo>
                <a:lnTo>
                  <a:pt x="14455" y="813"/>
                </a:lnTo>
                <a:lnTo>
                  <a:pt x="14423" y="805"/>
                </a:lnTo>
                <a:lnTo>
                  <a:pt x="14380" y="794"/>
                </a:lnTo>
                <a:lnTo>
                  <a:pt x="14343" y="783"/>
                </a:lnTo>
                <a:lnTo>
                  <a:pt x="14314" y="773"/>
                </a:lnTo>
                <a:lnTo>
                  <a:pt x="14292" y="764"/>
                </a:lnTo>
                <a:lnTo>
                  <a:pt x="14283" y="759"/>
                </a:lnTo>
                <a:lnTo>
                  <a:pt x="14275" y="755"/>
                </a:lnTo>
                <a:lnTo>
                  <a:pt x="14267" y="749"/>
                </a:lnTo>
                <a:lnTo>
                  <a:pt x="14260" y="743"/>
                </a:lnTo>
                <a:lnTo>
                  <a:pt x="14254" y="737"/>
                </a:lnTo>
                <a:lnTo>
                  <a:pt x="14248" y="731"/>
                </a:lnTo>
                <a:lnTo>
                  <a:pt x="14242" y="724"/>
                </a:lnTo>
                <a:lnTo>
                  <a:pt x="14237" y="716"/>
                </a:lnTo>
                <a:lnTo>
                  <a:pt x="14233" y="708"/>
                </a:lnTo>
                <a:lnTo>
                  <a:pt x="14229" y="700"/>
                </a:lnTo>
                <a:lnTo>
                  <a:pt x="14226" y="692"/>
                </a:lnTo>
                <a:lnTo>
                  <a:pt x="14223" y="683"/>
                </a:lnTo>
                <a:lnTo>
                  <a:pt x="14221" y="674"/>
                </a:lnTo>
                <a:lnTo>
                  <a:pt x="14220" y="666"/>
                </a:lnTo>
                <a:lnTo>
                  <a:pt x="14219" y="657"/>
                </a:lnTo>
                <a:lnTo>
                  <a:pt x="14218" y="648"/>
                </a:lnTo>
                <a:lnTo>
                  <a:pt x="14219" y="631"/>
                </a:lnTo>
                <a:lnTo>
                  <a:pt x="14222" y="615"/>
                </a:lnTo>
                <a:lnTo>
                  <a:pt x="14227" y="600"/>
                </a:lnTo>
                <a:lnTo>
                  <a:pt x="14234" y="585"/>
                </a:lnTo>
                <a:lnTo>
                  <a:pt x="14242" y="571"/>
                </a:lnTo>
                <a:lnTo>
                  <a:pt x="14252" y="559"/>
                </a:lnTo>
                <a:lnTo>
                  <a:pt x="14263" y="548"/>
                </a:lnTo>
                <a:lnTo>
                  <a:pt x="14276" y="538"/>
                </a:lnTo>
                <a:lnTo>
                  <a:pt x="14287" y="531"/>
                </a:lnTo>
                <a:lnTo>
                  <a:pt x="14299" y="524"/>
                </a:lnTo>
                <a:lnTo>
                  <a:pt x="14314" y="518"/>
                </a:lnTo>
                <a:lnTo>
                  <a:pt x="14330" y="513"/>
                </a:lnTo>
                <a:lnTo>
                  <a:pt x="14348" y="508"/>
                </a:lnTo>
                <a:lnTo>
                  <a:pt x="14366" y="505"/>
                </a:lnTo>
                <a:lnTo>
                  <a:pt x="14385" y="503"/>
                </a:lnTo>
                <a:lnTo>
                  <a:pt x="14405" y="503"/>
                </a:lnTo>
                <a:lnTo>
                  <a:pt x="14419" y="503"/>
                </a:lnTo>
                <a:lnTo>
                  <a:pt x="14434" y="504"/>
                </a:lnTo>
                <a:lnTo>
                  <a:pt x="14447" y="505"/>
                </a:lnTo>
                <a:lnTo>
                  <a:pt x="14461" y="507"/>
                </a:lnTo>
                <a:lnTo>
                  <a:pt x="14473" y="509"/>
                </a:lnTo>
                <a:lnTo>
                  <a:pt x="14486" y="512"/>
                </a:lnTo>
                <a:lnTo>
                  <a:pt x="14498" y="516"/>
                </a:lnTo>
                <a:lnTo>
                  <a:pt x="14509" y="520"/>
                </a:lnTo>
                <a:lnTo>
                  <a:pt x="14520" y="524"/>
                </a:lnTo>
                <a:lnTo>
                  <a:pt x="14530" y="529"/>
                </a:lnTo>
                <a:lnTo>
                  <a:pt x="14539" y="534"/>
                </a:lnTo>
                <a:lnTo>
                  <a:pt x="14548" y="540"/>
                </a:lnTo>
                <a:lnTo>
                  <a:pt x="14556" y="546"/>
                </a:lnTo>
                <a:lnTo>
                  <a:pt x="14563" y="552"/>
                </a:lnTo>
                <a:lnTo>
                  <a:pt x="14570" y="559"/>
                </a:lnTo>
                <a:lnTo>
                  <a:pt x="14576" y="566"/>
                </a:lnTo>
                <a:lnTo>
                  <a:pt x="14581" y="574"/>
                </a:lnTo>
                <a:lnTo>
                  <a:pt x="14586" y="582"/>
                </a:lnTo>
                <a:lnTo>
                  <a:pt x="14590" y="591"/>
                </a:lnTo>
                <a:lnTo>
                  <a:pt x="14594" y="600"/>
                </a:lnTo>
                <a:lnTo>
                  <a:pt x="14598" y="610"/>
                </a:lnTo>
                <a:lnTo>
                  <a:pt x="14601" y="621"/>
                </a:lnTo>
                <a:lnTo>
                  <a:pt x="14603" y="633"/>
                </a:lnTo>
                <a:lnTo>
                  <a:pt x="14606" y="645"/>
                </a:lnTo>
                <a:lnTo>
                  <a:pt x="14521" y="656"/>
                </a:lnTo>
                <a:lnTo>
                  <a:pt x="14519" y="647"/>
                </a:lnTo>
                <a:lnTo>
                  <a:pt x="14517" y="638"/>
                </a:lnTo>
                <a:lnTo>
                  <a:pt x="14514" y="629"/>
                </a:lnTo>
                <a:lnTo>
                  <a:pt x="14510" y="621"/>
                </a:lnTo>
                <a:lnTo>
                  <a:pt x="14505" y="614"/>
                </a:lnTo>
                <a:lnTo>
                  <a:pt x="14500" y="607"/>
                </a:lnTo>
                <a:lnTo>
                  <a:pt x="14495" y="600"/>
                </a:lnTo>
                <a:lnTo>
                  <a:pt x="14488" y="595"/>
                </a:lnTo>
                <a:lnTo>
                  <a:pt x="14481" y="589"/>
                </a:lnTo>
                <a:lnTo>
                  <a:pt x="14473" y="585"/>
                </a:lnTo>
                <a:lnTo>
                  <a:pt x="14464" y="581"/>
                </a:lnTo>
                <a:lnTo>
                  <a:pt x="14455" y="578"/>
                </a:lnTo>
                <a:lnTo>
                  <a:pt x="14445" y="576"/>
                </a:lnTo>
                <a:lnTo>
                  <a:pt x="14435" y="574"/>
                </a:lnTo>
                <a:lnTo>
                  <a:pt x="14423" y="573"/>
                </a:lnTo>
                <a:lnTo>
                  <a:pt x="14411" y="573"/>
                </a:lnTo>
                <a:lnTo>
                  <a:pt x="14397" y="573"/>
                </a:lnTo>
                <a:lnTo>
                  <a:pt x="14384" y="574"/>
                </a:lnTo>
                <a:lnTo>
                  <a:pt x="14372" y="575"/>
                </a:lnTo>
                <a:lnTo>
                  <a:pt x="14360" y="577"/>
                </a:lnTo>
                <a:lnTo>
                  <a:pt x="14350" y="580"/>
                </a:lnTo>
                <a:lnTo>
                  <a:pt x="14341" y="584"/>
                </a:lnTo>
                <a:lnTo>
                  <a:pt x="14333" y="587"/>
                </a:lnTo>
                <a:lnTo>
                  <a:pt x="14326" y="592"/>
                </a:lnTo>
                <a:lnTo>
                  <a:pt x="14320" y="597"/>
                </a:lnTo>
                <a:lnTo>
                  <a:pt x="14315" y="602"/>
                </a:lnTo>
                <a:lnTo>
                  <a:pt x="14311" y="608"/>
                </a:lnTo>
                <a:lnTo>
                  <a:pt x="14307" y="613"/>
                </a:lnTo>
                <a:lnTo>
                  <a:pt x="14305" y="619"/>
                </a:lnTo>
                <a:lnTo>
                  <a:pt x="14303" y="625"/>
                </a:lnTo>
                <a:lnTo>
                  <a:pt x="14301" y="631"/>
                </a:lnTo>
                <a:lnTo>
                  <a:pt x="14301" y="638"/>
                </a:lnTo>
                <a:lnTo>
                  <a:pt x="14302" y="646"/>
                </a:lnTo>
                <a:lnTo>
                  <a:pt x="14304" y="653"/>
                </a:lnTo>
                <a:lnTo>
                  <a:pt x="14307" y="661"/>
                </a:lnTo>
                <a:lnTo>
                  <a:pt x="14311" y="668"/>
                </a:lnTo>
                <a:lnTo>
                  <a:pt x="14317" y="674"/>
                </a:lnTo>
                <a:lnTo>
                  <a:pt x="14325" y="680"/>
                </a:lnTo>
                <a:lnTo>
                  <a:pt x="14334" y="685"/>
                </a:lnTo>
                <a:lnTo>
                  <a:pt x="14344" y="691"/>
                </a:lnTo>
                <a:lnTo>
                  <a:pt x="14354" y="694"/>
                </a:lnTo>
                <a:lnTo>
                  <a:pt x="14369" y="699"/>
                </a:lnTo>
                <a:lnTo>
                  <a:pt x="14392" y="705"/>
                </a:lnTo>
                <a:lnTo>
                  <a:pt x="14421" y="713"/>
                </a:lnTo>
                <a:lnTo>
                  <a:pt x="14462" y="725"/>
                </a:lnTo>
                <a:lnTo>
                  <a:pt x="14497" y="735"/>
                </a:lnTo>
                <a:lnTo>
                  <a:pt x="14526" y="744"/>
                </a:lnTo>
                <a:lnTo>
                  <a:pt x="14547" y="753"/>
                </a:lnTo>
                <a:lnTo>
                  <a:pt x="14556" y="757"/>
                </a:lnTo>
                <a:lnTo>
                  <a:pt x="14564" y="761"/>
                </a:lnTo>
                <a:lnTo>
                  <a:pt x="14573" y="766"/>
                </a:lnTo>
                <a:lnTo>
                  <a:pt x="14580" y="772"/>
                </a:lnTo>
                <a:lnTo>
                  <a:pt x="14587" y="777"/>
                </a:lnTo>
                <a:lnTo>
                  <a:pt x="14593" y="784"/>
                </a:lnTo>
                <a:lnTo>
                  <a:pt x="14599" y="790"/>
                </a:lnTo>
                <a:lnTo>
                  <a:pt x="14604" y="797"/>
                </a:lnTo>
                <a:lnTo>
                  <a:pt x="14609" y="805"/>
                </a:lnTo>
                <a:lnTo>
                  <a:pt x="14614" y="813"/>
                </a:lnTo>
                <a:lnTo>
                  <a:pt x="14617" y="822"/>
                </a:lnTo>
                <a:lnTo>
                  <a:pt x="14620" y="830"/>
                </a:lnTo>
                <a:lnTo>
                  <a:pt x="14622" y="840"/>
                </a:lnTo>
                <a:lnTo>
                  <a:pt x="14624" y="850"/>
                </a:lnTo>
                <a:lnTo>
                  <a:pt x="14625" y="860"/>
                </a:lnTo>
                <a:lnTo>
                  <a:pt x="14625" y="871"/>
                </a:lnTo>
                <a:lnTo>
                  <a:pt x="14625" y="881"/>
                </a:lnTo>
                <a:lnTo>
                  <a:pt x="14624" y="892"/>
                </a:lnTo>
                <a:lnTo>
                  <a:pt x="14622" y="902"/>
                </a:lnTo>
                <a:lnTo>
                  <a:pt x="14619" y="912"/>
                </a:lnTo>
                <a:lnTo>
                  <a:pt x="14615" y="922"/>
                </a:lnTo>
                <a:lnTo>
                  <a:pt x="14611" y="932"/>
                </a:lnTo>
                <a:lnTo>
                  <a:pt x="14606" y="941"/>
                </a:lnTo>
                <a:lnTo>
                  <a:pt x="14600" y="951"/>
                </a:lnTo>
                <a:lnTo>
                  <a:pt x="14594" y="960"/>
                </a:lnTo>
                <a:lnTo>
                  <a:pt x="14586" y="969"/>
                </a:lnTo>
                <a:lnTo>
                  <a:pt x="14578" y="977"/>
                </a:lnTo>
                <a:lnTo>
                  <a:pt x="14569" y="984"/>
                </a:lnTo>
                <a:lnTo>
                  <a:pt x="14559" y="991"/>
                </a:lnTo>
                <a:lnTo>
                  <a:pt x="14549" y="998"/>
                </a:lnTo>
                <a:lnTo>
                  <a:pt x="14539" y="1004"/>
                </a:lnTo>
                <a:lnTo>
                  <a:pt x="14527" y="1009"/>
                </a:lnTo>
                <a:lnTo>
                  <a:pt x="14515" y="1014"/>
                </a:lnTo>
                <a:lnTo>
                  <a:pt x="14503" y="1018"/>
                </a:lnTo>
                <a:lnTo>
                  <a:pt x="14490" y="1022"/>
                </a:lnTo>
                <a:lnTo>
                  <a:pt x="14477" y="1025"/>
                </a:lnTo>
                <a:lnTo>
                  <a:pt x="14463" y="1027"/>
                </a:lnTo>
                <a:lnTo>
                  <a:pt x="14449" y="1028"/>
                </a:lnTo>
                <a:lnTo>
                  <a:pt x="14435" y="1029"/>
                </a:lnTo>
                <a:lnTo>
                  <a:pt x="14421" y="1030"/>
                </a:lnTo>
                <a:lnTo>
                  <a:pt x="14397" y="1029"/>
                </a:lnTo>
                <a:lnTo>
                  <a:pt x="14374" y="1027"/>
                </a:lnTo>
                <a:lnTo>
                  <a:pt x="14352" y="1024"/>
                </a:lnTo>
                <a:lnTo>
                  <a:pt x="14333" y="1020"/>
                </a:lnTo>
                <a:lnTo>
                  <a:pt x="14315" y="1014"/>
                </a:lnTo>
                <a:lnTo>
                  <a:pt x="14298" y="1007"/>
                </a:lnTo>
                <a:lnTo>
                  <a:pt x="14283" y="999"/>
                </a:lnTo>
                <a:lnTo>
                  <a:pt x="14270" y="989"/>
                </a:lnTo>
                <a:lnTo>
                  <a:pt x="14257" y="978"/>
                </a:lnTo>
                <a:lnTo>
                  <a:pt x="14246" y="966"/>
                </a:lnTo>
                <a:lnTo>
                  <a:pt x="14236" y="953"/>
                </a:lnTo>
                <a:lnTo>
                  <a:pt x="14227" y="938"/>
                </a:lnTo>
                <a:lnTo>
                  <a:pt x="14220" y="923"/>
                </a:lnTo>
                <a:lnTo>
                  <a:pt x="14213" y="906"/>
                </a:lnTo>
                <a:lnTo>
                  <a:pt x="14208" y="888"/>
                </a:lnTo>
                <a:lnTo>
                  <a:pt x="14204" y="868"/>
                </a:lnTo>
                <a:close/>
                <a:moveTo>
                  <a:pt x="14883" y="943"/>
                </a:moveTo>
                <a:lnTo>
                  <a:pt x="14895" y="1018"/>
                </a:lnTo>
                <a:lnTo>
                  <a:pt x="14878" y="1022"/>
                </a:lnTo>
                <a:lnTo>
                  <a:pt x="14861" y="1024"/>
                </a:lnTo>
                <a:lnTo>
                  <a:pt x="14845" y="1025"/>
                </a:lnTo>
                <a:lnTo>
                  <a:pt x="14831" y="1026"/>
                </a:lnTo>
                <a:lnTo>
                  <a:pt x="14819" y="1026"/>
                </a:lnTo>
                <a:lnTo>
                  <a:pt x="14809" y="1025"/>
                </a:lnTo>
                <a:lnTo>
                  <a:pt x="14799" y="1024"/>
                </a:lnTo>
                <a:lnTo>
                  <a:pt x="14789" y="1022"/>
                </a:lnTo>
                <a:lnTo>
                  <a:pt x="14781" y="1020"/>
                </a:lnTo>
                <a:lnTo>
                  <a:pt x="14772" y="1018"/>
                </a:lnTo>
                <a:lnTo>
                  <a:pt x="14764" y="1015"/>
                </a:lnTo>
                <a:lnTo>
                  <a:pt x="14758" y="1011"/>
                </a:lnTo>
                <a:lnTo>
                  <a:pt x="14751" y="1007"/>
                </a:lnTo>
                <a:lnTo>
                  <a:pt x="14746" y="1003"/>
                </a:lnTo>
                <a:lnTo>
                  <a:pt x="14740" y="999"/>
                </a:lnTo>
                <a:lnTo>
                  <a:pt x="14736" y="994"/>
                </a:lnTo>
                <a:lnTo>
                  <a:pt x="14731" y="989"/>
                </a:lnTo>
                <a:lnTo>
                  <a:pt x="14728" y="984"/>
                </a:lnTo>
                <a:lnTo>
                  <a:pt x="14724" y="978"/>
                </a:lnTo>
                <a:lnTo>
                  <a:pt x="14722" y="972"/>
                </a:lnTo>
                <a:lnTo>
                  <a:pt x="14719" y="966"/>
                </a:lnTo>
                <a:lnTo>
                  <a:pt x="14717" y="957"/>
                </a:lnTo>
                <a:lnTo>
                  <a:pt x="14715" y="947"/>
                </a:lnTo>
                <a:lnTo>
                  <a:pt x="14714" y="935"/>
                </a:lnTo>
                <a:lnTo>
                  <a:pt x="14712" y="906"/>
                </a:lnTo>
                <a:lnTo>
                  <a:pt x="14711" y="871"/>
                </a:lnTo>
                <a:lnTo>
                  <a:pt x="14711" y="579"/>
                </a:lnTo>
                <a:lnTo>
                  <a:pt x="14648" y="579"/>
                </a:lnTo>
                <a:lnTo>
                  <a:pt x="14648" y="513"/>
                </a:lnTo>
                <a:lnTo>
                  <a:pt x="14711" y="513"/>
                </a:lnTo>
                <a:lnTo>
                  <a:pt x="14711" y="388"/>
                </a:lnTo>
                <a:lnTo>
                  <a:pt x="14798" y="337"/>
                </a:lnTo>
                <a:lnTo>
                  <a:pt x="14798" y="513"/>
                </a:lnTo>
                <a:lnTo>
                  <a:pt x="14883" y="513"/>
                </a:lnTo>
                <a:lnTo>
                  <a:pt x="14883" y="579"/>
                </a:lnTo>
                <a:lnTo>
                  <a:pt x="14798" y="579"/>
                </a:lnTo>
                <a:lnTo>
                  <a:pt x="14798" y="876"/>
                </a:lnTo>
                <a:lnTo>
                  <a:pt x="14798" y="893"/>
                </a:lnTo>
                <a:lnTo>
                  <a:pt x="14799" y="906"/>
                </a:lnTo>
                <a:lnTo>
                  <a:pt x="14800" y="916"/>
                </a:lnTo>
                <a:lnTo>
                  <a:pt x="14802" y="923"/>
                </a:lnTo>
                <a:lnTo>
                  <a:pt x="14805" y="928"/>
                </a:lnTo>
                <a:lnTo>
                  <a:pt x="14808" y="933"/>
                </a:lnTo>
                <a:lnTo>
                  <a:pt x="14812" y="937"/>
                </a:lnTo>
                <a:lnTo>
                  <a:pt x="14817" y="940"/>
                </a:lnTo>
                <a:lnTo>
                  <a:pt x="14823" y="943"/>
                </a:lnTo>
                <a:lnTo>
                  <a:pt x="14829" y="945"/>
                </a:lnTo>
                <a:lnTo>
                  <a:pt x="14837" y="946"/>
                </a:lnTo>
                <a:lnTo>
                  <a:pt x="14846" y="946"/>
                </a:lnTo>
                <a:lnTo>
                  <a:pt x="14854" y="946"/>
                </a:lnTo>
                <a:lnTo>
                  <a:pt x="14862" y="945"/>
                </a:lnTo>
                <a:lnTo>
                  <a:pt x="14872" y="944"/>
                </a:lnTo>
                <a:lnTo>
                  <a:pt x="14883" y="943"/>
                </a:lnTo>
                <a:close/>
                <a:moveTo>
                  <a:pt x="14938" y="419"/>
                </a:moveTo>
                <a:lnTo>
                  <a:pt x="14938" y="322"/>
                </a:lnTo>
                <a:lnTo>
                  <a:pt x="15025" y="322"/>
                </a:lnTo>
                <a:lnTo>
                  <a:pt x="15025" y="419"/>
                </a:lnTo>
                <a:lnTo>
                  <a:pt x="14938" y="419"/>
                </a:lnTo>
                <a:close/>
                <a:moveTo>
                  <a:pt x="14938" y="1019"/>
                </a:moveTo>
                <a:lnTo>
                  <a:pt x="14938" y="513"/>
                </a:lnTo>
                <a:lnTo>
                  <a:pt x="15025" y="513"/>
                </a:lnTo>
                <a:lnTo>
                  <a:pt x="15025" y="1019"/>
                </a:lnTo>
                <a:lnTo>
                  <a:pt x="14938" y="1019"/>
                </a:lnTo>
                <a:close/>
                <a:moveTo>
                  <a:pt x="15312" y="943"/>
                </a:moveTo>
                <a:lnTo>
                  <a:pt x="15324" y="1018"/>
                </a:lnTo>
                <a:lnTo>
                  <a:pt x="15306" y="1022"/>
                </a:lnTo>
                <a:lnTo>
                  <a:pt x="15290" y="1024"/>
                </a:lnTo>
                <a:lnTo>
                  <a:pt x="15274" y="1025"/>
                </a:lnTo>
                <a:lnTo>
                  <a:pt x="15260" y="1026"/>
                </a:lnTo>
                <a:lnTo>
                  <a:pt x="15248" y="1026"/>
                </a:lnTo>
                <a:lnTo>
                  <a:pt x="15238" y="1025"/>
                </a:lnTo>
                <a:lnTo>
                  <a:pt x="15228" y="1024"/>
                </a:lnTo>
                <a:lnTo>
                  <a:pt x="15218" y="1022"/>
                </a:lnTo>
                <a:lnTo>
                  <a:pt x="15210" y="1020"/>
                </a:lnTo>
                <a:lnTo>
                  <a:pt x="15202" y="1018"/>
                </a:lnTo>
                <a:lnTo>
                  <a:pt x="15194" y="1015"/>
                </a:lnTo>
                <a:lnTo>
                  <a:pt x="15188" y="1011"/>
                </a:lnTo>
                <a:lnTo>
                  <a:pt x="15181" y="1007"/>
                </a:lnTo>
                <a:lnTo>
                  <a:pt x="15176" y="1003"/>
                </a:lnTo>
                <a:lnTo>
                  <a:pt x="15169" y="999"/>
                </a:lnTo>
                <a:lnTo>
                  <a:pt x="15165" y="994"/>
                </a:lnTo>
                <a:lnTo>
                  <a:pt x="15160" y="989"/>
                </a:lnTo>
                <a:lnTo>
                  <a:pt x="15157" y="984"/>
                </a:lnTo>
                <a:lnTo>
                  <a:pt x="15153" y="978"/>
                </a:lnTo>
                <a:lnTo>
                  <a:pt x="15151" y="972"/>
                </a:lnTo>
                <a:lnTo>
                  <a:pt x="15148" y="966"/>
                </a:lnTo>
                <a:lnTo>
                  <a:pt x="15146" y="957"/>
                </a:lnTo>
                <a:lnTo>
                  <a:pt x="15144" y="947"/>
                </a:lnTo>
                <a:lnTo>
                  <a:pt x="15143" y="935"/>
                </a:lnTo>
                <a:lnTo>
                  <a:pt x="15141" y="906"/>
                </a:lnTo>
                <a:lnTo>
                  <a:pt x="15140" y="871"/>
                </a:lnTo>
                <a:lnTo>
                  <a:pt x="15140" y="579"/>
                </a:lnTo>
                <a:lnTo>
                  <a:pt x="15077" y="579"/>
                </a:lnTo>
                <a:lnTo>
                  <a:pt x="15077" y="513"/>
                </a:lnTo>
                <a:lnTo>
                  <a:pt x="15140" y="513"/>
                </a:lnTo>
                <a:lnTo>
                  <a:pt x="15140" y="388"/>
                </a:lnTo>
                <a:lnTo>
                  <a:pt x="15227" y="337"/>
                </a:lnTo>
                <a:lnTo>
                  <a:pt x="15227" y="513"/>
                </a:lnTo>
                <a:lnTo>
                  <a:pt x="15312" y="513"/>
                </a:lnTo>
                <a:lnTo>
                  <a:pt x="15312" y="579"/>
                </a:lnTo>
                <a:lnTo>
                  <a:pt x="15227" y="579"/>
                </a:lnTo>
                <a:lnTo>
                  <a:pt x="15227" y="876"/>
                </a:lnTo>
                <a:lnTo>
                  <a:pt x="15227" y="893"/>
                </a:lnTo>
                <a:lnTo>
                  <a:pt x="15228" y="906"/>
                </a:lnTo>
                <a:lnTo>
                  <a:pt x="15229" y="916"/>
                </a:lnTo>
                <a:lnTo>
                  <a:pt x="15231" y="923"/>
                </a:lnTo>
                <a:lnTo>
                  <a:pt x="15234" y="928"/>
                </a:lnTo>
                <a:lnTo>
                  <a:pt x="15237" y="933"/>
                </a:lnTo>
                <a:lnTo>
                  <a:pt x="15241" y="937"/>
                </a:lnTo>
                <a:lnTo>
                  <a:pt x="15246" y="940"/>
                </a:lnTo>
                <a:lnTo>
                  <a:pt x="15252" y="943"/>
                </a:lnTo>
                <a:lnTo>
                  <a:pt x="15258" y="945"/>
                </a:lnTo>
                <a:lnTo>
                  <a:pt x="15266" y="946"/>
                </a:lnTo>
                <a:lnTo>
                  <a:pt x="15275" y="946"/>
                </a:lnTo>
                <a:lnTo>
                  <a:pt x="15283" y="946"/>
                </a:lnTo>
                <a:lnTo>
                  <a:pt x="15291" y="945"/>
                </a:lnTo>
                <a:lnTo>
                  <a:pt x="15301" y="944"/>
                </a:lnTo>
                <a:lnTo>
                  <a:pt x="15312" y="943"/>
                </a:lnTo>
                <a:close/>
                <a:moveTo>
                  <a:pt x="15699" y="1019"/>
                </a:moveTo>
                <a:lnTo>
                  <a:pt x="15699" y="944"/>
                </a:lnTo>
                <a:lnTo>
                  <a:pt x="15691" y="954"/>
                </a:lnTo>
                <a:lnTo>
                  <a:pt x="15684" y="964"/>
                </a:lnTo>
                <a:lnTo>
                  <a:pt x="15675" y="973"/>
                </a:lnTo>
                <a:lnTo>
                  <a:pt x="15667" y="982"/>
                </a:lnTo>
                <a:lnTo>
                  <a:pt x="15658" y="989"/>
                </a:lnTo>
                <a:lnTo>
                  <a:pt x="15649" y="996"/>
                </a:lnTo>
                <a:lnTo>
                  <a:pt x="15639" y="1003"/>
                </a:lnTo>
                <a:lnTo>
                  <a:pt x="15630" y="1008"/>
                </a:lnTo>
                <a:lnTo>
                  <a:pt x="15619" y="1013"/>
                </a:lnTo>
                <a:lnTo>
                  <a:pt x="15609" y="1018"/>
                </a:lnTo>
                <a:lnTo>
                  <a:pt x="15598" y="1021"/>
                </a:lnTo>
                <a:lnTo>
                  <a:pt x="15587" y="1024"/>
                </a:lnTo>
                <a:lnTo>
                  <a:pt x="15575" y="1027"/>
                </a:lnTo>
                <a:lnTo>
                  <a:pt x="15563" y="1028"/>
                </a:lnTo>
                <a:lnTo>
                  <a:pt x="15551" y="1029"/>
                </a:lnTo>
                <a:lnTo>
                  <a:pt x="15538" y="1030"/>
                </a:lnTo>
                <a:lnTo>
                  <a:pt x="15527" y="1030"/>
                </a:lnTo>
                <a:lnTo>
                  <a:pt x="15516" y="1029"/>
                </a:lnTo>
                <a:lnTo>
                  <a:pt x="15506" y="1027"/>
                </a:lnTo>
                <a:lnTo>
                  <a:pt x="15495" y="1026"/>
                </a:lnTo>
                <a:lnTo>
                  <a:pt x="15485" y="1023"/>
                </a:lnTo>
                <a:lnTo>
                  <a:pt x="15475" y="1020"/>
                </a:lnTo>
                <a:lnTo>
                  <a:pt x="15465" y="1017"/>
                </a:lnTo>
                <a:lnTo>
                  <a:pt x="15455" y="1013"/>
                </a:lnTo>
                <a:lnTo>
                  <a:pt x="15446" y="1008"/>
                </a:lnTo>
                <a:lnTo>
                  <a:pt x="15437" y="1004"/>
                </a:lnTo>
                <a:lnTo>
                  <a:pt x="15429" y="999"/>
                </a:lnTo>
                <a:lnTo>
                  <a:pt x="15421" y="993"/>
                </a:lnTo>
                <a:lnTo>
                  <a:pt x="15414" y="988"/>
                </a:lnTo>
                <a:lnTo>
                  <a:pt x="15408" y="982"/>
                </a:lnTo>
                <a:lnTo>
                  <a:pt x="15403" y="976"/>
                </a:lnTo>
                <a:lnTo>
                  <a:pt x="15398" y="970"/>
                </a:lnTo>
                <a:lnTo>
                  <a:pt x="15389" y="956"/>
                </a:lnTo>
                <a:lnTo>
                  <a:pt x="15382" y="941"/>
                </a:lnTo>
                <a:lnTo>
                  <a:pt x="15375" y="924"/>
                </a:lnTo>
                <a:lnTo>
                  <a:pt x="15370" y="906"/>
                </a:lnTo>
                <a:lnTo>
                  <a:pt x="15368" y="892"/>
                </a:lnTo>
                <a:lnTo>
                  <a:pt x="15366" y="874"/>
                </a:lnTo>
                <a:lnTo>
                  <a:pt x="15365" y="852"/>
                </a:lnTo>
                <a:lnTo>
                  <a:pt x="15365" y="827"/>
                </a:lnTo>
                <a:lnTo>
                  <a:pt x="15365" y="513"/>
                </a:lnTo>
                <a:lnTo>
                  <a:pt x="15452" y="513"/>
                </a:lnTo>
                <a:lnTo>
                  <a:pt x="15452" y="794"/>
                </a:lnTo>
                <a:lnTo>
                  <a:pt x="15452" y="824"/>
                </a:lnTo>
                <a:lnTo>
                  <a:pt x="15453" y="850"/>
                </a:lnTo>
                <a:lnTo>
                  <a:pt x="15455" y="869"/>
                </a:lnTo>
                <a:lnTo>
                  <a:pt x="15457" y="884"/>
                </a:lnTo>
                <a:lnTo>
                  <a:pt x="15459" y="892"/>
                </a:lnTo>
                <a:lnTo>
                  <a:pt x="15462" y="900"/>
                </a:lnTo>
                <a:lnTo>
                  <a:pt x="15466" y="907"/>
                </a:lnTo>
                <a:lnTo>
                  <a:pt x="15470" y="914"/>
                </a:lnTo>
                <a:lnTo>
                  <a:pt x="15474" y="920"/>
                </a:lnTo>
                <a:lnTo>
                  <a:pt x="15479" y="926"/>
                </a:lnTo>
                <a:lnTo>
                  <a:pt x="15485" y="932"/>
                </a:lnTo>
                <a:lnTo>
                  <a:pt x="15491" y="937"/>
                </a:lnTo>
                <a:lnTo>
                  <a:pt x="15498" y="941"/>
                </a:lnTo>
                <a:lnTo>
                  <a:pt x="15505" y="945"/>
                </a:lnTo>
                <a:lnTo>
                  <a:pt x="15512" y="948"/>
                </a:lnTo>
                <a:lnTo>
                  <a:pt x="15520" y="951"/>
                </a:lnTo>
                <a:lnTo>
                  <a:pt x="15529" y="953"/>
                </a:lnTo>
                <a:lnTo>
                  <a:pt x="15537" y="955"/>
                </a:lnTo>
                <a:lnTo>
                  <a:pt x="15546" y="956"/>
                </a:lnTo>
                <a:lnTo>
                  <a:pt x="15556" y="956"/>
                </a:lnTo>
                <a:lnTo>
                  <a:pt x="15565" y="956"/>
                </a:lnTo>
                <a:lnTo>
                  <a:pt x="15574" y="955"/>
                </a:lnTo>
                <a:lnTo>
                  <a:pt x="15585" y="953"/>
                </a:lnTo>
                <a:lnTo>
                  <a:pt x="15594" y="951"/>
                </a:lnTo>
                <a:lnTo>
                  <a:pt x="15603" y="948"/>
                </a:lnTo>
                <a:lnTo>
                  <a:pt x="15611" y="945"/>
                </a:lnTo>
                <a:lnTo>
                  <a:pt x="15620" y="941"/>
                </a:lnTo>
                <a:lnTo>
                  <a:pt x="15629" y="936"/>
                </a:lnTo>
                <a:lnTo>
                  <a:pt x="15637" y="931"/>
                </a:lnTo>
                <a:lnTo>
                  <a:pt x="15644" y="925"/>
                </a:lnTo>
                <a:lnTo>
                  <a:pt x="15651" y="919"/>
                </a:lnTo>
                <a:lnTo>
                  <a:pt x="15657" y="913"/>
                </a:lnTo>
                <a:lnTo>
                  <a:pt x="15663" y="906"/>
                </a:lnTo>
                <a:lnTo>
                  <a:pt x="15668" y="899"/>
                </a:lnTo>
                <a:lnTo>
                  <a:pt x="15672" y="891"/>
                </a:lnTo>
                <a:lnTo>
                  <a:pt x="15676" y="883"/>
                </a:lnTo>
                <a:lnTo>
                  <a:pt x="15679" y="874"/>
                </a:lnTo>
                <a:lnTo>
                  <a:pt x="15682" y="864"/>
                </a:lnTo>
                <a:lnTo>
                  <a:pt x="15685" y="853"/>
                </a:lnTo>
                <a:lnTo>
                  <a:pt x="15687" y="841"/>
                </a:lnTo>
                <a:lnTo>
                  <a:pt x="15689" y="814"/>
                </a:lnTo>
                <a:lnTo>
                  <a:pt x="15690" y="784"/>
                </a:lnTo>
                <a:lnTo>
                  <a:pt x="15690" y="513"/>
                </a:lnTo>
                <a:lnTo>
                  <a:pt x="15776" y="513"/>
                </a:lnTo>
                <a:lnTo>
                  <a:pt x="15776" y="1019"/>
                </a:lnTo>
                <a:lnTo>
                  <a:pt x="15699" y="1019"/>
                </a:lnTo>
                <a:close/>
                <a:moveTo>
                  <a:pt x="16068" y="943"/>
                </a:moveTo>
                <a:lnTo>
                  <a:pt x="16080" y="1018"/>
                </a:lnTo>
                <a:lnTo>
                  <a:pt x="16062" y="1022"/>
                </a:lnTo>
                <a:lnTo>
                  <a:pt x="16046" y="1024"/>
                </a:lnTo>
                <a:lnTo>
                  <a:pt x="16030" y="1025"/>
                </a:lnTo>
                <a:lnTo>
                  <a:pt x="16016" y="1026"/>
                </a:lnTo>
                <a:lnTo>
                  <a:pt x="16004" y="1026"/>
                </a:lnTo>
                <a:lnTo>
                  <a:pt x="15994" y="1025"/>
                </a:lnTo>
                <a:lnTo>
                  <a:pt x="15984" y="1024"/>
                </a:lnTo>
                <a:lnTo>
                  <a:pt x="15973" y="1022"/>
                </a:lnTo>
                <a:lnTo>
                  <a:pt x="15965" y="1020"/>
                </a:lnTo>
                <a:lnTo>
                  <a:pt x="15957" y="1018"/>
                </a:lnTo>
                <a:lnTo>
                  <a:pt x="15949" y="1015"/>
                </a:lnTo>
                <a:lnTo>
                  <a:pt x="15942" y="1011"/>
                </a:lnTo>
                <a:lnTo>
                  <a:pt x="15936" y="1007"/>
                </a:lnTo>
                <a:lnTo>
                  <a:pt x="15931" y="1003"/>
                </a:lnTo>
                <a:lnTo>
                  <a:pt x="15925" y="999"/>
                </a:lnTo>
                <a:lnTo>
                  <a:pt x="15921" y="994"/>
                </a:lnTo>
                <a:lnTo>
                  <a:pt x="15916" y="989"/>
                </a:lnTo>
                <a:lnTo>
                  <a:pt x="15913" y="984"/>
                </a:lnTo>
                <a:lnTo>
                  <a:pt x="15909" y="978"/>
                </a:lnTo>
                <a:lnTo>
                  <a:pt x="15906" y="972"/>
                </a:lnTo>
                <a:lnTo>
                  <a:pt x="15904" y="966"/>
                </a:lnTo>
                <a:lnTo>
                  <a:pt x="15902" y="957"/>
                </a:lnTo>
                <a:lnTo>
                  <a:pt x="15900" y="947"/>
                </a:lnTo>
                <a:lnTo>
                  <a:pt x="15899" y="935"/>
                </a:lnTo>
                <a:lnTo>
                  <a:pt x="15897" y="906"/>
                </a:lnTo>
                <a:lnTo>
                  <a:pt x="15896" y="871"/>
                </a:lnTo>
                <a:lnTo>
                  <a:pt x="15896" y="579"/>
                </a:lnTo>
                <a:lnTo>
                  <a:pt x="15833" y="579"/>
                </a:lnTo>
                <a:lnTo>
                  <a:pt x="15833" y="513"/>
                </a:lnTo>
                <a:lnTo>
                  <a:pt x="15896" y="513"/>
                </a:lnTo>
                <a:lnTo>
                  <a:pt x="15896" y="388"/>
                </a:lnTo>
                <a:lnTo>
                  <a:pt x="15983" y="337"/>
                </a:lnTo>
                <a:lnTo>
                  <a:pt x="15983" y="513"/>
                </a:lnTo>
                <a:lnTo>
                  <a:pt x="16068" y="513"/>
                </a:lnTo>
                <a:lnTo>
                  <a:pt x="16068" y="579"/>
                </a:lnTo>
                <a:lnTo>
                  <a:pt x="15983" y="579"/>
                </a:lnTo>
                <a:lnTo>
                  <a:pt x="15983" y="876"/>
                </a:lnTo>
                <a:lnTo>
                  <a:pt x="15983" y="893"/>
                </a:lnTo>
                <a:lnTo>
                  <a:pt x="15984" y="906"/>
                </a:lnTo>
                <a:lnTo>
                  <a:pt x="15985" y="916"/>
                </a:lnTo>
                <a:lnTo>
                  <a:pt x="15987" y="923"/>
                </a:lnTo>
                <a:lnTo>
                  <a:pt x="15990" y="928"/>
                </a:lnTo>
                <a:lnTo>
                  <a:pt x="15993" y="933"/>
                </a:lnTo>
                <a:lnTo>
                  <a:pt x="15997" y="937"/>
                </a:lnTo>
                <a:lnTo>
                  <a:pt x="16002" y="940"/>
                </a:lnTo>
                <a:lnTo>
                  <a:pt x="16007" y="943"/>
                </a:lnTo>
                <a:lnTo>
                  <a:pt x="16014" y="945"/>
                </a:lnTo>
                <a:lnTo>
                  <a:pt x="16022" y="946"/>
                </a:lnTo>
                <a:lnTo>
                  <a:pt x="16031" y="946"/>
                </a:lnTo>
                <a:lnTo>
                  <a:pt x="16039" y="946"/>
                </a:lnTo>
                <a:lnTo>
                  <a:pt x="16047" y="945"/>
                </a:lnTo>
                <a:lnTo>
                  <a:pt x="16057" y="944"/>
                </a:lnTo>
                <a:lnTo>
                  <a:pt x="16068" y="943"/>
                </a:lnTo>
                <a:close/>
                <a:moveTo>
                  <a:pt x="5119" y="1721"/>
                </a:moveTo>
                <a:lnTo>
                  <a:pt x="5213" y="1744"/>
                </a:lnTo>
                <a:lnTo>
                  <a:pt x="5205" y="1772"/>
                </a:lnTo>
                <a:lnTo>
                  <a:pt x="5195" y="1797"/>
                </a:lnTo>
                <a:lnTo>
                  <a:pt x="5190" y="1810"/>
                </a:lnTo>
                <a:lnTo>
                  <a:pt x="5185" y="1822"/>
                </a:lnTo>
                <a:lnTo>
                  <a:pt x="5179" y="1833"/>
                </a:lnTo>
                <a:lnTo>
                  <a:pt x="5172" y="1844"/>
                </a:lnTo>
                <a:lnTo>
                  <a:pt x="5166" y="1855"/>
                </a:lnTo>
                <a:lnTo>
                  <a:pt x="5159" y="1865"/>
                </a:lnTo>
                <a:lnTo>
                  <a:pt x="5151" y="1875"/>
                </a:lnTo>
                <a:lnTo>
                  <a:pt x="5143" y="1884"/>
                </a:lnTo>
                <a:lnTo>
                  <a:pt x="5135" y="1893"/>
                </a:lnTo>
                <a:lnTo>
                  <a:pt x="5127" y="1901"/>
                </a:lnTo>
                <a:lnTo>
                  <a:pt x="5117" y="1909"/>
                </a:lnTo>
                <a:lnTo>
                  <a:pt x="5108" y="1917"/>
                </a:lnTo>
                <a:lnTo>
                  <a:pt x="5098" y="1924"/>
                </a:lnTo>
                <a:lnTo>
                  <a:pt x="5088" y="1931"/>
                </a:lnTo>
                <a:lnTo>
                  <a:pt x="5078" y="1937"/>
                </a:lnTo>
                <a:lnTo>
                  <a:pt x="5068" y="1943"/>
                </a:lnTo>
                <a:lnTo>
                  <a:pt x="5057" y="1949"/>
                </a:lnTo>
                <a:lnTo>
                  <a:pt x="5047" y="1953"/>
                </a:lnTo>
                <a:lnTo>
                  <a:pt x="5035" y="1958"/>
                </a:lnTo>
                <a:lnTo>
                  <a:pt x="5024" y="1962"/>
                </a:lnTo>
                <a:lnTo>
                  <a:pt x="5013" y="1965"/>
                </a:lnTo>
                <a:lnTo>
                  <a:pt x="5001" y="1968"/>
                </a:lnTo>
                <a:lnTo>
                  <a:pt x="4988" y="1971"/>
                </a:lnTo>
                <a:lnTo>
                  <a:pt x="4976" y="1973"/>
                </a:lnTo>
                <a:lnTo>
                  <a:pt x="4950" y="1976"/>
                </a:lnTo>
                <a:lnTo>
                  <a:pt x="4923" y="1977"/>
                </a:lnTo>
                <a:lnTo>
                  <a:pt x="4895" y="1976"/>
                </a:lnTo>
                <a:lnTo>
                  <a:pt x="4869" y="1974"/>
                </a:lnTo>
                <a:lnTo>
                  <a:pt x="4844" y="1970"/>
                </a:lnTo>
                <a:lnTo>
                  <a:pt x="4821" y="1965"/>
                </a:lnTo>
                <a:lnTo>
                  <a:pt x="4799" y="1959"/>
                </a:lnTo>
                <a:lnTo>
                  <a:pt x="4778" y="1951"/>
                </a:lnTo>
                <a:lnTo>
                  <a:pt x="4758" y="1942"/>
                </a:lnTo>
                <a:lnTo>
                  <a:pt x="4740" y="1931"/>
                </a:lnTo>
                <a:lnTo>
                  <a:pt x="4722" y="1919"/>
                </a:lnTo>
                <a:lnTo>
                  <a:pt x="4706" y="1905"/>
                </a:lnTo>
                <a:lnTo>
                  <a:pt x="4691" y="1891"/>
                </a:lnTo>
                <a:lnTo>
                  <a:pt x="4677" y="1875"/>
                </a:lnTo>
                <a:lnTo>
                  <a:pt x="4664" y="1858"/>
                </a:lnTo>
                <a:lnTo>
                  <a:pt x="4652" y="1839"/>
                </a:lnTo>
                <a:lnTo>
                  <a:pt x="4641" y="1819"/>
                </a:lnTo>
                <a:lnTo>
                  <a:pt x="4632" y="1798"/>
                </a:lnTo>
                <a:lnTo>
                  <a:pt x="4623" y="1776"/>
                </a:lnTo>
                <a:lnTo>
                  <a:pt x="4616" y="1754"/>
                </a:lnTo>
                <a:lnTo>
                  <a:pt x="4609" y="1731"/>
                </a:lnTo>
                <a:lnTo>
                  <a:pt x="4604" y="1708"/>
                </a:lnTo>
                <a:lnTo>
                  <a:pt x="4600" y="1685"/>
                </a:lnTo>
                <a:lnTo>
                  <a:pt x="4597" y="1661"/>
                </a:lnTo>
                <a:lnTo>
                  <a:pt x="4595" y="1636"/>
                </a:lnTo>
                <a:lnTo>
                  <a:pt x="4595" y="1612"/>
                </a:lnTo>
                <a:lnTo>
                  <a:pt x="4596" y="1584"/>
                </a:lnTo>
                <a:lnTo>
                  <a:pt x="4597" y="1558"/>
                </a:lnTo>
                <a:lnTo>
                  <a:pt x="4601" y="1533"/>
                </a:lnTo>
                <a:lnTo>
                  <a:pt x="4605" y="1509"/>
                </a:lnTo>
                <a:lnTo>
                  <a:pt x="4611" y="1486"/>
                </a:lnTo>
                <a:lnTo>
                  <a:pt x="4618" y="1463"/>
                </a:lnTo>
                <a:lnTo>
                  <a:pt x="4627" y="1442"/>
                </a:lnTo>
                <a:lnTo>
                  <a:pt x="4636" y="1421"/>
                </a:lnTo>
                <a:lnTo>
                  <a:pt x="4647" y="1401"/>
                </a:lnTo>
                <a:lnTo>
                  <a:pt x="4659" y="1383"/>
                </a:lnTo>
                <a:lnTo>
                  <a:pt x="4673" y="1366"/>
                </a:lnTo>
                <a:lnTo>
                  <a:pt x="4687" y="1350"/>
                </a:lnTo>
                <a:lnTo>
                  <a:pt x="4702" y="1335"/>
                </a:lnTo>
                <a:lnTo>
                  <a:pt x="4718" y="1321"/>
                </a:lnTo>
                <a:lnTo>
                  <a:pt x="4737" y="1309"/>
                </a:lnTo>
                <a:lnTo>
                  <a:pt x="4756" y="1298"/>
                </a:lnTo>
                <a:lnTo>
                  <a:pt x="4775" y="1288"/>
                </a:lnTo>
                <a:lnTo>
                  <a:pt x="4795" y="1280"/>
                </a:lnTo>
                <a:lnTo>
                  <a:pt x="4815" y="1272"/>
                </a:lnTo>
                <a:lnTo>
                  <a:pt x="4836" y="1266"/>
                </a:lnTo>
                <a:lnTo>
                  <a:pt x="4857" y="1262"/>
                </a:lnTo>
                <a:lnTo>
                  <a:pt x="4879" y="1259"/>
                </a:lnTo>
                <a:lnTo>
                  <a:pt x="4902" y="1257"/>
                </a:lnTo>
                <a:lnTo>
                  <a:pt x="4925" y="1256"/>
                </a:lnTo>
                <a:lnTo>
                  <a:pt x="4951" y="1257"/>
                </a:lnTo>
                <a:lnTo>
                  <a:pt x="4975" y="1259"/>
                </a:lnTo>
                <a:lnTo>
                  <a:pt x="4999" y="1263"/>
                </a:lnTo>
                <a:lnTo>
                  <a:pt x="5021" y="1269"/>
                </a:lnTo>
                <a:lnTo>
                  <a:pt x="5043" y="1277"/>
                </a:lnTo>
                <a:lnTo>
                  <a:pt x="5063" y="1286"/>
                </a:lnTo>
                <a:lnTo>
                  <a:pt x="5083" y="1297"/>
                </a:lnTo>
                <a:lnTo>
                  <a:pt x="5101" y="1309"/>
                </a:lnTo>
                <a:lnTo>
                  <a:pt x="5118" y="1323"/>
                </a:lnTo>
                <a:lnTo>
                  <a:pt x="5135" y="1338"/>
                </a:lnTo>
                <a:lnTo>
                  <a:pt x="5149" y="1355"/>
                </a:lnTo>
                <a:lnTo>
                  <a:pt x="5162" y="1373"/>
                </a:lnTo>
                <a:lnTo>
                  <a:pt x="5174" y="1392"/>
                </a:lnTo>
                <a:lnTo>
                  <a:pt x="5184" y="1413"/>
                </a:lnTo>
                <a:lnTo>
                  <a:pt x="5193" y="1435"/>
                </a:lnTo>
                <a:lnTo>
                  <a:pt x="5201" y="1459"/>
                </a:lnTo>
                <a:lnTo>
                  <a:pt x="5110" y="1480"/>
                </a:lnTo>
                <a:lnTo>
                  <a:pt x="5103" y="1462"/>
                </a:lnTo>
                <a:lnTo>
                  <a:pt x="5096" y="1445"/>
                </a:lnTo>
                <a:lnTo>
                  <a:pt x="5088" y="1429"/>
                </a:lnTo>
                <a:lnTo>
                  <a:pt x="5080" y="1414"/>
                </a:lnTo>
                <a:lnTo>
                  <a:pt x="5071" y="1401"/>
                </a:lnTo>
                <a:lnTo>
                  <a:pt x="5061" y="1389"/>
                </a:lnTo>
                <a:lnTo>
                  <a:pt x="5051" y="1379"/>
                </a:lnTo>
                <a:lnTo>
                  <a:pt x="5039" y="1369"/>
                </a:lnTo>
                <a:lnTo>
                  <a:pt x="5028" y="1361"/>
                </a:lnTo>
                <a:lnTo>
                  <a:pt x="5015" y="1354"/>
                </a:lnTo>
                <a:lnTo>
                  <a:pt x="5002" y="1348"/>
                </a:lnTo>
                <a:lnTo>
                  <a:pt x="4987" y="1343"/>
                </a:lnTo>
                <a:lnTo>
                  <a:pt x="4973" y="1340"/>
                </a:lnTo>
                <a:lnTo>
                  <a:pt x="4957" y="1337"/>
                </a:lnTo>
                <a:lnTo>
                  <a:pt x="4941" y="1335"/>
                </a:lnTo>
                <a:lnTo>
                  <a:pt x="4923" y="1335"/>
                </a:lnTo>
                <a:lnTo>
                  <a:pt x="4903" y="1335"/>
                </a:lnTo>
                <a:lnTo>
                  <a:pt x="4884" y="1337"/>
                </a:lnTo>
                <a:lnTo>
                  <a:pt x="4866" y="1340"/>
                </a:lnTo>
                <a:lnTo>
                  <a:pt x="4849" y="1344"/>
                </a:lnTo>
                <a:lnTo>
                  <a:pt x="4833" y="1350"/>
                </a:lnTo>
                <a:lnTo>
                  <a:pt x="4817" y="1356"/>
                </a:lnTo>
                <a:lnTo>
                  <a:pt x="4803" y="1364"/>
                </a:lnTo>
                <a:lnTo>
                  <a:pt x="4789" y="1373"/>
                </a:lnTo>
                <a:lnTo>
                  <a:pt x="4776" y="1383"/>
                </a:lnTo>
                <a:lnTo>
                  <a:pt x="4764" y="1394"/>
                </a:lnTo>
                <a:lnTo>
                  <a:pt x="4753" y="1406"/>
                </a:lnTo>
                <a:lnTo>
                  <a:pt x="4743" y="1418"/>
                </a:lnTo>
                <a:lnTo>
                  <a:pt x="4734" y="1432"/>
                </a:lnTo>
                <a:lnTo>
                  <a:pt x="4726" y="1446"/>
                </a:lnTo>
                <a:lnTo>
                  <a:pt x="4718" y="1461"/>
                </a:lnTo>
                <a:lnTo>
                  <a:pt x="4712" y="1476"/>
                </a:lnTo>
                <a:lnTo>
                  <a:pt x="4707" y="1493"/>
                </a:lnTo>
                <a:lnTo>
                  <a:pt x="4703" y="1509"/>
                </a:lnTo>
                <a:lnTo>
                  <a:pt x="4699" y="1526"/>
                </a:lnTo>
                <a:lnTo>
                  <a:pt x="4696" y="1542"/>
                </a:lnTo>
                <a:lnTo>
                  <a:pt x="4693" y="1559"/>
                </a:lnTo>
                <a:lnTo>
                  <a:pt x="4692" y="1576"/>
                </a:lnTo>
                <a:lnTo>
                  <a:pt x="4691" y="1593"/>
                </a:lnTo>
                <a:lnTo>
                  <a:pt x="4690" y="1611"/>
                </a:lnTo>
                <a:lnTo>
                  <a:pt x="4691" y="1633"/>
                </a:lnTo>
                <a:lnTo>
                  <a:pt x="4692" y="1654"/>
                </a:lnTo>
                <a:lnTo>
                  <a:pt x="4694" y="1675"/>
                </a:lnTo>
                <a:lnTo>
                  <a:pt x="4697" y="1694"/>
                </a:lnTo>
                <a:lnTo>
                  <a:pt x="4700" y="1713"/>
                </a:lnTo>
                <a:lnTo>
                  <a:pt x="4705" y="1732"/>
                </a:lnTo>
                <a:lnTo>
                  <a:pt x="4710" y="1749"/>
                </a:lnTo>
                <a:lnTo>
                  <a:pt x="4716" y="1766"/>
                </a:lnTo>
                <a:lnTo>
                  <a:pt x="4724" y="1782"/>
                </a:lnTo>
                <a:lnTo>
                  <a:pt x="4732" y="1797"/>
                </a:lnTo>
                <a:lnTo>
                  <a:pt x="4740" y="1811"/>
                </a:lnTo>
                <a:lnTo>
                  <a:pt x="4750" y="1824"/>
                </a:lnTo>
                <a:lnTo>
                  <a:pt x="4760" y="1836"/>
                </a:lnTo>
                <a:lnTo>
                  <a:pt x="4772" y="1847"/>
                </a:lnTo>
                <a:lnTo>
                  <a:pt x="4784" y="1856"/>
                </a:lnTo>
                <a:lnTo>
                  <a:pt x="4797" y="1865"/>
                </a:lnTo>
                <a:lnTo>
                  <a:pt x="4811" y="1873"/>
                </a:lnTo>
                <a:lnTo>
                  <a:pt x="4825" y="1880"/>
                </a:lnTo>
                <a:lnTo>
                  <a:pt x="4839" y="1885"/>
                </a:lnTo>
                <a:lnTo>
                  <a:pt x="4854" y="1890"/>
                </a:lnTo>
                <a:lnTo>
                  <a:pt x="4869" y="1893"/>
                </a:lnTo>
                <a:lnTo>
                  <a:pt x="4884" y="1896"/>
                </a:lnTo>
                <a:lnTo>
                  <a:pt x="4899" y="1897"/>
                </a:lnTo>
                <a:lnTo>
                  <a:pt x="4915" y="1898"/>
                </a:lnTo>
                <a:lnTo>
                  <a:pt x="4935" y="1897"/>
                </a:lnTo>
                <a:lnTo>
                  <a:pt x="4953" y="1895"/>
                </a:lnTo>
                <a:lnTo>
                  <a:pt x="4971" y="1892"/>
                </a:lnTo>
                <a:lnTo>
                  <a:pt x="4987" y="1887"/>
                </a:lnTo>
                <a:lnTo>
                  <a:pt x="5003" y="1881"/>
                </a:lnTo>
                <a:lnTo>
                  <a:pt x="5019" y="1873"/>
                </a:lnTo>
                <a:lnTo>
                  <a:pt x="5033" y="1864"/>
                </a:lnTo>
                <a:lnTo>
                  <a:pt x="5047" y="1853"/>
                </a:lnTo>
                <a:lnTo>
                  <a:pt x="5060" y="1842"/>
                </a:lnTo>
                <a:lnTo>
                  <a:pt x="5071" y="1828"/>
                </a:lnTo>
                <a:lnTo>
                  <a:pt x="5082" y="1814"/>
                </a:lnTo>
                <a:lnTo>
                  <a:pt x="5092" y="1798"/>
                </a:lnTo>
                <a:lnTo>
                  <a:pt x="5100" y="1781"/>
                </a:lnTo>
                <a:lnTo>
                  <a:pt x="5108" y="1762"/>
                </a:lnTo>
                <a:lnTo>
                  <a:pt x="5114" y="1742"/>
                </a:lnTo>
                <a:lnTo>
                  <a:pt x="5119" y="1721"/>
                </a:lnTo>
                <a:close/>
                <a:moveTo>
                  <a:pt x="4921" y="1172"/>
                </a:moveTo>
                <a:lnTo>
                  <a:pt x="4975" y="1091"/>
                </a:lnTo>
                <a:lnTo>
                  <a:pt x="5072" y="1091"/>
                </a:lnTo>
                <a:lnTo>
                  <a:pt x="4964" y="1225"/>
                </a:lnTo>
                <a:lnTo>
                  <a:pt x="4872" y="1225"/>
                </a:lnTo>
                <a:lnTo>
                  <a:pt x="4771" y="1091"/>
                </a:lnTo>
                <a:lnTo>
                  <a:pt x="4868" y="1091"/>
                </a:lnTo>
                <a:lnTo>
                  <a:pt x="4921" y="1172"/>
                </a:lnTo>
                <a:close/>
                <a:moveTo>
                  <a:pt x="5633" y="1802"/>
                </a:moveTo>
                <a:lnTo>
                  <a:pt x="5721" y="1813"/>
                </a:lnTo>
                <a:lnTo>
                  <a:pt x="5716" y="1832"/>
                </a:lnTo>
                <a:lnTo>
                  <a:pt x="5709" y="1850"/>
                </a:lnTo>
                <a:lnTo>
                  <a:pt x="5701" y="1866"/>
                </a:lnTo>
                <a:lnTo>
                  <a:pt x="5692" y="1882"/>
                </a:lnTo>
                <a:lnTo>
                  <a:pt x="5681" y="1896"/>
                </a:lnTo>
                <a:lnTo>
                  <a:pt x="5670" y="1910"/>
                </a:lnTo>
                <a:lnTo>
                  <a:pt x="5658" y="1922"/>
                </a:lnTo>
                <a:lnTo>
                  <a:pt x="5644" y="1933"/>
                </a:lnTo>
                <a:lnTo>
                  <a:pt x="5630" y="1943"/>
                </a:lnTo>
                <a:lnTo>
                  <a:pt x="5614" y="1952"/>
                </a:lnTo>
                <a:lnTo>
                  <a:pt x="5597" y="1959"/>
                </a:lnTo>
                <a:lnTo>
                  <a:pt x="5580" y="1965"/>
                </a:lnTo>
                <a:lnTo>
                  <a:pt x="5561" y="1970"/>
                </a:lnTo>
                <a:lnTo>
                  <a:pt x="5542" y="1973"/>
                </a:lnTo>
                <a:lnTo>
                  <a:pt x="5520" y="1975"/>
                </a:lnTo>
                <a:lnTo>
                  <a:pt x="5499" y="1976"/>
                </a:lnTo>
                <a:lnTo>
                  <a:pt x="5485" y="1976"/>
                </a:lnTo>
                <a:lnTo>
                  <a:pt x="5472" y="1975"/>
                </a:lnTo>
                <a:lnTo>
                  <a:pt x="5459" y="1973"/>
                </a:lnTo>
                <a:lnTo>
                  <a:pt x="5447" y="1972"/>
                </a:lnTo>
                <a:lnTo>
                  <a:pt x="5434" y="1969"/>
                </a:lnTo>
                <a:lnTo>
                  <a:pt x="5423" y="1966"/>
                </a:lnTo>
                <a:lnTo>
                  <a:pt x="5411" y="1963"/>
                </a:lnTo>
                <a:lnTo>
                  <a:pt x="5400" y="1959"/>
                </a:lnTo>
                <a:lnTo>
                  <a:pt x="5389" y="1954"/>
                </a:lnTo>
                <a:lnTo>
                  <a:pt x="5379" y="1949"/>
                </a:lnTo>
                <a:lnTo>
                  <a:pt x="5369" y="1944"/>
                </a:lnTo>
                <a:lnTo>
                  <a:pt x="5359" y="1937"/>
                </a:lnTo>
                <a:lnTo>
                  <a:pt x="5350" y="1931"/>
                </a:lnTo>
                <a:lnTo>
                  <a:pt x="5341" y="1924"/>
                </a:lnTo>
                <a:lnTo>
                  <a:pt x="5332" y="1916"/>
                </a:lnTo>
                <a:lnTo>
                  <a:pt x="5323" y="1908"/>
                </a:lnTo>
                <a:lnTo>
                  <a:pt x="5315" y="1899"/>
                </a:lnTo>
                <a:lnTo>
                  <a:pt x="5308" y="1890"/>
                </a:lnTo>
                <a:lnTo>
                  <a:pt x="5301" y="1880"/>
                </a:lnTo>
                <a:lnTo>
                  <a:pt x="5295" y="1870"/>
                </a:lnTo>
                <a:lnTo>
                  <a:pt x="5289" y="1860"/>
                </a:lnTo>
                <a:lnTo>
                  <a:pt x="5283" y="1849"/>
                </a:lnTo>
                <a:lnTo>
                  <a:pt x="5279" y="1838"/>
                </a:lnTo>
                <a:lnTo>
                  <a:pt x="5274" y="1826"/>
                </a:lnTo>
                <a:lnTo>
                  <a:pt x="5271" y="1814"/>
                </a:lnTo>
                <a:lnTo>
                  <a:pt x="5267" y="1801"/>
                </a:lnTo>
                <a:lnTo>
                  <a:pt x="5264" y="1788"/>
                </a:lnTo>
                <a:lnTo>
                  <a:pt x="5262" y="1775"/>
                </a:lnTo>
                <a:lnTo>
                  <a:pt x="5260" y="1761"/>
                </a:lnTo>
                <a:lnTo>
                  <a:pt x="5259" y="1747"/>
                </a:lnTo>
                <a:lnTo>
                  <a:pt x="5258" y="1732"/>
                </a:lnTo>
                <a:lnTo>
                  <a:pt x="5258" y="1717"/>
                </a:lnTo>
                <a:lnTo>
                  <a:pt x="5258" y="1701"/>
                </a:lnTo>
                <a:lnTo>
                  <a:pt x="5259" y="1686"/>
                </a:lnTo>
                <a:lnTo>
                  <a:pt x="5260" y="1671"/>
                </a:lnTo>
                <a:lnTo>
                  <a:pt x="5262" y="1657"/>
                </a:lnTo>
                <a:lnTo>
                  <a:pt x="5265" y="1643"/>
                </a:lnTo>
                <a:lnTo>
                  <a:pt x="5267" y="1630"/>
                </a:lnTo>
                <a:lnTo>
                  <a:pt x="5271" y="1617"/>
                </a:lnTo>
                <a:lnTo>
                  <a:pt x="5274" y="1604"/>
                </a:lnTo>
                <a:lnTo>
                  <a:pt x="5279" y="1591"/>
                </a:lnTo>
                <a:lnTo>
                  <a:pt x="5284" y="1579"/>
                </a:lnTo>
                <a:lnTo>
                  <a:pt x="5289" y="1568"/>
                </a:lnTo>
                <a:lnTo>
                  <a:pt x="5295" y="1557"/>
                </a:lnTo>
                <a:lnTo>
                  <a:pt x="5301" y="1547"/>
                </a:lnTo>
                <a:lnTo>
                  <a:pt x="5308" y="1537"/>
                </a:lnTo>
                <a:lnTo>
                  <a:pt x="5316" y="1528"/>
                </a:lnTo>
                <a:lnTo>
                  <a:pt x="5323" y="1519"/>
                </a:lnTo>
                <a:lnTo>
                  <a:pt x="5333" y="1510"/>
                </a:lnTo>
                <a:lnTo>
                  <a:pt x="5341" y="1502"/>
                </a:lnTo>
                <a:lnTo>
                  <a:pt x="5350" y="1495"/>
                </a:lnTo>
                <a:lnTo>
                  <a:pt x="5360" y="1488"/>
                </a:lnTo>
                <a:lnTo>
                  <a:pt x="5369" y="1482"/>
                </a:lnTo>
                <a:lnTo>
                  <a:pt x="5379" y="1476"/>
                </a:lnTo>
                <a:lnTo>
                  <a:pt x="5389" y="1471"/>
                </a:lnTo>
                <a:lnTo>
                  <a:pt x="5400" y="1466"/>
                </a:lnTo>
                <a:lnTo>
                  <a:pt x="5410" y="1462"/>
                </a:lnTo>
                <a:lnTo>
                  <a:pt x="5421" y="1458"/>
                </a:lnTo>
                <a:lnTo>
                  <a:pt x="5433" y="1455"/>
                </a:lnTo>
                <a:lnTo>
                  <a:pt x="5445" y="1453"/>
                </a:lnTo>
                <a:lnTo>
                  <a:pt x="5456" y="1451"/>
                </a:lnTo>
                <a:lnTo>
                  <a:pt x="5469" y="1450"/>
                </a:lnTo>
                <a:lnTo>
                  <a:pt x="5481" y="1449"/>
                </a:lnTo>
                <a:lnTo>
                  <a:pt x="5494" y="1449"/>
                </a:lnTo>
                <a:lnTo>
                  <a:pt x="5507" y="1449"/>
                </a:lnTo>
                <a:lnTo>
                  <a:pt x="5519" y="1450"/>
                </a:lnTo>
                <a:lnTo>
                  <a:pt x="5532" y="1451"/>
                </a:lnTo>
                <a:lnTo>
                  <a:pt x="5543" y="1453"/>
                </a:lnTo>
                <a:lnTo>
                  <a:pt x="5555" y="1455"/>
                </a:lnTo>
                <a:lnTo>
                  <a:pt x="5566" y="1458"/>
                </a:lnTo>
                <a:lnTo>
                  <a:pt x="5577" y="1462"/>
                </a:lnTo>
                <a:lnTo>
                  <a:pt x="5587" y="1466"/>
                </a:lnTo>
                <a:lnTo>
                  <a:pt x="5597" y="1470"/>
                </a:lnTo>
                <a:lnTo>
                  <a:pt x="5607" y="1475"/>
                </a:lnTo>
                <a:lnTo>
                  <a:pt x="5617" y="1481"/>
                </a:lnTo>
                <a:lnTo>
                  <a:pt x="5626" y="1487"/>
                </a:lnTo>
                <a:lnTo>
                  <a:pt x="5635" y="1494"/>
                </a:lnTo>
                <a:lnTo>
                  <a:pt x="5644" y="1501"/>
                </a:lnTo>
                <a:lnTo>
                  <a:pt x="5652" y="1509"/>
                </a:lnTo>
                <a:lnTo>
                  <a:pt x="5660" y="1517"/>
                </a:lnTo>
                <a:lnTo>
                  <a:pt x="5668" y="1526"/>
                </a:lnTo>
                <a:lnTo>
                  <a:pt x="5675" y="1535"/>
                </a:lnTo>
                <a:lnTo>
                  <a:pt x="5682" y="1545"/>
                </a:lnTo>
                <a:lnTo>
                  <a:pt x="5688" y="1555"/>
                </a:lnTo>
                <a:lnTo>
                  <a:pt x="5694" y="1566"/>
                </a:lnTo>
                <a:lnTo>
                  <a:pt x="5699" y="1577"/>
                </a:lnTo>
                <a:lnTo>
                  <a:pt x="5704" y="1588"/>
                </a:lnTo>
                <a:lnTo>
                  <a:pt x="5708" y="1600"/>
                </a:lnTo>
                <a:lnTo>
                  <a:pt x="5712" y="1613"/>
                </a:lnTo>
                <a:lnTo>
                  <a:pt x="5715" y="1626"/>
                </a:lnTo>
                <a:lnTo>
                  <a:pt x="5718" y="1639"/>
                </a:lnTo>
                <a:lnTo>
                  <a:pt x="5720" y="1653"/>
                </a:lnTo>
                <a:lnTo>
                  <a:pt x="5722" y="1667"/>
                </a:lnTo>
                <a:lnTo>
                  <a:pt x="5723" y="1682"/>
                </a:lnTo>
                <a:lnTo>
                  <a:pt x="5724" y="1696"/>
                </a:lnTo>
                <a:lnTo>
                  <a:pt x="5724" y="1712"/>
                </a:lnTo>
                <a:lnTo>
                  <a:pt x="5724" y="1721"/>
                </a:lnTo>
                <a:lnTo>
                  <a:pt x="5724" y="1735"/>
                </a:lnTo>
                <a:lnTo>
                  <a:pt x="5347" y="1735"/>
                </a:lnTo>
                <a:lnTo>
                  <a:pt x="5348" y="1755"/>
                </a:lnTo>
                <a:lnTo>
                  <a:pt x="5351" y="1774"/>
                </a:lnTo>
                <a:lnTo>
                  <a:pt x="5356" y="1791"/>
                </a:lnTo>
                <a:lnTo>
                  <a:pt x="5361" y="1808"/>
                </a:lnTo>
                <a:lnTo>
                  <a:pt x="5367" y="1823"/>
                </a:lnTo>
                <a:lnTo>
                  <a:pt x="5375" y="1837"/>
                </a:lnTo>
                <a:lnTo>
                  <a:pt x="5384" y="1850"/>
                </a:lnTo>
                <a:lnTo>
                  <a:pt x="5394" y="1862"/>
                </a:lnTo>
                <a:lnTo>
                  <a:pt x="5405" y="1872"/>
                </a:lnTo>
                <a:lnTo>
                  <a:pt x="5416" y="1881"/>
                </a:lnTo>
                <a:lnTo>
                  <a:pt x="5428" y="1888"/>
                </a:lnTo>
                <a:lnTo>
                  <a:pt x="5441" y="1895"/>
                </a:lnTo>
                <a:lnTo>
                  <a:pt x="5455" y="1900"/>
                </a:lnTo>
                <a:lnTo>
                  <a:pt x="5469" y="1903"/>
                </a:lnTo>
                <a:lnTo>
                  <a:pt x="5484" y="1905"/>
                </a:lnTo>
                <a:lnTo>
                  <a:pt x="5499" y="1906"/>
                </a:lnTo>
                <a:lnTo>
                  <a:pt x="5510" y="1905"/>
                </a:lnTo>
                <a:lnTo>
                  <a:pt x="5522" y="1904"/>
                </a:lnTo>
                <a:lnTo>
                  <a:pt x="5533" y="1902"/>
                </a:lnTo>
                <a:lnTo>
                  <a:pt x="5543" y="1900"/>
                </a:lnTo>
                <a:lnTo>
                  <a:pt x="5553" y="1896"/>
                </a:lnTo>
                <a:lnTo>
                  <a:pt x="5563" y="1892"/>
                </a:lnTo>
                <a:lnTo>
                  <a:pt x="5572" y="1887"/>
                </a:lnTo>
                <a:lnTo>
                  <a:pt x="5580" y="1881"/>
                </a:lnTo>
                <a:lnTo>
                  <a:pt x="5588" y="1874"/>
                </a:lnTo>
                <a:lnTo>
                  <a:pt x="5596" y="1867"/>
                </a:lnTo>
                <a:lnTo>
                  <a:pt x="5603" y="1858"/>
                </a:lnTo>
                <a:lnTo>
                  <a:pt x="5610" y="1849"/>
                </a:lnTo>
                <a:lnTo>
                  <a:pt x="5616" y="1838"/>
                </a:lnTo>
                <a:lnTo>
                  <a:pt x="5622" y="1827"/>
                </a:lnTo>
                <a:lnTo>
                  <a:pt x="5628" y="1815"/>
                </a:lnTo>
                <a:lnTo>
                  <a:pt x="5633" y="1802"/>
                </a:lnTo>
                <a:close/>
                <a:moveTo>
                  <a:pt x="5352" y="1665"/>
                </a:moveTo>
                <a:lnTo>
                  <a:pt x="5634" y="1665"/>
                </a:lnTo>
                <a:lnTo>
                  <a:pt x="5632" y="1649"/>
                </a:lnTo>
                <a:lnTo>
                  <a:pt x="5630" y="1635"/>
                </a:lnTo>
                <a:lnTo>
                  <a:pt x="5627" y="1621"/>
                </a:lnTo>
                <a:lnTo>
                  <a:pt x="5623" y="1609"/>
                </a:lnTo>
                <a:lnTo>
                  <a:pt x="5618" y="1596"/>
                </a:lnTo>
                <a:lnTo>
                  <a:pt x="5613" y="1586"/>
                </a:lnTo>
                <a:lnTo>
                  <a:pt x="5608" y="1576"/>
                </a:lnTo>
                <a:lnTo>
                  <a:pt x="5601" y="1568"/>
                </a:lnTo>
                <a:lnTo>
                  <a:pt x="5591" y="1556"/>
                </a:lnTo>
                <a:lnTo>
                  <a:pt x="5580" y="1546"/>
                </a:lnTo>
                <a:lnTo>
                  <a:pt x="5568" y="1538"/>
                </a:lnTo>
                <a:lnTo>
                  <a:pt x="5555" y="1531"/>
                </a:lnTo>
                <a:lnTo>
                  <a:pt x="5541" y="1526"/>
                </a:lnTo>
                <a:lnTo>
                  <a:pt x="5526" y="1522"/>
                </a:lnTo>
                <a:lnTo>
                  <a:pt x="5511" y="1519"/>
                </a:lnTo>
                <a:lnTo>
                  <a:pt x="5495" y="1519"/>
                </a:lnTo>
                <a:lnTo>
                  <a:pt x="5480" y="1519"/>
                </a:lnTo>
                <a:lnTo>
                  <a:pt x="5466" y="1521"/>
                </a:lnTo>
                <a:lnTo>
                  <a:pt x="5453" y="1524"/>
                </a:lnTo>
                <a:lnTo>
                  <a:pt x="5441" y="1528"/>
                </a:lnTo>
                <a:lnTo>
                  <a:pt x="5429" y="1534"/>
                </a:lnTo>
                <a:lnTo>
                  <a:pt x="5417" y="1541"/>
                </a:lnTo>
                <a:lnTo>
                  <a:pt x="5406" y="1549"/>
                </a:lnTo>
                <a:lnTo>
                  <a:pt x="5396" y="1558"/>
                </a:lnTo>
                <a:lnTo>
                  <a:pt x="5386" y="1568"/>
                </a:lnTo>
                <a:lnTo>
                  <a:pt x="5378" y="1579"/>
                </a:lnTo>
                <a:lnTo>
                  <a:pt x="5371" y="1591"/>
                </a:lnTo>
                <a:lnTo>
                  <a:pt x="5365" y="1605"/>
                </a:lnTo>
                <a:lnTo>
                  <a:pt x="5360" y="1619"/>
                </a:lnTo>
                <a:lnTo>
                  <a:pt x="5356" y="1633"/>
                </a:lnTo>
                <a:lnTo>
                  <a:pt x="5353" y="1648"/>
                </a:lnTo>
                <a:lnTo>
                  <a:pt x="5352" y="1665"/>
                </a:lnTo>
                <a:close/>
                <a:moveTo>
                  <a:pt x="5767" y="1814"/>
                </a:moveTo>
                <a:lnTo>
                  <a:pt x="5851" y="1801"/>
                </a:lnTo>
                <a:lnTo>
                  <a:pt x="5853" y="1813"/>
                </a:lnTo>
                <a:lnTo>
                  <a:pt x="5856" y="1825"/>
                </a:lnTo>
                <a:lnTo>
                  <a:pt x="5860" y="1835"/>
                </a:lnTo>
                <a:lnTo>
                  <a:pt x="5865" y="1846"/>
                </a:lnTo>
                <a:lnTo>
                  <a:pt x="5870" y="1855"/>
                </a:lnTo>
                <a:lnTo>
                  <a:pt x="5876" y="1864"/>
                </a:lnTo>
                <a:lnTo>
                  <a:pt x="5883" y="1871"/>
                </a:lnTo>
                <a:lnTo>
                  <a:pt x="5891" y="1879"/>
                </a:lnTo>
                <a:lnTo>
                  <a:pt x="5900" y="1885"/>
                </a:lnTo>
                <a:lnTo>
                  <a:pt x="5909" y="1890"/>
                </a:lnTo>
                <a:lnTo>
                  <a:pt x="5919" y="1895"/>
                </a:lnTo>
                <a:lnTo>
                  <a:pt x="5931" y="1899"/>
                </a:lnTo>
                <a:lnTo>
                  <a:pt x="5943" y="1902"/>
                </a:lnTo>
                <a:lnTo>
                  <a:pt x="5956" y="1904"/>
                </a:lnTo>
                <a:lnTo>
                  <a:pt x="5969" y="1905"/>
                </a:lnTo>
                <a:lnTo>
                  <a:pt x="5983" y="1906"/>
                </a:lnTo>
                <a:lnTo>
                  <a:pt x="5997" y="1905"/>
                </a:lnTo>
                <a:lnTo>
                  <a:pt x="6011" y="1904"/>
                </a:lnTo>
                <a:lnTo>
                  <a:pt x="6023" y="1902"/>
                </a:lnTo>
                <a:lnTo>
                  <a:pt x="6035" y="1900"/>
                </a:lnTo>
                <a:lnTo>
                  <a:pt x="6045" y="1896"/>
                </a:lnTo>
                <a:lnTo>
                  <a:pt x="6055" y="1892"/>
                </a:lnTo>
                <a:lnTo>
                  <a:pt x="6063" y="1887"/>
                </a:lnTo>
                <a:lnTo>
                  <a:pt x="6071" y="1882"/>
                </a:lnTo>
                <a:lnTo>
                  <a:pt x="6078" y="1876"/>
                </a:lnTo>
                <a:lnTo>
                  <a:pt x="6083" y="1869"/>
                </a:lnTo>
                <a:lnTo>
                  <a:pt x="6088" y="1863"/>
                </a:lnTo>
                <a:lnTo>
                  <a:pt x="6092" y="1856"/>
                </a:lnTo>
                <a:lnTo>
                  <a:pt x="6095" y="1849"/>
                </a:lnTo>
                <a:lnTo>
                  <a:pt x="6098" y="1841"/>
                </a:lnTo>
                <a:lnTo>
                  <a:pt x="6099" y="1833"/>
                </a:lnTo>
                <a:lnTo>
                  <a:pt x="6099" y="1825"/>
                </a:lnTo>
                <a:lnTo>
                  <a:pt x="6099" y="1818"/>
                </a:lnTo>
                <a:lnTo>
                  <a:pt x="6098" y="1812"/>
                </a:lnTo>
                <a:lnTo>
                  <a:pt x="6096" y="1806"/>
                </a:lnTo>
                <a:lnTo>
                  <a:pt x="6093" y="1800"/>
                </a:lnTo>
                <a:lnTo>
                  <a:pt x="6089" y="1794"/>
                </a:lnTo>
                <a:lnTo>
                  <a:pt x="6085" y="1789"/>
                </a:lnTo>
                <a:lnTo>
                  <a:pt x="6080" y="1784"/>
                </a:lnTo>
                <a:lnTo>
                  <a:pt x="6074" y="1780"/>
                </a:lnTo>
                <a:lnTo>
                  <a:pt x="6062" y="1774"/>
                </a:lnTo>
                <a:lnTo>
                  <a:pt x="6043" y="1767"/>
                </a:lnTo>
                <a:lnTo>
                  <a:pt x="6018" y="1759"/>
                </a:lnTo>
                <a:lnTo>
                  <a:pt x="5986" y="1751"/>
                </a:lnTo>
                <a:lnTo>
                  <a:pt x="5943" y="1740"/>
                </a:lnTo>
                <a:lnTo>
                  <a:pt x="5906" y="1729"/>
                </a:lnTo>
                <a:lnTo>
                  <a:pt x="5877" y="1719"/>
                </a:lnTo>
                <a:lnTo>
                  <a:pt x="5855" y="1710"/>
                </a:lnTo>
                <a:lnTo>
                  <a:pt x="5846" y="1705"/>
                </a:lnTo>
                <a:lnTo>
                  <a:pt x="5838" y="1701"/>
                </a:lnTo>
                <a:lnTo>
                  <a:pt x="5830" y="1695"/>
                </a:lnTo>
                <a:lnTo>
                  <a:pt x="5823" y="1689"/>
                </a:lnTo>
                <a:lnTo>
                  <a:pt x="5817" y="1683"/>
                </a:lnTo>
                <a:lnTo>
                  <a:pt x="5811" y="1677"/>
                </a:lnTo>
                <a:lnTo>
                  <a:pt x="5805" y="1670"/>
                </a:lnTo>
                <a:lnTo>
                  <a:pt x="5800" y="1662"/>
                </a:lnTo>
                <a:lnTo>
                  <a:pt x="5796" y="1654"/>
                </a:lnTo>
                <a:lnTo>
                  <a:pt x="5792" y="1646"/>
                </a:lnTo>
                <a:lnTo>
                  <a:pt x="5789" y="1638"/>
                </a:lnTo>
                <a:lnTo>
                  <a:pt x="5786" y="1630"/>
                </a:lnTo>
                <a:lnTo>
                  <a:pt x="5784" y="1621"/>
                </a:lnTo>
                <a:lnTo>
                  <a:pt x="5782" y="1613"/>
                </a:lnTo>
                <a:lnTo>
                  <a:pt x="5782" y="1604"/>
                </a:lnTo>
                <a:lnTo>
                  <a:pt x="5781" y="1594"/>
                </a:lnTo>
                <a:lnTo>
                  <a:pt x="5782" y="1577"/>
                </a:lnTo>
                <a:lnTo>
                  <a:pt x="5785" y="1561"/>
                </a:lnTo>
                <a:lnTo>
                  <a:pt x="5790" y="1546"/>
                </a:lnTo>
                <a:lnTo>
                  <a:pt x="5797" y="1531"/>
                </a:lnTo>
                <a:lnTo>
                  <a:pt x="5805" y="1517"/>
                </a:lnTo>
                <a:lnTo>
                  <a:pt x="5815" y="1505"/>
                </a:lnTo>
                <a:lnTo>
                  <a:pt x="5826" y="1494"/>
                </a:lnTo>
                <a:lnTo>
                  <a:pt x="5839" y="1484"/>
                </a:lnTo>
                <a:lnTo>
                  <a:pt x="5850" y="1477"/>
                </a:lnTo>
                <a:lnTo>
                  <a:pt x="5862" y="1470"/>
                </a:lnTo>
                <a:lnTo>
                  <a:pt x="5877" y="1464"/>
                </a:lnTo>
                <a:lnTo>
                  <a:pt x="5893" y="1459"/>
                </a:lnTo>
                <a:lnTo>
                  <a:pt x="5911" y="1454"/>
                </a:lnTo>
                <a:lnTo>
                  <a:pt x="5930" y="1451"/>
                </a:lnTo>
                <a:lnTo>
                  <a:pt x="5948" y="1449"/>
                </a:lnTo>
                <a:lnTo>
                  <a:pt x="5968" y="1449"/>
                </a:lnTo>
                <a:lnTo>
                  <a:pt x="5982" y="1449"/>
                </a:lnTo>
                <a:lnTo>
                  <a:pt x="5997" y="1450"/>
                </a:lnTo>
                <a:lnTo>
                  <a:pt x="6010" y="1451"/>
                </a:lnTo>
                <a:lnTo>
                  <a:pt x="6023" y="1453"/>
                </a:lnTo>
                <a:lnTo>
                  <a:pt x="6036" y="1455"/>
                </a:lnTo>
                <a:lnTo>
                  <a:pt x="6049" y="1458"/>
                </a:lnTo>
                <a:lnTo>
                  <a:pt x="6060" y="1462"/>
                </a:lnTo>
                <a:lnTo>
                  <a:pt x="6072" y="1466"/>
                </a:lnTo>
                <a:lnTo>
                  <a:pt x="6083" y="1470"/>
                </a:lnTo>
                <a:lnTo>
                  <a:pt x="6093" y="1475"/>
                </a:lnTo>
                <a:lnTo>
                  <a:pt x="6102" y="1480"/>
                </a:lnTo>
                <a:lnTo>
                  <a:pt x="6111" y="1486"/>
                </a:lnTo>
                <a:lnTo>
                  <a:pt x="6119" y="1492"/>
                </a:lnTo>
                <a:lnTo>
                  <a:pt x="6126" y="1498"/>
                </a:lnTo>
                <a:lnTo>
                  <a:pt x="6133" y="1505"/>
                </a:lnTo>
                <a:lnTo>
                  <a:pt x="6139" y="1512"/>
                </a:lnTo>
                <a:lnTo>
                  <a:pt x="6144" y="1520"/>
                </a:lnTo>
                <a:lnTo>
                  <a:pt x="6149" y="1528"/>
                </a:lnTo>
                <a:lnTo>
                  <a:pt x="6153" y="1537"/>
                </a:lnTo>
                <a:lnTo>
                  <a:pt x="6157" y="1546"/>
                </a:lnTo>
                <a:lnTo>
                  <a:pt x="6161" y="1557"/>
                </a:lnTo>
                <a:lnTo>
                  <a:pt x="6164" y="1567"/>
                </a:lnTo>
                <a:lnTo>
                  <a:pt x="6166" y="1579"/>
                </a:lnTo>
                <a:lnTo>
                  <a:pt x="6169" y="1591"/>
                </a:lnTo>
                <a:lnTo>
                  <a:pt x="6084" y="1603"/>
                </a:lnTo>
                <a:lnTo>
                  <a:pt x="6082" y="1593"/>
                </a:lnTo>
                <a:lnTo>
                  <a:pt x="6080" y="1584"/>
                </a:lnTo>
                <a:lnTo>
                  <a:pt x="6077" y="1575"/>
                </a:lnTo>
                <a:lnTo>
                  <a:pt x="6073" y="1567"/>
                </a:lnTo>
                <a:lnTo>
                  <a:pt x="6068" y="1560"/>
                </a:lnTo>
                <a:lnTo>
                  <a:pt x="6063" y="1553"/>
                </a:lnTo>
                <a:lnTo>
                  <a:pt x="6057" y="1546"/>
                </a:lnTo>
                <a:lnTo>
                  <a:pt x="6051" y="1541"/>
                </a:lnTo>
                <a:lnTo>
                  <a:pt x="6044" y="1535"/>
                </a:lnTo>
                <a:lnTo>
                  <a:pt x="6036" y="1531"/>
                </a:lnTo>
                <a:lnTo>
                  <a:pt x="6027" y="1527"/>
                </a:lnTo>
                <a:lnTo>
                  <a:pt x="6018" y="1524"/>
                </a:lnTo>
                <a:lnTo>
                  <a:pt x="6008" y="1522"/>
                </a:lnTo>
                <a:lnTo>
                  <a:pt x="5997" y="1520"/>
                </a:lnTo>
                <a:lnTo>
                  <a:pt x="5986" y="1519"/>
                </a:lnTo>
                <a:lnTo>
                  <a:pt x="5974" y="1519"/>
                </a:lnTo>
                <a:lnTo>
                  <a:pt x="5960" y="1519"/>
                </a:lnTo>
                <a:lnTo>
                  <a:pt x="5947" y="1520"/>
                </a:lnTo>
                <a:lnTo>
                  <a:pt x="5935" y="1521"/>
                </a:lnTo>
                <a:lnTo>
                  <a:pt x="5923" y="1523"/>
                </a:lnTo>
                <a:lnTo>
                  <a:pt x="5913" y="1526"/>
                </a:lnTo>
                <a:lnTo>
                  <a:pt x="5904" y="1530"/>
                </a:lnTo>
                <a:lnTo>
                  <a:pt x="5896" y="1533"/>
                </a:lnTo>
                <a:lnTo>
                  <a:pt x="5889" y="1538"/>
                </a:lnTo>
                <a:lnTo>
                  <a:pt x="5883" y="1543"/>
                </a:lnTo>
                <a:lnTo>
                  <a:pt x="5878" y="1548"/>
                </a:lnTo>
                <a:lnTo>
                  <a:pt x="5874" y="1554"/>
                </a:lnTo>
                <a:lnTo>
                  <a:pt x="5870" y="1559"/>
                </a:lnTo>
                <a:lnTo>
                  <a:pt x="5868" y="1565"/>
                </a:lnTo>
                <a:lnTo>
                  <a:pt x="5866" y="1571"/>
                </a:lnTo>
                <a:lnTo>
                  <a:pt x="5864" y="1577"/>
                </a:lnTo>
                <a:lnTo>
                  <a:pt x="5864" y="1584"/>
                </a:lnTo>
                <a:lnTo>
                  <a:pt x="5865" y="1592"/>
                </a:lnTo>
                <a:lnTo>
                  <a:pt x="5867" y="1599"/>
                </a:lnTo>
                <a:lnTo>
                  <a:pt x="5870" y="1608"/>
                </a:lnTo>
                <a:lnTo>
                  <a:pt x="5874" y="1615"/>
                </a:lnTo>
                <a:lnTo>
                  <a:pt x="5880" y="1621"/>
                </a:lnTo>
                <a:lnTo>
                  <a:pt x="5888" y="1627"/>
                </a:lnTo>
                <a:lnTo>
                  <a:pt x="5897" y="1632"/>
                </a:lnTo>
                <a:lnTo>
                  <a:pt x="5907" y="1637"/>
                </a:lnTo>
                <a:lnTo>
                  <a:pt x="5917" y="1640"/>
                </a:lnTo>
                <a:lnTo>
                  <a:pt x="5933" y="1645"/>
                </a:lnTo>
                <a:lnTo>
                  <a:pt x="5955" y="1651"/>
                </a:lnTo>
                <a:lnTo>
                  <a:pt x="5984" y="1659"/>
                </a:lnTo>
                <a:lnTo>
                  <a:pt x="6025" y="1671"/>
                </a:lnTo>
                <a:lnTo>
                  <a:pt x="6060" y="1681"/>
                </a:lnTo>
                <a:lnTo>
                  <a:pt x="6089" y="1690"/>
                </a:lnTo>
                <a:lnTo>
                  <a:pt x="6110" y="1699"/>
                </a:lnTo>
                <a:lnTo>
                  <a:pt x="6119" y="1703"/>
                </a:lnTo>
                <a:lnTo>
                  <a:pt x="6127" y="1707"/>
                </a:lnTo>
                <a:lnTo>
                  <a:pt x="6136" y="1712"/>
                </a:lnTo>
                <a:lnTo>
                  <a:pt x="6143" y="1718"/>
                </a:lnTo>
                <a:lnTo>
                  <a:pt x="6150" y="1723"/>
                </a:lnTo>
                <a:lnTo>
                  <a:pt x="6156" y="1730"/>
                </a:lnTo>
                <a:lnTo>
                  <a:pt x="6162" y="1736"/>
                </a:lnTo>
                <a:lnTo>
                  <a:pt x="6167" y="1743"/>
                </a:lnTo>
                <a:lnTo>
                  <a:pt x="6172" y="1751"/>
                </a:lnTo>
                <a:lnTo>
                  <a:pt x="6176" y="1759"/>
                </a:lnTo>
                <a:lnTo>
                  <a:pt x="6180" y="1768"/>
                </a:lnTo>
                <a:lnTo>
                  <a:pt x="6183" y="1776"/>
                </a:lnTo>
                <a:lnTo>
                  <a:pt x="6185" y="1786"/>
                </a:lnTo>
                <a:lnTo>
                  <a:pt x="6187" y="1796"/>
                </a:lnTo>
                <a:lnTo>
                  <a:pt x="6188" y="1806"/>
                </a:lnTo>
                <a:lnTo>
                  <a:pt x="6188" y="1817"/>
                </a:lnTo>
                <a:lnTo>
                  <a:pt x="6188" y="1827"/>
                </a:lnTo>
                <a:lnTo>
                  <a:pt x="6186" y="1838"/>
                </a:lnTo>
                <a:lnTo>
                  <a:pt x="6185" y="1848"/>
                </a:lnTo>
                <a:lnTo>
                  <a:pt x="6182" y="1858"/>
                </a:lnTo>
                <a:lnTo>
                  <a:pt x="6178" y="1868"/>
                </a:lnTo>
                <a:lnTo>
                  <a:pt x="6174" y="1878"/>
                </a:lnTo>
                <a:lnTo>
                  <a:pt x="6169" y="1887"/>
                </a:lnTo>
                <a:lnTo>
                  <a:pt x="6163" y="1897"/>
                </a:lnTo>
                <a:lnTo>
                  <a:pt x="6156" y="1906"/>
                </a:lnTo>
                <a:lnTo>
                  <a:pt x="6149" y="1915"/>
                </a:lnTo>
                <a:lnTo>
                  <a:pt x="6141" y="1923"/>
                </a:lnTo>
                <a:lnTo>
                  <a:pt x="6133" y="1930"/>
                </a:lnTo>
                <a:lnTo>
                  <a:pt x="6122" y="1937"/>
                </a:lnTo>
                <a:lnTo>
                  <a:pt x="6112" y="1944"/>
                </a:lnTo>
                <a:lnTo>
                  <a:pt x="6101" y="1950"/>
                </a:lnTo>
                <a:lnTo>
                  <a:pt x="6090" y="1955"/>
                </a:lnTo>
                <a:lnTo>
                  <a:pt x="6078" y="1960"/>
                </a:lnTo>
                <a:lnTo>
                  <a:pt x="6066" y="1964"/>
                </a:lnTo>
                <a:lnTo>
                  <a:pt x="6053" y="1968"/>
                </a:lnTo>
                <a:lnTo>
                  <a:pt x="6040" y="1971"/>
                </a:lnTo>
                <a:lnTo>
                  <a:pt x="6026" y="1973"/>
                </a:lnTo>
                <a:lnTo>
                  <a:pt x="6012" y="1975"/>
                </a:lnTo>
                <a:lnTo>
                  <a:pt x="5998" y="1975"/>
                </a:lnTo>
                <a:lnTo>
                  <a:pt x="5984" y="1976"/>
                </a:lnTo>
                <a:lnTo>
                  <a:pt x="5960" y="1975"/>
                </a:lnTo>
                <a:lnTo>
                  <a:pt x="5937" y="1973"/>
                </a:lnTo>
                <a:lnTo>
                  <a:pt x="5915" y="1970"/>
                </a:lnTo>
                <a:lnTo>
                  <a:pt x="5896" y="1966"/>
                </a:lnTo>
                <a:lnTo>
                  <a:pt x="5878" y="1960"/>
                </a:lnTo>
                <a:lnTo>
                  <a:pt x="5861" y="1953"/>
                </a:lnTo>
                <a:lnTo>
                  <a:pt x="5846" y="1945"/>
                </a:lnTo>
                <a:lnTo>
                  <a:pt x="5833" y="1935"/>
                </a:lnTo>
                <a:lnTo>
                  <a:pt x="5820" y="1924"/>
                </a:lnTo>
                <a:lnTo>
                  <a:pt x="5809" y="1912"/>
                </a:lnTo>
                <a:lnTo>
                  <a:pt x="5799" y="1899"/>
                </a:lnTo>
                <a:lnTo>
                  <a:pt x="5790" y="1884"/>
                </a:lnTo>
                <a:lnTo>
                  <a:pt x="5783" y="1869"/>
                </a:lnTo>
                <a:lnTo>
                  <a:pt x="5776" y="1852"/>
                </a:lnTo>
                <a:lnTo>
                  <a:pt x="5771" y="1834"/>
                </a:lnTo>
                <a:lnTo>
                  <a:pt x="5767" y="1814"/>
                </a:lnTo>
                <a:close/>
                <a:moveTo>
                  <a:pt x="6260" y="1965"/>
                </a:moveTo>
                <a:lnTo>
                  <a:pt x="6260" y="1268"/>
                </a:lnTo>
                <a:lnTo>
                  <a:pt x="6346" y="1268"/>
                </a:lnTo>
                <a:lnTo>
                  <a:pt x="6346" y="1665"/>
                </a:lnTo>
                <a:lnTo>
                  <a:pt x="6550" y="1459"/>
                </a:lnTo>
                <a:lnTo>
                  <a:pt x="6660" y="1459"/>
                </a:lnTo>
                <a:lnTo>
                  <a:pt x="6467" y="1648"/>
                </a:lnTo>
                <a:lnTo>
                  <a:pt x="6680" y="1965"/>
                </a:lnTo>
                <a:lnTo>
                  <a:pt x="6574" y="1965"/>
                </a:lnTo>
                <a:lnTo>
                  <a:pt x="6406" y="1707"/>
                </a:lnTo>
                <a:lnTo>
                  <a:pt x="6346" y="1765"/>
                </a:lnTo>
                <a:lnTo>
                  <a:pt x="6346" y="1965"/>
                </a:lnTo>
                <a:lnTo>
                  <a:pt x="6260" y="1965"/>
                </a:lnTo>
                <a:close/>
                <a:moveTo>
                  <a:pt x="7065" y="1802"/>
                </a:moveTo>
                <a:lnTo>
                  <a:pt x="7154" y="1813"/>
                </a:lnTo>
                <a:lnTo>
                  <a:pt x="7148" y="1832"/>
                </a:lnTo>
                <a:lnTo>
                  <a:pt x="7142" y="1850"/>
                </a:lnTo>
                <a:lnTo>
                  <a:pt x="7133" y="1866"/>
                </a:lnTo>
                <a:lnTo>
                  <a:pt x="7124" y="1882"/>
                </a:lnTo>
                <a:lnTo>
                  <a:pt x="7113" y="1896"/>
                </a:lnTo>
                <a:lnTo>
                  <a:pt x="7102" y="1910"/>
                </a:lnTo>
                <a:lnTo>
                  <a:pt x="7090" y="1922"/>
                </a:lnTo>
                <a:lnTo>
                  <a:pt x="7076" y="1933"/>
                </a:lnTo>
                <a:lnTo>
                  <a:pt x="7061" y="1943"/>
                </a:lnTo>
                <a:lnTo>
                  <a:pt x="7046" y="1952"/>
                </a:lnTo>
                <a:lnTo>
                  <a:pt x="7029" y="1959"/>
                </a:lnTo>
                <a:lnTo>
                  <a:pt x="7012" y="1965"/>
                </a:lnTo>
                <a:lnTo>
                  <a:pt x="6993" y="1970"/>
                </a:lnTo>
                <a:lnTo>
                  <a:pt x="6974" y="1973"/>
                </a:lnTo>
                <a:lnTo>
                  <a:pt x="6953" y="1975"/>
                </a:lnTo>
                <a:lnTo>
                  <a:pt x="6931" y="1976"/>
                </a:lnTo>
                <a:lnTo>
                  <a:pt x="6917" y="1976"/>
                </a:lnTo>
                <a:lnTo>
                  <a:pt x="6904" y="1975"/>
                </a:lnTo>
                <a:lnTo>
                  <a:pt x="6891" y="1973"/>
                </a:lnTo>
                <a:lnTo>
                  <a:pt x="6878" y="1972"/>
                </a:lnTo>
                <a:lnTo>
                  <a:pt x="6866" y="1969"/>
                </a:lnTo>
                <a:lnTo>
                  <a:pt x="6854" y="1966"/>
                </a:lnTo>
                <a:lnTo>
                  <a:pt x="6843" y="1963"/>
                </a:lnTo>
                <a:lnTo>
                  <a:pt x="6832" y="1959"/>
                </a:lnTo>
                <a:lnTo>
                  <a:pt x="6821" y="1954"/>
                </a:lnTo>
                <a:lnTo>
                  <a:pt x="6811" y="1949"/>
                </a:lnTo>
                <a:lnTo>
                  <a:pt x="6801" y="1944"/>
                </a:lnTo>
                <a:lnTo>
                  <a:pt x="6791" y="1937"/>
                </a:lnTo>
                <a:lnTo>
                  <a:pt x="6782" y="1931"/>
                </a:lnTo>
                <a:lnTo>
                  <a:pt x="6773" y="1924"/>
                </a:lnTo>
                <a:lnTo>
                  <a:pt x="6764" y="1916"/>
                </a:lnTo>
                <a:lnTo>
                  <a:pt x="6756" y="1908"/>
                </a:lnTo>
                <a:lnTo>
                  <a:pt x="6748" y="1899"/>
                </a:lnTo>
                <a:lnTo>
                  <a:pt x="6741" y="1890"/>
                </a:lnTo>
                <a:lnTo>
                  <a:pt x="6734" y="1880"/>
                </a:lnTo>
                <a:lnTo>
                  <a:pt x="6726" y="1870"/>
                </a:lnTo>
                <a:lnTo>
                  <a:pt x="6721" y="1860"/>
                </a:lnTo>
                <a:lnTo>
                  <a:pt x="6715" y="1849"/>
                </a:lnTo>
                <a:lnTo>
                  <a:pt x="6710" y="1838"/>
                </a:lnTo>
                <a:lnTo>
                  <a:pt x="6706" y="1826"/>
                </a:lnTo>
                <a:lnTo>
                  <a:pt x="6702" y="1814"/>
                </a:lnTo>
                <a:lnTo>
                  <a:pt x="6699" y="1801"/>
                </a:lnTo>
                <a:lnTo>
                  <a:pt x="6696" y="1788"/>
                </a:lnTo>
                <a:lnTo>
                  <a:pt x="6694" y="1775"/>
                </a:lnTo>
                <a:lnTo>
                  <a:pt x="6692" y="1761"/>
                </a:lnTo>
                <a:lnTo>
                  <a:pt x="6691" y="1747"/>
                </a:lnTo>
                <a:lnTo>
                  <a:pt x="6690" y="1732"/>
                </a:lnTo>
                <a:lnTo>
                  <a:pt x="6690" y="1717"/>
                </a:lnTo>
                <a:lnTo>
                  <a:pt x="6690" y="1701"/>
                </a:lnTo>
                <a:lnTo>
                  <a:pt x="6691" y="1686"/>
                </a:lnTo>
                <a:lnTo>
                  <a:pt x="6692" y="1671"/>
                </a:lnTo>
                <a:lnTo>
                  <a:pt x="6694" y="1657"/>
                </a:lnTo>
                <a:lnTo>
                  <a:pt x="6696" y="1643"/>
                </a:lnTo>
                <a:lnTo>
                  <a:pt x="6699" y="1630"/>
                </a:lnTo>
                <a:lnTo>
                  <a:pt x="6702" y="1617"/>
                </a:lnTo>
                <a:lnTo>
                  <a:pt x="6706" y="1604"/>
                </a:lnTo>
                <a:lnTo>
                  <a:pt x="6711" y="1591"/>
                </a:lnTo>
                <a:lnTo>
                  <a:pt x="6715" y="1579"/>
                </a:lnTo>
                <a:lnTo>
                  <a:pt x="6721" y="1568"/>
                </a:lnTo>
                <a:lnTo>
                  <a:pt x="6727" y="1557"/>
                </a:lnTo>
                <a:lnTo>
                  <a:pt x="6734" y="1547"/>
                </a:lnTo>
                <a:lnTo>
                  <a:pt x="6741" y="1537"/>
                </a:lnTo>
                <a:lnTo>
                  <a:pt x="6748" y="1528"/>
                </a:lnTo>
                <a:lnTo>
                  <a:pt x="6756" y="1519"/>
                </a:lnTo>
                <a:lnTo>
                  <a:pt x="6765" y="1510"/>
                </a:lnTo>
                <a:lnTo>
                  <a:pt x="6773" y="1502"/>
                </a:lnTo>
                <a:lnTo>
                  <a:pt x="6782" y="1495"/>
                </a:lnTo>
                <a:lnTo>
                  <a:pt x="6791" y="1488"/>
                </a:lnTo>
                <a:lnTo>
                  <a:pt x="6801" y="1482"/>
                </a:lnTo>
                <a:lnTo>
                  <a:pt x="6811" y="1476"/>
                </a:lnTo>
                <a:lnTo>
                  <a:pt x="6821" y="1471"/>
                </a:lnTo>
                <a:lnTo>
                  <a:pt x="6831" y="1466"/>
                </a:lnTo>
                <a:lnTo>
                  <a:pt x="6842" y="1462"/>
                </a:lnTo>
                <a:lnTo>
                  <a:pt x="6853" y="1458"/>
                </a:lnTo>
                <a:lnTo>
                  <a:pt x="6865" y="1455"/>
                </a:lnTo>
                <a:lnTo>
                  <a:pt x="6876" y="1453"/>
                </a:lnTo>
                <a:lnTo>
                  <a:pt x="6888" y="1451"/>
                </a:lnTo>
                <a:lnTo>
                  <a:pt x="6901" y="1450"/>
                </a:lnTo>
                <a:lnTo>
                  <a:pt x="6913" y="1449"/>
                </a:lnTo>
                <a:lnTo>
                  <a:pt x="6926" y="1449"/>
                </a:lnTo>
                <a:lnTo>
                  <a:pt x="6940" y="1449"/>
                </a:lnTo>
                <a:lnTo>
                  <a:pt x="6952" y="1450"/>
                </a:lnTo>
                <a:lnTo>
                  <a:pt x="6964" y="1451"/>
                </a:lnTo>
                <a:lnTo>
                  <a:pt x="6975" y="1453"/>
                </a:lnTo>
                <a:lnTo>
                  <a:pt x="6987" y="1455"/>
                </a:lnTo>
                <a:lnTo>
                  <a:pt x="6998" y="1458"/>
                </a:lnTo>
                <a:lnTo>
                  <a:pt x="7008" y="1462"/>
                </a:lnTo>
                <a:lnTo>
                  <a:pt x="7019" y="1466"/>
                </a:lnTo>
                <a:lnTo>
                  <a:pt x="7029" y="1470"/>
                </a:lnTo>
                <a:lnTo>
                  <a:pt x="7039" y="1475"/>
                </a:lnTo>
                <a:lnTo>
                  <a:pt x="7048" y="1481"/>
                </a:lnTo>
                <a:lnTo>
                  <a:pt x="7058" y="1487"/>
                </a:lnTo>
                <a:lnTo>
                  <a:pt x="7067" y="1494"/>
                </a:lnTo>
                <a:lnTo>
                  <a:pt x="7075" y="1501"/>
                </a:lnTo>
                <a:lnTo>
                  <a:pt x="7084" y="1509"/>
                </a:lnTo>
                <a:lnTo>
                  <a:pt x="7092" y="1517"/>
                </a:lnTo>
                <a:lnTo>
                  <a:pt x="7100" y="1526"/>
                </a:lnTo>
                <a:lnTo>
                  <a:pt x="7107" y="1535"/>
                </a:lnTo>
                <a:lnTo>
                  <a:pt x="7114" y="1545"/>
                </a:lnTo>
                <a:lnTo>
                  <a:pt x="7120" y="1555"/>
                </a:lnTo>
                <a:lnTo>
                  <a:pt x="7126" y="1566"/>
                </a:lnTo>
                <a:lnTo>
                  <a:pt x="7131" y="1577"/>
                </a:lnTo>
                <a:lnTo>
                  <a:pt x="7137" y="1588"/>
                </a:lnTo>
                <a:lnTo>
                  <a:pt x="7141" y="1600"/>
                </a:lnTo>
                <a:lnTo>
                  <a:pt x="7145" y="1613"/>
                </a:lnTo>
                <a:lnTo>
                  <a:pt x="7148" y="1626"/>
                </a:lnTo>
                <a:lnTo>
                  <a:pt x="7151" y="1639"/>
                </a:lnTo>
                <a:lnTo>
                  <a:pt x="7153" y="1653"/>
                </a:lnTo>
                <a:lnTo>
                  <a:pt x="7155" y="1667"/>
                </a:lnTo>
                <a:lnTo>
                  <a:pt x="7156" y="1682"/>
                </a:lnTo>
                <a:lnTo>
                  <a:pt x="7157" y="1696"/>
                </a:lnTo>
                <a:lnTo>
                  <a:pt x="7157" y="1712"/>
                </a:lnTo>
                <a:lnTo>
                  <a:pt x="7157" y="1721"/>
                </a:lnTo>
                <a:lnTo>
                  <a:pt x="7157" y="1735"/>
                </a:lnTo>
                <a:lnTo>
                  <a:pt x="6779" y="1735"/>
                </a:lnTo>
                <a:lnTo>
                  <a:pt x="6780" y="1755"/>
                </a:lnTo>
                <a:lnTo>
                  <a:pt x="6783" y="1774"/>
                </a:lnTo>
                <a:lnTo>
                  <a:pt x="6787" y="1791"/>
                </a:lnTo>
                <a:lnTo>
                  <a:pt x="6793" y="1808"/>
                </a:lnTo>
                <a:lnTo>
                  <a:pt x="6799" y="1823"/>
                </a:lnTo>
                <a:lnTo>
                  <a:pt x="6807" y="1837"/>
                </a:lnTo>
                <a:lnTo>
                  <a:pt x="6816" y="1850"/>
                </a:lnTo>
                <a:lnTo>
                  <a:pt x="6826" y="1862"/>
                </a:lnTo>
                <a:lnTo>
                  <a:pt x="6836" y="1872"/>
                </a:lnTo>
                <a:lnTo>
                  <a:pt x="6848" y="1881"/>
                </a:lnTo>
                <a:lnTo>
                  <a:pt x="6860" y="1888"/>
                </a:lnTo>
                <a:lnTo>
                  <a:pt x="6873" y="1895"/>
                </a:lnTo>
                <a:lnTo>
                  <a:pt x="6886" y="1900"/>
                </a:lnTo>
                <a:lnTo>
                  <a:pt x="6901" y="1903"/>
                </a:lnTo>
                <a:lnTo>
                  <a:pt x="6915" y="1905"/>
                </a:lnTo>
                <a:lnTo>
                  <a:pt x="6931" y="1906"/>
                </a:lnTo>
                <a:lnTo>
                  <a:pt x="6943" y="1905"/>
                </a:lnTo>
                <a:lnTo>
                  <a:pt x="6954" y="1904"/>
                </a:lnTo>
                <a:lnTo>
                  <a:pt x="6965" y="1902"/>
                </a:lnTo>
                <a:lnTo>
                  <a:pt x="6975" y="1900"/>
                </a:lnTo>
                <a:lnTo>
                  <a:pt x="6985" y="1896"/>
                </a:lnTo>
                <a:lnTo>
                  <a:pt x="6995" y="1892"/>
                </a:lnTo>
                <a:lnTo>
                  <a:pt x="7003" y="1887"/>
                </a:lnTo>
                <a:lnTo>
                  <a:pt x="7012" y="1881"/>
                </a:lnTo>
                <a:lnTo>
                  <a:pt x="7020" y="1874"/>
                </a:lnTo>
                <a:lnTo>
                  <a:pt x="7028" y="1867"/>
                </a:lnTo>
                <a:lnTo>
                  <a:pt x="7035" y="1858"/>
                </a:lnTo>
                <a:lnTo>
                  <a:pt x="7042" y="1849"/>
                </a:lnTo>
                <a:lnTo>
                  <a:pt x="7048" y="1838"/>
                </a:lnTo>
                <a:lnTo>
                  <a:pt x="7054" y="1827"/>
                </a:lnTo>
                <a:lnTo>
                  <a:pt x="7060" y="1815"/>
                </a:lnTo>
                <a:lnTo>
                  <a:pt x="7065" y="1802"/>
                </a:lnTo>
                <a:close/>
                <a:moveTo>
                  <a:pt x="6783" y="1665"/>
                </a:moveTo>
                <a:lnTo>
                  <a:pt x="7066" y="1665"/>
                </a:lnTo>
                <a:lnTo>
                  <a:pt x="7064" y="1649"/>
                </a:lnTo>
                <a:lnTo>
                  <a:pt x="7061" y="1635"/>
                </a:lnTo>
                <a:lnTo>
                  <a:pt x="7058" y="1621"/>
                </a:lnTo>
                <a:lnTo>
                  <a:pt x="7055" y="1609"/>
                </a:lnTo>
                <a:lnTo>
                  <a:pt x="7050" y="1596"/>
                </a:lnTo>
                <a:lnTo>
                  <a:pt x="7045" y="1586"/>
                </a:lnTo>
                <a:lnTo>
                  <a:pt x="7040" y="1576"/>
                </a:lnTo>
                <a:lnTo>
                  <a:pt x="7033" y="1568"/>
                </a:lnTo>
                <a:lnTo>
                  <a:pt x="7023" y="1556"/>
                </a:lnTo>
                <a:lnTo>
                  <a:pt x="7011" y="1546"/>
                </a:lnTo>
                <a:lnTo>
                  <a:pt x="6999" y="1538"/>
                </a:lnTo>
                <a:lnTo>
                  <a:pt x="6987" y="1531"/>
                </a:lnTo>
                <a:lnTo>
                  <a:pt x="6973" y="1526"/>
                </a:lnTo>
                <a:lnTo>
                  <a:pt x="6959" y="1522"/>
                </a:lnTo>
                <a:lnTo>
                  <a:pt x="6943" y="1519"/>
                </a:lnTo>
                <a:lnTo>
                  <a:pt x="6927" y="1519"/>
                </a:lnTo>
                <a:lnTo>
                  <a:pt x="6912" y="1519"/>
                </a:lnTo>
                <a:lnTo>
                  <a:pt x="6898" y="1521"/>
                </a:lnTo>
                <a:lnTo>
                  <a:pt x="6885" y="1524"/>
                </a:lnTo>
                <a:lnTo>
                  <a:pt x="6872" y="1528"/>
                </a:lnTo>
                <a:lnTo>
                  <a:pt x="6860" y="1534"/>
                </a:lnTo>
                <a:lnTo>
                  <a:pt x="6849" y="1541"/>
                </a:lnTo>
                <a:lnTo>
                  <a:pt x="6838" y="1549"/>
                </a:lnTo>
                <a:lnTo>
                  <a:pt x="6828" y="1558"/>
                </a:lnTo>
                <a:lnTo>
                  <a:pt x="6818" y="1568"/>
                </a:lnTo>
                <a:lnTo>
                  <a:pt x="6810" y="1579"/>
                </a:lnTo>
                <a:lnTo>
                  <a:pt x="6803" y="1591"/>
                </a:lnTo>
                <a:lnTo>
                  <a:pt x="6797" y="1605"/>
                </a:lnTo>
                <a:lnTo>
                  <a:pt x="6792" y="1619"/>
                </a:lnTo>
                <a:lnTo>
                  <a:pt x="6788" y="1633"/>
                </a:lnTo>
                <a:lnTo>
                  <a:pt x="6785" y="1648"/>
                </a:lnTo>
                <a:lnTo>
                  <a:pt x="6783" y="1665"/>
                </a:lnTo>
                <a:close/>
                <a:moveTo>
                  <a:pt x="6855" y="1397"/>
                </a:moveTo>
                <a:lnTo>
                  <a:pt x="6918" y="1264"/>
                </a:lnTo>
                <a:lnTo>
                  <a:pt x="7032" y="1264"/>
                </a:lnTo>
                <a:lnTo>
                  <a:pt x="6926" y="1397"/>
                </a:lnTo>
                <a:lnTo>
                  <a:pt x="6855" y="1397"/>
                </a:lnTo>
                <a:close/>
                <a:moveTo>
                  <a:pt x="7479" y="1965"/>
                </a:moveTo>
                <a:lnTo>
                  <a:pt x="7479" y="1459"/>
                </a:lnTo>
                <a:lnTo>
                  <a:pt x="7556" y="1459"/>
                </a:lnTo>
                <a:lnTo>
                  <a:pt x="7556" y="1537"/>
                </a:lnTo>
                <a:lnTo>
                  <a:pt x="7571" y="1512"/>
                </a:lnTo>
                <a:lnTo>
                  <a:pt x="7585" y="1492"/>
                </a:lnTo>
                <a:lnTo>
                  <a:pt x="7592" y="1484"/>
                </a:lnTo>
                <a:lnTo>
                  <a:pt x="7598" y="1477"/>
                </a:lnTo>
                <a:lnTo>
                  <a:pt x="7605" y="1471"/>
                </a:lnTo>
                <a:lnTo>
                  <a:pt x="7611" y="1466"/>
                </a:lnTo>
                <a:lnTo>
                  <a:pt x="7617" y="1462"/>
                </a:lnTo>
                <a:lnTo>
                  <a:pt x="7624" y="1458"/>
                </a:lnTo>
                <a:lnTo>
                  <a:pt x="7630" y="1455"/>
                </a:lnTo>
                <a:lnTo>
                  <a:pt x="7637" y="1453"/>
                </a:lnTo>
                <a:lnTo>
                  <a:pt x="7644" y="1451"/>
                </a:lnTo>
                <a:lnTo>
                  <a:pt x="7651" y="1450"/>
                </a:lnTo>
                <a:lnTo>
                  <a:pt x="7659" y="1449"/>
                </a:lnTo>
                <a:lnTo>
                  <a:pt x="7666" y="1449"/>
                </a:lnTo>
                <a:lnTo>
                  <a:pt x="7677" y="1449"/>
                </a:lnTo>
                <a:lnTo>
                  <a:pt x="7688" y="1450"/>
                </a:lnTo>
                <a:lnTo>
                  <a:pt x="7699" y="1452"/>
                </a:lnTo>
                <a:lnTo>
                  <a:pt x="7710" y="1455"/>
                </a:lnTo>
                <a:lnTo>
                  <a:pt x="7721" y="1459"/>
                </a:lnTo>
                <a:lnTo>
                  <a:pt x="7732" y="1464"/>
                </a:lnTo>
                <a:lnTo>
                  <a:pt x="7744" y="1469"/>
                </a:lnTo>
                <a:lnTo>
                  <a:pt x="7755" y="1476"/>
                </a:lnTo>
                <a:lnTo>
                  <a:pt x="7723" y="1555"/>
                </a:lnTo>
                <a:lnTo>
                  <a:pt x="7716" y="1550"/>
                </a:lnTo>
                <a:lnTo>
                  <a:pt x="7708" y="1547"/>
                </a:lnTo>
                <a:lnTo>
                  <a:pt x="7700" y="1544"/>
                </a:lnTo>
                <a:lnTo>
                  <a:pt x="7692" y="1541"/>
                </a:lnTo>
                <a:lnTo>
                  <a:pt x="7685" y="1540"/>
                </a:lnTo>
                <a:lnTo>
                  <a:pt x="7677" y="1538"/>
                </a:lnTo>
                <a:lnTo>
                  <a:pt x="7669" y="1537"/>
                </a:lnTo>
                <a:lnTo>
                  <a:pt x="7661" y="1537"/>
                </a:lnTo>
                <a:lnTo>
                  <a:pt x="7654" y="1537"/>
                </a:lnTo>
                <a:lnTo>
                  <a:pt x="7648" y="1538"/>
                </a:lnTo>
                <a:lnTo>
                  <a:pt x="7641" y="1539"/>
                </a:lnTo>
                <a:lnTo>
                  <a:pt x="7635" y="1541"/>
                </a:lnTo>
                <a:lnTo>
                  <a:pt x="7629" y="1544"/>
                </a:lnTo>
                <a:lnTo>
                  <a:pt x="7623" y="1547"/>
                </a:lnTo>
                <a:lnTo>
                  <a:pt x="7617" y="1550"/>
                </a:lnTo>
                <a:lnTo>
                  <a:pt x="7611" y="1554"/>
                </a:lnTo>
                <a:lnTo>
                  <a:pt x="7606" y="1558"/>
                </a:lnTo>
                <a:lnTo>
                  <a:pt x="7601" y="1563"/>
                </a:lnTo>
                <a:lnTo>
                  <a:pt x="7596" y="1568"/>
                </a:lnTo>
                <a:lnTo>
                  <a:pt x="7592" y="1574"/>
                </a:lnTo>
                <a:lnTo>
                  <a:pt x="7588" y="1580"/>
                </a:lnTo>
                <a:lnTo>
                  <a:pt x="7585" y="1586"/>
                </a:lnTo>
                <a:lnTo>
                  <a:pt x="7582" y="1593"/>
                </a:lnTo>
                <a:lnTo>
                  <a:pt x="7579" y="1601"/>
                </a:lnTo>
                <a:lnTo>
                  <a:pt x="7576" y="1613"/>
                </a:lnTo>
                <a:lnTo>
                  <a:pt x="7573" y="1625"/>
                </a:lnTo>
                <a:lnTo>
                  <a:pt x="7571" y="1637"/>
                </a:lnTo>
                <a:lnTo>
                  <a:pt x="7569" y="1649"/>
                </a:lnTo>
                <a:lnTo>
                  <a:pt x="7566" y="1675"/>
                </a:lnTo>
                <a:lnTo>
                  <a:pt x="7565" y="1701"/>
                </a:lnTo>
                <a:lnTo>
                  <a:pt x="7565" y="1965"/>
                </a:lnTo>
                <a:lnTo>
                  <a:pt x="7479" y="1965"/>
                </a:lnTo>
                <a:close/>
                <a:moveTo>
                  <a:pt x="8121" y="1802"/>
                </a:moveTo>
                <a:lnTo>
                  <a:pt x="8211" y="1813"/>
                </a:lnTo>
                <a:lnTo>
                  <a:pt x="8205" y="1832"/>
                </a:lnTo>
                <a:lnTo>
                  <a:pt x="8198" y="1850"/>
                </a:lnTo>
                <a:lnTo>
                  <a:pt x="8190" y="1866"/>
                </a:lnTo>
                <a:lnTo>
                  <a:pt x="8181" y="1882"/>
                </a:lnTo>
                <a:lnTo>
                  <a:pt x="8171" y="1896"/>
                </a:lnTo>
                <a:lnTo>
                  <a:pt x="8160" y="1910"/>
                </a:lnTo>
                <a:lnTo>
                  <a:pt x="8147" y="1922"/>
                </a:lnTo>
                <a:lnTo>
                  <a:pt x="8133" y="1933"/>
                </a:lnTo>
                <a:lnTo>
                  <a:pt x="8118" y="1943"/>
                </a:lnTo>
                <a:lnTo>
                  <a:pt x="8102" y="1952"/>
                </a:lnTo>
                <a:lnTo>
                  <a:pt x="8086" y="1959"/>
                </a:lnTo>
                <a:lnTo>
                  <a:pt x="8068" y="1965"/>
                </a:lnTo>
                <a:lnTo>
                  <a:pt x="8050" y="1970"/>
                </a:lnTo>
                <a:lnTo>
                  <a:pt x="8030" y="1973"/>
                </a:lnTo>
                <a:lnTo>
                  <a:pt x="8010" y="1975"/>
                </a:lnTo>
                <a:lnTo>
                  <a:pt x="7988" y="1976"/>
                </a:lnTo>
                <a:lnTo>
                  <a:pt x="7975" y="1976"/>
                </a:lnTo>
                <a:lnTo>
                  <a:pt x="7962" y="1975"/>
                </a:lnTo>
                <a:lnTo>
                  <a:pt x="7949" y="1973"/>
                </a:lnTo>
                <a:lnTo>
                  <a:pt x="7935" y="1972"/>
                </a:lnTo>
                <a:lnTo>
                  <a:pt x="7923" y="1969"/>
                </a:lnTo>
                <a:lnTo>
                  <a:pt x="7911" y="1966"/>
                </a:lnTo>
                <a:lnTo>
                  <a:pt x="7900" y="1963"/>
                </a:lnTo>
                <a:lnTo>
                  <a:pt x="7888" y="1959"/>
                </a:lnTo>
                <a:lnTo>
                  <a:pt x="7878" y="1954"/>
                </a:lnTo>
                <a:lnTo>
                  <a:pt x="7867" y="1949"/>
                </a:lnTo>
                <a:lnTo>
                  <a:pt x="7857" y="1944"/>
                </a:lnTo>
                <a:lnTo>
                  <a:pt x="7848" y="1937"/>
                </a:lnTo>
                <a:lnTo>
                  <a:pt x="7838" y="1931"/>
                </a:lnTo>
                <a:lnTo>
                  <a:pt x="7829" y="1924"/>
                </a:lnTo>
                <a:lnTo>
                  <a:pt x="7821" y="1916"/>
                </a:lnTo>
                <a:lnTo>
                  <a:pt x="7812" y="1908"/>
                </a:lnTo>
                <a:lnTo>
                  <a:pt x="7804" y="1899"/>
                </a:lnTo>
                <a:lnTo>
                  <a:pt x="7797" y="1890"/>
                </a:lnTo>
                <a:lnTo>
                  <a:pt x="7790" y="1880"/>
                </a:lnTo>
                <a:lnTo>
                  <a:pt x="7784" y="1870"/>
                </a:lnTo>
                <a:lnTo>
                  <a:pt x="7778" y="1860"/>
                </a:lnTo>
                <a:lnTo>
                  <a:pt x="7773" y="1849"/>
                </a:lnTo>
                <a:lnTo>
                  <a:pt x="7768" y="1838"/>
                </a:lnTo>
                <a:lnTo>
                  <a:pt x="7764" y="1826"/>
                </a:lnTo>
                <a:lnTo>
                  <a:pt x="7760" y="1814"/>
                </a:lnTo>
                <a:lnTo>
                  <a:pt x="7757" y="1801"/>
                </a:lnTo>
                <a:lnTo>
                  <a:pt x="7754" y="1788"/>
                </a:lnTo>
                <a:lnTo>
                  <a:pt x="7752" y="1775"/>
                </a:lnTo>
                <a:lnTo>
                  <a:pt x="7750" y="1761"/>
                </a:lnTo>
                <a:lnTo>
                  <a:pt x="7749" y="1747"/>
                </a:lnTo>
                <a:lnTo>
                  <a:pt x="7748" y="1732"/>
                </a:lnTo>
                <a:lnTo>
                  <a:pt x="7748" y="1717"/>
                </a:lnTo>
                <a:lnTo>
                  <a:pt x="7748" y="1701"/>
                </a:lnTo>
                <a:lnTo>
                  <a:pt x="7749" y="1686"/>
                </a:lnTo>
                <a:lnTo>
                  <a:pt x="7750" y="1671"/>
                </a:lnTo>
                <a:lnTo>
                  <a:pt x="7752" y="1657"/>
                </a:lnTo>
                <a:lnTo>
                  <a:pt x="7754" y="1643"/>
                </a:lnTo>
                <a:lnTo>
                  <a:pt x="7757" y="1630"/>
                </a:lnTo>
                <a:lnTo>
                  <a:pt x="7760" y="1617"/>
                </a:lnTo>
                <a:lnTo>
                  <a:pt x="7764" y="1604"/>
                </a:lnTo>
                <a:lnTo>
                  <a:pt x="7768" y="1591"/>
                </a:lnTo>
                <a:lnTo>
                  <a:pt x="7773" y="1579"/>
                </a:lnTo>
                <a:lnTo>
                  <a:pt x="7778" y="1568"/>
                </a:lnTo>
                <a:lnTo>
                  <a:pt x="7784" y="1557"/>
                </a:lnTo>
                <a:lnTo>
                  <a:pt x="7791" y="1547"/>
                </a:lnTo>
                <a:lnTo>
                  <a:pt x="7798" y="1537"/>
                </a:lnTo>
                <a:lnTo>
                  <a:pt x="7805" y="1528"/>
                </a:lnTo>
                <a:lnTo>
                  <a:pt x="7813" y="1519"/>
                </a:lnTo>
                <a:lnTo>
                  <a:pt x="7821" y="1510"/>
                </a:lnTo>
                <a:lnTo>
                  <a:pt x="7830" y="1502"/>
                </a:lnTo>
                <a:lnTo>
                  <a:pt x="7839" y="1495"/>
                </a:lnTo>
                <a:lnTo>
                  <a:pt x="7848" y="1488"/>
                </a:lnTo>
                <a:lnTo>
                  <a:pt x="7858" y="1482"/>
                </a:lnTo>
                <a:lnTo>
                  <a:pt x="7868" y="1476"/>
                </a:lnTo>
                <a:lnTo>
                  <a:pt x="7878" y="1471"/>
                </a:lnTo>
                <a:lnTo>
                  <a:pt x="7888" y="1466"/>
                </a:lnTo>
                <a:lnTo>
                  <a:pt x="7899" y="1462"/>
                </a:lnTo>
                <a:lnTo>
                  <a:pt x="7910" y="1458"/>
                </a:lnTo>
                <a:lnTo>
                  <a:pt x="7921" y="1455"/>
                </a:lnTo>
                <a:lnTo>
                  <a:pt x="7933" y="1453"/>
                </a:lnTo>
                <a:lnTo>
                  <a:pt x="7946" y="1451"/>
                </a:lnTo>
                <a:lnTo>
                  <a:pt x="7958" y="1450"/>
                </a:lnTo>
                <a:lnTo>
                  <a:pt x="7971" y="1449"/>
                </a:lnTo>
                <a:lnTo>
                  <a:pt x="7984" y="1449"/>
                </a:lnTo>
                <a:lnTo>
                  <a:pt x="7996" y="1449"/>
                </a:lnTo>
                <a:lnTo>
                  <a:pt x="8008" y="1450"/>
                </a:lnTo>
                <a:lnTo>
                  <a:pt x="8020" y="1451"/>
                </a:lnTo>
                <a:lnTo>
                  <a:pt x="8032" y="1453"/>
                </a:lnTo>
                <a:lnTo>
                  <a:pt x="8043" y="1455"/>
                </a:lnTo>
                <a:lnTo>
                  <a:pt x="8054" y="1458"/>
                </a:lnTo>
                <a:lnTo>
                  <a:pt x="8065" y="1462"/>
                </a:lnTo>
                <a:lnTo>
                  <a:pt x="8075" y="1466"/>
                </a:lnTo>
                <a:lnTo>
                  <a:pt x="8086" y="1470"/>
                </a:lnTo>
                <a:lnTo>
                  <a:pt x="8095" y="1475"/>
                </a:lnTo>
                <a:lnTo>
                  <a:pt x="8105" y="1481"/>
                </a:lnTo>
                <a:lnTo>
                  <a:pt x="8114" y="1487"/>
                </a:lnTo>
                <a:lnTo>
                  <a:pt x="8123" y="1494"/>
                </a:lnTo>
                <a:lnTo>
                  <a:pt x="8132" y="1501"/>
                </a:lnTo>
                <a:lnTo>
                  <a:pt x="8142" y="1509"/>
                </a:lnTo>
                <a:lnTo>
                  <a:pt x="8150" y="1517"/>
                </a:lnTo>
                <a:lnTo>
                  <a:pt x="8157" y="1526"/>
                </a:lnTo>
                <a:lnTo>
                  <a:pt x="8165" y="1535"/>
                </a:lnTo>
                <a:lnTo>
                  <a:pt x="8171" y="1545"/>
                </a:lnTo>
                <a:lnTo>
                  <a:pt x="8178" y="1555"/>
                </a:lnTo>
                <a:lnTo>
                  <a:pt x="8183" y="1566"/>
                </a:lnTo>
                <a:lnTo>
                  <a:pt x="8189" y="1577"/>
                </a:lnTo>
                <a:lnTo>
                  <a:pt x="8193" y="1588"/>
                </a:lnTo>
                <a:lnTo>
                  <a:pt x="8198" y="1600"/>
                </a:lnTo>
                <a:lnTo>
                  <a:pt x="8201" y="1613"/>
                </a:lnTo>
                <a:lnTo>
                  <a:pt x="8205" y="1626"/>
                </a:lnTo>
                <a:lnTo>
                  <a:pt x="8207" y="1639"/>
                </a:lnTo>
                <a:lnTo>
                  <a:pt x="8210" y="1653"/>
                </a:lnTo>
                <a:lnTo>
                  <a:pt x="8211" y="1667"/>
                </a:lnTo>
                <a:lnTo>
                  <a:pt x="8213" y="1682"/>
                </a:lnTo>
                <a:lnTo>
                  <a:pt x="8213" y="1696"/>
                </a:lnTo>
                <a:lnTo>
                  <a:pt x="8214" y="1712"/>
                </a:lnTo>
                <a:lnTo>
                  <a:pt x="8214" y="1721"/>
                </a:lnTo>
                <a:lnTo>
                  <a:pt x="8213" y="1735"/>
                </a:lnTo>
                <a:lnTo>
                  <a:pt x="7835" y="1735"/>
                </a:lnTo>
                <a:lnTo>
                  <a:pt x="7837" y="1755"/>
                </a:lnTo>
                <a:lnTo>
                  <a:pt x="7840" y="1774"/>
                </a:lnTo>
                <a:lnTo>
                  <a:pt x="7844" y="1791"/>
                </a:lnTo>
                <a:lnTo>
                  <a:pt x="7849" y="1808"/>
                </a:lnTo>
                <a:lnTo>
                  <a:pt x="7856" y="1823"/>
                </a:lnTo>
                <a:lnTo>
                  <a:pt x="7863" y="1837"/>
                </a:lnTo>
                <a:lnTo>
                  <a:pt x="7872" y="1850"/>
                </a:lnTo>
                <a:lnTo>
                  <a:pt x="7882" y="1862"/>
                </a:lnTo>
                <a:lnTo>
                  <a:pt x="7893" y="1872"/>
                </a:lnTo>
                <a:lnTo>
                  <a:pt x="7905" y="1881"/>
                </a:lnTo>
                <a:lnTo>
                  <a:pt x="7917" y="1888"/>
                </a:lnTo>
                <a:lnTo>
                  <a:pt x="7930" y="1895"/>
                </a:lnTo>
                <a:lnTo>
                  <a:pt x="7944" y="1900"/>
                </a:lnTo>
                <a:lnTo>
                  <a:pt x="7958" y="1903"/>
                </a:lnTo>
                <a:lnTo>
                  <a:pt x="7973" y="1905"/>
                </a:lnTo>
                <a:lnTo>
                  <a:pt x="7988" y="1906"/>
                </a:lnTo>
                <a:lnTo>
                  <a:pt x="8000" y="1905"/>
                </a:lnTo>
                <a:lnTo>
                  <a:pt x="8011" y="1904"/>
                </a:lnTo>
                <a:lnTo>
                  <a:pt x="8022" y="1902"/>
                </a:lnTo>
                <a:lnTo>
                  <a:pt x="8032" y="1900"/>
                </a:lnTo>
                <a:lnTo>
                  <a:pt x="8042" y="1896"/>
                </a:lnTo>
                <a:lnTo>
                  <a:pt x="8051" y="1892"/>
                </a:lnTo>
                <a:lnTo>
                  <a:pt x="8060" y="1887"/>
                </a:lnTo>
                <a:lnTo>
                  <a:pt x="8069" y="1881"/>
                </a:lnTo>
                <a:lnTo>
                  <a:pt x="8077" y="1874"/>
                </a:lnTo>
                <a:lnTo>
                  <a:pt x="8084" y="1867"/>
                </a:lnTo>
                <a:lnTo>
                  <a:pt x="8092" y="1858"/>
                </a:lnTo>
                <a:lnTo>
                  <a:pt x="8098" y="1849"/>
                </a:lnTo>
                <a:lnTo>
                  <a:pt x="8105" y="1838"/>
                </a:lnTo>
                <a:lnTo>
                  <a:pt x="8111" y="1827"/>
                </a:lnTo>
                <a:lnTo>
                  <a:pt x="8116" y="1815"/>
                </a:lnTo>
                <a:lnTo>
                  <a:pt x="8121" y="1802"/>
                </a:lnTo>
                <a:close/>
                <a:moveTo>
                  <a:pt x="7840" y="1665"/>
                </a:moveTo>
                <a:lnTo>
                  <a:pt x="8122" y="1665"/>
                </a:lnTo>
                <a:lnTo>
                  <a:pt x="8120" y="1649"/>
                </a:lnTo>
                <a:lnTo>
                  <a:pt x="8118" y="1635"/>
                </a:lnTo>
                <a:lnTo>
                  <a:pt x="8115" y="1621"/>
                </a:lnTo>
                <a:lnTo>
                  <a:pt x="8111" y="1609"/>
                </a:lnTo>
                <a:lnTo>
                  <a:pt x="8107" y="1596"/>
                </a:lnTo>
                <a:lnTo>
                  <a:pt x="8102" y="1586"/>
                </a:lnTo>
                <a:lnTo>
                  <a:pt x="8096" y="1576"/>
                </a:lnTo>
                <a:lnTo>
                  <a:pt x="8090" y="1568"/>
                </a:lnTo>
                <a:lnTo>
                  <a:pt x="8079" y="1556"/>
                </a:lnTo>
                <a:lnTo>
                  <a:pt x="8068" y="1546"/>
                </a:lnTo>
                <a:lnTo>
                  <a:pt x="8056" y="1538"/>
                </a:lnTo>
                <a:lnTo>
                  <a:pt x="8043" y="1531"/>
                </a:lnTo>
                <a:lnTo>
                  <a:pt x="8030" y="1526"/>
                </a:lnTo>
                <a:lnTo>
                  <a:pt x="8015" y="1522"/>
                </a:lnTo>
                <a:lnTo>
                  <a:pt x="8000" y="1519"/>
                </a:lnTo>
                <a:lnTo>
                  <a:pt x="7984" y="1519"/>
                </a:lnTo>
                <a:lnTo>
                  <a:pt x="7970" y="1519"/>
                </a:lnTo>
                <a:lnTo>
                  <a:pt x="7956" y="1521"/>
                </a:lnTo>
                <a:lnTo>
                  <a:pt x="7943" y="1524"/>
                </a:lnTo>
                <a:lnTo>
                  <a:pt x="7929" y="1528"/>
                </a:lnTo>
                <a:lnTo>
                  <a:pt x="7917" y="1534"/>
                </a:lnTo>
                <a:lnTo>
                  <a:pt x="7906" y="1541"/>
                </a:lnTo>
                <a:lnTo>
                  <a:pt x="7895" y="1549"/>
                </a:lnTo>
                <a:lnTo>
                  <a:pt x="7884" y="1558"/>
                </a:lnTo>
                <a:lnTo>
                  <a:pt x="7875" y="1568"/>
                </a:lnTo>
                <a:lnTo>
                  <a:pt x="7867" y="1579"/>
                </a:lnTo>
                <a:lnTo>
                  <a:pt x="7859" y="1591"/>
                </a:lnTo>
                <a:lnTo>
                  <a:pt x="7853" y="1605"/>
                </a:lnTo>
                <a:lnTo>
                  <a:pt x="7848" y="1619"/>
                </a:lnTo>
                <a:lnTo>
                  <a:pt x="7844" y="1633"/>
                </a:lnTo>
                <a:lnTo>
                  <a:pt x="7842" y="1648"/>
                </a:lnTo>
                <a:lnTo>
                  <a:pt x="7840" y="1665"/>
                </a:lnTo>
                <a:close/>
                <a:moveTo>
                  <a:pt x="8289" y="2160"/>
                </a:moveTo>
                <a:lnTo>
                  <a:pt x="8289" y="1459"/>
                </a:lnTo>
                <a:lnTo>
                  <a:pt x="8368" y="1459"/>
                </a:lnTo>
                <a:lnTo>
                  <a:pt x="8368" y="1526"/>
                </a:lnTo>
                <a:lnTo>
                  <a:pt x="8375" y="1516"/>
                </a:lnTo>
                <a:lnTo>
                  <a:pt x="8382" y="1508"/>
                </a:lnTo>
                <a:lnTo>
                  <a:pt x="8390" y="1499"/>
                </a:lnTo>
                <a:lnTo>
                  <a:pt x="8397" y="1492"/>
                </a:lnTo>
                <a:lnTo>
                  <a:pt x="8405" y="1485"/>
                </a:lnTo>
                <a:lnTo>
                  <a:pt x="8413" y="1479"/>
                </a:lnTo>
                <a:lnTo>
                  <a:pt x="8422" y="1473"/>
                </a:lnTo>
                <a:lnTo>
                  <a:pt x="8430" y="1468"/>
                </a:lnTo>
                <a:lnTo>
                  <a:pt x="8439" y="1463"/>
                </a:lnTo>
                <a:lnTo>
                  <a:pt x="8449" y="1459"/>
                </a:lnTo>
                <a:lnTo>
                  <a:pt x="8458" y="1456"/>
                </a:lnTo>
                <a:lnTo>
                  <a:pt x="8469" y="1453"/>
                </a:lnTo>
                <a:lnTo>
                  <a:pt x="8479" y="1451"/>
                </a:lnTo>
                <a:lnTo>
                  <a:pt x="8491" y="1450"/>
                </a:lnTo>
                <a:lnTo>
                  <a:pt x="8502" y="1449"/>
                </a:lnTo>
                <a:lnTo>
                  <a:pt x="8514" y="1449"/>
                </a:lnTo>
                <a:lnTo>
                  <a:pt x="8530" y="1449"/>
                </a:lnTo>
                <a:lnTo>
                  <a:pt x="8547" y="1451"/>
                </a:lnTo>
                <a:lnTo>
                  <a:pt x="8562" y="1453"/>
                </a:lnTo>
                <a:lnTo>
                  <a:pt x="8576" y="1457"/>
                </a:lnTo>
                <a:lnTo>
                  <a:pt x="8590" y="1461"/>
                </a:lnTo>
                <a:lnTo>
                  <a:pt x="8604" y="1467"/>
                </a:lnTo>
                <a:lnTo>
                  <a:pt x="8617" y="1474"/>
                </a:lnTo>
                <a:lnTo>
                  <a:pt x="8629" y="1482"/>
                </a:lnTo>
                <a:lnTo>
                  <a:pt x="8641" y="1490"/>
                </a:lnTo>
                <a:lnTo>
                  <a:pt x="8652" y="1500"/>
                </a:lnTo>
                <a:lnTo>
                  <a:pt x="8663" y="1510"/>
                </a:lnTo>
                <a:lnTo>
                  <a:pt x="8673" y="1522"/>
                </a:lnTo>
                <a:lnTo>
                  <a:pt x="8682" y="1534"/>
                </a:lnTo>
                <a:lnTo>
                  <a:pt x="8690" y="1547"/>
                </a:lnTo>
                <a:lnTo>
                  <a:pt x="8697" y="1561"/>
                </a:lnTo>
                <a:lnTo>
                  <a:pt x="8704" y="1575"/>
                </a:lnTo>
                <a:lnTo>
                  <a:pt x="8710" y="1591"/>
                </a:lnTo>
                <a:lnTo>
                  <a:pt x="8715" y="1607"/>
                </a:lnTo>
                <a:lnTo>
                  <a:pt x="8719" y="1623"/>
                </a:lnTo>
                <a:lnTo>
                  <a:pt x="8723" y="1640"/>
                </a:lnTo>
                <a:lnTo>
                  <a:pt x="8725" y="1656"/>
                </a:lnTo>
                <a:lnTo>
                  <a:pt x="8727" y="1674"/>
                </a:lnTo>
                <a:lnTo>
                  <a:pt x="8729" y="1691"/>
                </a:lnTo>
                <a:lnTo>
                  <a:pt x="8729" y="1709"/>
                </a:lnTo>
                <a:lnTo>
                  <a:pt x="8729" y="1728"/>
                </a:lnTo>
                <a:lnTo>
                  <a:pt x="8727" y="1747"/>
                </a:lnTo>
                <a:lnTo>
                  <a:pt x="8725" y="1765"/>
                </a:lnTo>
                <a:lnTo>
                  <a:pt x="8722" y="1782"/>
                </a:lnTo>
                <a:lnTo>
                  <a:pt x="8718" y="1799"/>
                </a:lnTo>
                <a:lnTo>
                  <a:pt x="8713" y="1816"/>
                </a:lnTo>
                <a:lnTo>
                  <a:pt x="8708" y="1832"/>
                </a:lnTo>
                <a:lnTo>
                  <a:pt x="8701" y="1848"/>
                </a:lnTo>
                <a:lnTo>
                  <a:pt x="8694" y="1863"/>
                </a:lnTo>
                <a:lnTo>
                  <a:pt x="8686" y="1877"/>
                </a:lnTo>
                <a:lnTo>
                  <a:pt x="8677" y="1890"/>
                </a:lnTo>
                <a:lnTo>
                  <a:pt x="8667" y="1903"/>
                </a:lnTo>
                <a:lnTo>
                  <a:pt x="8657" y="1914"/>
                </a:lnTo>
                <a:lnTo>
                  <a:pt x="8645" y="1925"/>
                </a:lnTo>
                <a:lnTo>
                  <a:pt x="8633" y="1934"/>
                </a:lnTo>
                <a:lnTo>
                  <a:pt x="8621" y="1943"/>
                </a:lnTo>
                <a:lnTo>
                  <a:pt x="8607" y="1951"/>
                </a:lnTo>
                <a:lnTo>
                  <a:pt x="8594" y="1957"/>
                </a:lnTo>
                <a:lnTo>
                  <a:pt x="8580" y="1963"/>
                </a:lnTo>
                <a:lnTo>
                  <a:pt x="8566" y="1968"/>
                </a:lnTo>
                <a:lnTo>
                  <a:pt x="8552" y="1971"/>
                </a:lnTo>
                <a:lnTo>
                  <a:pt x="8537" y="1974"/>
                </a:lnTo>
                <a:lnTo>
                  <a:pt x="8523" y="1975"/>
                </a:lnTo>
                <a:lnTo>
                  <a:pt x="8508" y="1976"/>
                </a:lnTo>
                <a:lnTo>
                  <a:pt x="8498" y="1976"/>
                </a:lnTo>
                <a:lnTo>
                  <a:pt x="8487" y="1975"/>
                </a:lnTo>
                <a:lnTo>
                  <a:pt x="8477" y="1973"/>
                </a:lnTo>
                <a:lnTo>
                  <a:pt x="8468" y="1971"/>
                </a:lnTo>
                <a:lnTo>
                  <a:pt x="8458" y="1969"/>
                </a:lnTo>
                <a:lnTo>
                  <a:pt x="8449" y="1966"/>
                </a:lnTo>
                <a:lnTo>
                  <a:pt x="8440" y="1962"/>
                </a:lnTo>
                <a:lnTo>
                  <a:pt x="8432" y="1958"/>
                </a:lnTo>
                <a:lnTo>
                  <a:pt x="8415" y="1948"/>
                </a:lnTo>
                <a:lnTo>
                  <a:pt x="8401" y="1937"/>
                </a:lnTo>
                <a:lnTo>
                  <a:pt x="8388" y="1926"/>
                </a:lnTo>
                <a:lnTo>
                  <a:pt x="8376" y="1912"/>
                </a:lnTo>
                <a:lnTo>
                  <a:pt x="8376" y="2160"/>
                </a:lnTo>
                <a:lnTo>
                  <a:pt x="8289" y="2160"/>
                </a:lnTo>
                <a:close/>
                <a:moveTo>
                  <a:pt x="8368" y="1716"/>
                </a:moveTo>
                <a:lnTo>
                  <a:pt x="8369" y="1739"/>
                </a:lnTo>
                <a:lnTo>
                  <a:pt x="8371" y="1761"/>
                </a:lnTo>
                <a:lnTo>
                  <a:pt x="8374" y="1781"/>
                </a:lnTo>
                <a:lnTo>
                  <a:pt x="8378" y="1800"/>
                </a:lnTo>
                <a:lnTo>
                  <a:pt x="8383" y="1817"/>
                </a:lnTo>
                <a:lnTo>
                  <a:pt x="8390" y="1833"/>
                </a:lnTo>
                <a:lnTo>
                  <a:pt x="8398" y="1847"/>
                </a:lnTo>
                <a:lnTo>
                  <a:pt x="8407" y="1859"/>
                </a:lnTo>
                <a:lnTo>
                  <a:pt x="8417" y="1870"/>
                </a:lnTo>
                <a:lnTo>
                  <a:pt x="8428" y="1880"/>
                </a:lnTo>
                <a:lnTo>
                  <a:pt x="8439" y="1888"/>
                </a:lnTo>
                <a:lnTo>
                  <a:pt x="8451" y="1894"/>
                </a:lnTo>
                <a:lnTo>
                  <a:pt x="8463" y="1899"/>
                </a:lnTo>
                <a:lnTo>
                  <a:pt x="8476" y="1903"/>
                </a:lnTo>
                <a:lnTo>
                  <a:pt x="8489" y="1905"/>
                </a:lnTo>
                <a:lnTo>
                  <a:pt x="8503" y="1906"/>
                </a:lnTo>
                <a:lnTo>
                  <a:pt x="8517" y="1905"/>
                </a:lnTo>
                <a:lnTo>
                  <a:pt x="8530" y="1903"/>
                </a:lnTo>
                <a:lnTo>
                  <a:pt x="8544" y="1899"/>
                </a:lnTo>
                <a:lnTo>
                  <a:pt x="8556" y="1894"/>
                </a:lnTo>
                <a:lnTo>
                  <a:pt x="8568" y="1887"/>
                </a:lnTo>
                <a:lnTo>
                  <a:pt x="8580" y="1879"/>
                </a:lnTo>
                <a:lnTo>
                  <a:pt x="8591" y="1869"/>
                </a:lnTo>
                <a:lnTo>
                  <a:pt x="8601" y="1858"/>
                </a:lnTo>
                <a:lnTo>
                  <a:pt x="8610" y="1845"/>
                </a:lnTo>
                <a:lnTo>
                  <a:pt x="8619" y="1830"/>
                </a:lnTo>
                <a:lnTo>
                  <a:pt x="8626" y="1814"/>
                </a:lnTo>
                <a:lnTo>
                  <a:pt x="8631" y="1796"/>
                </a:lnTo>
                <a:lnTo>
                  <a:pt x="8636" y="1777"/>
                </a:lnTo>
                <a:lnTo>
                  <a:pt x="8639" y="1756"/>
                </a:lnTo>
                <a:lnTo>
                  <a:pt x="8641" y="1733"/>
                </a:lnTo>
                <a:lnTo>
                  <a:pt x="8641" y="1709"/>
                </a:lnTo>
                <a:lnTo>
                  <a:pt x="8641" y="1685"/>
                </a:lnTo>
                <a:lnTo>
                  <a:pt x="8639" y="1663"/>
                </a:lnTo>
                <a:lnTo>
                  <a:pt x="8636" y="1643"/>
                </a:lnTo>
                <a:lnTo>
                  <a:pt x="8632" y="1624"/>
                </a:lnTo>
                <a:lnTo>
                  <a:pt x="8626" y="1607"/>
                </a:lnTo>
                <a:lnTo>
                  <a:pt x="8619" y="1590"/>
                </a:lnTo>
                <a:lnTo>
                  <a:pt x="8611" y="1576"/>
                </a:lnTo>
                <a:lnTo>
                  <a:pt x="8602" y="1563"/>
                </a:lnTo>
                <a:lnTo>
                  <a:pt x="8592" y="1552"/>
                </a:lnTo>
                <a:lnTo>
                  <a:pt x="8581" y="1543"/>
                </a:lnTo>
                <a:lnTo>
                  <a:pt x="8570" y="1534"/>
                </a:lnTo>
                <a:lnTo>
                  <a:pt x="8558" y="1528"/>
                </a:lnTo>
                <a:lnTo>
                  <a:pt x="8546" y="1522"/>
                </a:lnTo>
                <a:lnTo>
                  <a:pt x="8533" y="1519"/>
                </a:lnTo>
                <a:lnTo>
                  <a:pt x="8520" y="1516"/>
                </a:lnTo>
                <a:lnTo>
                  <a:pt x="8506" y="1516"/>
                </a:lnTo>
                <a:lnTo>
                  <a:pt x="8493" y="1516"/>
                </a:lnTo>
                <a:lnTo>
                  <a:pt x="8480" y="1519"/>
                </a:lnTo>
                <a:lnTo>
                  <a:pt x="8467" y="1523"/>
                </a:lnTo>
                <a:lnTo>
                  <a:pt x="8455" y="1528"/>
                </a:lnTo>
                <a:lnTo>
                  <a:pt x="8443" y="1536"/>
                </a:lnTo>
                <a:lnTo>
                  <a:pt x="8432" y="1544"/>
                </a:lnTo>
                <a:lnTo>
                  <a:pt x="8421" y="1555"/>
                </a:lnTo>
                <a:lnTo>
                  <a:pt x="8410" y="1567"/>
                </a:lnTo>
                <a:lnTo>
                  <a:pt x="8400" y="1580"/>
                </a:lnTo>
                <a:lnTo>
                  <a:pt x="8392" y="1595"/>
                </a:lnTo>
                <a:lnTo>
                  <a:pt x="8384" y="1612"/>
                </a:lnTo>
                <a:lnTo>
                  <a:pt x="8379" y="1630"/>
                </a:lnTo>
                <a:lnTo>
                  <a:pt x="8374" y="1649"/>
                </a:lnTo>
                <a:lnTo>
                  <a:pt x="8371" y="1670"/>
                </a:lnTo>
                <a:lnTo>
                  <a:pt x="8369" y="1692"/>
                </a:lnTo>
                <a:lnTo>
                  <a:pt x="8368" y="1716"/>
                </a:lnTo>
                <a:close/>
                <a:moveTo>
                  <a:pt x="9134" y="1965"/>
                </a:moveTo>
                <a:lnTo>
                  <a:pt x="9134" y="1890"/>
                </a:lnTo>
                <a:lnTo>
                  <a:pt x="9127" y="1900"/>
                </a:lnTo>
                <a:lnTo>
                  <a:pt x="9119" y="1910"/>
                </a:lnTo>
                <a:lnTo>
                  <a:pt x="9111" y="1919"/>
                </a:lnTo>
                <a:lnTo>
                  <a:pt x="9102" y="1928"/>
                </a:lnTo>
                <a:lnTo>
                  <a:pt x="9094" y="1935"/>
                </a:lnTo>
                <a:lnTo>
                  <a:pt x="9084" y="1942"/>
                </a:lnTo>
                <a:lnTo>
                  <a:pt x="9075" y="1949"/>
                </a:lnTo>
                <a:lnTo>
                  <a:pt x="9065" y="1954"/>
                </a:lnTo>
                <a:lnTo>
                  <a:pt x="9055" y="1959"/>
                </a:lnTo>
                <a:lnTo>
                  <a:pt x="9044" y="1964"/>
                </a:lnTo>
                <a:lnTo>
                  <a:pt x="9034" y="1967"/>
                </a:lnTo>
                <a:lnTo>
                  <a:pt x="9023" y="1970"/>
                </a:lnTo>
                <a:lnTo>
                  <a:pt x="9011" y="1973"/>
                </a:lnTo>
                <a:lnTo>
                  <a:pt x="8999" y="1974"/>
                </a:lnTo>
                <a:lnTo>
                  <a:pt x="8987" y="1975"/>
                </a:lnTo>
                <a:lnTo>
                  <a:pt x="8975" y="1976"/>
                </a:lnTo>
                <a:lnTo>
                  <a:pt x="8964" y="1976"/>
                </a:lnTo>
                <a:lnTo>
                  <a:pt x="8953" y="1975"/>
                </a:lnTo>
                <a:lnTo>
                  <a:pt x="8941" y="1973"/>
                </a:lnTo>
                <a:lnTo>
                  <a:pt x="8931" y="1972"/>
                </a:lnTo>
                <a:lnTo>
                  <a:pt x="8920" y="1969"/>
                </a:lnTo>
                <a:lnTo>
                  <a:pt x="8910" y="1966"/>
                </a:lnTo>
                <a:lnTo>
                  <a:pt x="8900" y="1963"/>
                </a:lnTo>
                <a:lnTo>
                  <a:pt x="8891" y="1959"/>
                </a:lnTo>
                <a:lnTo>
                  <a:pt x="8881" y="1954"/>
                </a:lnTo>
                <a:lnTo>
                  <a:pt x="8872" y="1950"/>
                </a:lnTo>
                <a:lnTo>
                  <a:pt x="8864" y="1945"/>
                </a:lnTo>
                <a:lnTo>
                  <a:pt x="8857" y="1939"/>
                </a:lnTo>
                <a:lnTo>
                  <a:pt x="8850" y="1934"/>
                </a:lnTo>
                <a:lnTo>
                  <a:pt x="8844" y="1928"/>
                </a:lnTo>
                <a:lnTo>
                  <a:pt x="8838" y="1922"/>
                </a:lnTo>
                <a:lnTo>
                  <a:pt x="8833" y="1916"/>
                </a:lnTo>
                <a:lnTo>
                  <a:pt x="8824" y="1902"/>
                </a:lnTo>
                <a:lnTo>
                  <a:pt x="8817" y="1887"/>
                </a:lnTo>
                <a:lnTo>
                  <a:pt x="8811" y="1870"/>
                </a:lnTo>
                <a:lnTo>
                  <a:pt x="8807" y="1852"/>
                </a:lnTo>
                <a:lnTo>
                  <a:pt x="8805" y="1838"/>
                </a:lnTo>
                <a:lnTo>
                  <a:pt x="8803" y="1820"/>
                </a:lnTo>
                <a:lnTo>
                  <a:pt x="8802" y="1798"/>
                </a:lnTo>
                <a:lnTo>
                  <a:pt x="8802" y="1773"/>
                </a:lnTo>
                <a:lnTo>
                  <a:pt x="8802" y="1459"/>
                </a:lnTo>
                <a:lnTo>
                  <a:pt x="8887" y="1459"/>
                </a:lnTo>
                <a:lnTo>
                  <a:pt x="8887" y="1740"/>
                </a:lnTo>
                <a:lnTo>
                  <a:pt x="8888" y="1770"/>
                </a:lnTo>
                <a:lnTo>
                  <a:pt x="8889" y="1796"/>
                </a:lnTo>
                <a:lnTo>
                  <a:pt x="8890" y="1815"/>
                </a:lnTo>
                <a:lnTo>
                  <a:pt x="8892" y="1830"/>
                </a:lnTo>
                <a:lnTo>
                  <a:pt x="8895" y="1838"/>
                </a:lnTo>
                <a:lnTo>
                  <a:pt x="8898" y="1846"/>
                </a:lnTo>
                <a:lnTo>
                  <a:pt x="8901" y="1853"/>
                </a:lnTo>
                <a:lnTo>
                  <a:pt x="8905" y="1860"/>
                </a:lnTo>
                <a:lnTo>
                  <a:pt x="8910" y="1866"/>
                </a:lnTo>
                <a:lnTo>
                  <a:pt x="8915" y="1872"/>
                </a:lnTo>
                <a:lnTo>
                  <a:pt x="8920" y="1878"/>
                </a:lnTo>
                <a:lnTo>
                  <a:pt x="8927" y="1883"/>
                </a:lnTo>
                <a:lnTo>
                  <a:pt x="8933" y="1887"/>
                </a:lnTo>
                <a:lnTo>
                  <a:pt x="8940" y="1891"/>
                </a:lnTo>
                <a:lnTo>
                  <a:pt x="8949" y="1894"/>
                </a:lnTo>
                <a:lnTo>
                  <a:pt x="8957" y="1897"/>
                </a:lnTo>
                <a:lnTo>
                  <a:pt x="8965" y="1899"/>
                </a:lnTo>
                <a:lnTo>
                  <a:pt x="8974" y="1901"/>
                </a:lnTo>
                <a:lnTo>
                  <a:pt x="8983" y="1902"/>
                </a:lnTo>
                <a:lnTo>
                  <a:pt x="8992" y="1902"/>
                </a:lnTo>
                <a:lnTo>
                  <a:pt x="9002" y="1902"/>
                </a:lnTo>
                <a:lnTo>
                  <a:pt x="9011" y="1901"/>
                </a:lnTo>
                <a:lnTo>
                  <a:pt x="9020" y="1899"/>
                </a:lnTo>
                <a:lnTo>
                  <a:pt x="9029" y="1897"/>
                </a:lnTo>
                <a:lnTo>
                  <a:pt x="9038" y="1894"/>
                </a:lnTo>
                <a:lnTo>
                  <a:pt x="9047" y="1891"/>
                </a:lnTo>
                <a:lnTo>
                  <a:pt x="9056" y="1887"/>
                </a:lnTo>
                <a:lnTo>
                  <a:pt x="9064" y="1882"/>
                </a:lnTo>
                <a:lnTo>
                  <a:pt x="9072" y="1877"/>
                </a:lnTo>
                <a:lnTo>
                  <a:pt x="9080" y="1871"/>
                </a:lnTo>
                <a:lnTo>
                  <a:pt x="9086" y="1865"/>
                </a:lnTo>
                <a:lnTo>
                  <a:pt x="9093" y="1859"/>
                </a:lnTo>
                <a:lnTo>
                  <a:pt x="9098" y="1852"/>
                </a:lnTo>
                <a:lnTo>
                  <a:pt x="9103" y="1845"/>
                </a:lnTo>
                <a:lnTo>
                  <a:pt x="9108" y="1837"/>
                </a:lnTo>
                <a:lnTo>
                  <a:pt x="9112" y="1829"/>
                </a:lnTo>
                <a:lnTo>
                  <a:pt x="9115" y="1820"/>
                </a:lnTo>
                <a:lnTo>
                  <a:pt x="9118" y="1810"/>
                </a:lnTo>
                <a:lnTo>
                  <a:pt x="9120" y="1799"/>
                </a:lnTo>
                <a:lnTo>
                  <a:pt x="9122" y="1787"/>
                </a:lnTo>
                <a:lnTo>
                  <a:pt x="9125" y="1760"/>
                </a:lnTo>
                <a:lnTo>
                  <a:pt x="9126" y="1730"/>
                </a:lnTo>
                <a:lnTo>
                  <a:pt x="9126" y="1459"/>
                </a:lnTo>
                <a:lnTo>
                  <a:pt x="9212" y="1459"/>
                </a:lnTo>
                <a:lnTo>
                  <a:pt x="9212" y="1965"/>
                </a:lnTo>
                <a:lnTo>
                  <a:pt x="9134" y="1965"/>
                </a:lnTo>
                <a:close/>
                <a:moveTo>
                  <a:pt x="9397" y="1965"/>
                </a:moveTo>
                <a:lnTo>
                  <a:pt x="9316" y="1965"/>
                </a:lnTo>
                <a:lnTo>
                  <a:pt x="9316" y="1268"/>
                </a:lnTo>
                <a:lnTo>
                  <a:pt x="9403" y="1268"/>
                </a:lnTo>
                <a:lnTo>
                  <a:pt x="9403" y="1516"/>
                </a:lnTo>
                <a:lnTo>
                  <a:pt x="9410" y="1508"/>
                </a:lnTo>
                <a:lnTo>
                  <a:pt x="9417" y="1500"/>
                </a:lnTo>
                <a:lnTo>
                  <a:pt x="9424" y="1493"/>
                </a:lnTo>
                <a:lnTo>
                  <a:pt x="9432" y="1487"/>
                </a:lnTo>
                <a:lnTo>
                  <a:pt x="9439" y="1480"/>
                </a:lnTo>
                <a:lnTo>
                  <a:pt x="9447" y="1475"/>
                </a:lnTo>
                <a:lnTo>
                  <a:pt x="9456" y="1470"/>
                </a:lnTo>
                <a:lnTo>
                  <a:pt x="9464" y="1465"/>
                </a:lnTo>
                <a:lnTo>
                  <a:pt x="9473" y="1461"/>
                </a:lnTo>
                <a:lnTo>
                  <a:pt x="9482" y="1458"/>
                </a:lnTo>
                <a:lnTo>
                  <a:pt x="9491" y="1455"/>
                </a:lnTo>
                <a:lnTo>
                  <a:pt x="9501" y="1453"/>
                </a:lnTo>
                <a:lnTo>
                  <a:pt x="9510" y="1451"/>
                </a:lnTo>
                <a:lnTo>
                  <a:pt x="9520" y="1450"/>
                </a:lnTo>
                <a:lnTo>
                  <a:pt x="9531" y="1449"/>
                </a:lnTo>
                <a:lnTo>
                  <a:pt x="9541" y="1449"/>
                </a:lnTo>
                <a:lnTo>
                  <a:pt x="9553" y="1449"/>
                </a:lnTo>
                <a:lnTo>
                  <a:pt x="9565" y="1450"/>
                </a:lnTo>
                <a:lnTo>
                  <a:pt x="9576" y="1451"/>
                </a:lnTo>
                <a:lnTo>
                  <a:pt x="9587" y="1453"/>
                </a:lnTo>
                <a:lnTo>
                  <a:pt x="9598" y="1456"/>
                </a:lnTo>
                <a:lnTo>
                  <a:pt x="9609" y="1459"/>
                </a:lnTo>
                <a:lnTo>
                  <a:pt x="9620" y="1463"/>
                </a:lnTo>
                <a:lnTo>
                  <a:pt x="9630" y="1467"/>
                </a:lnTo>
                <a:lnTo>
                  <a:pt x="9640" y="1472"/>
                </a:lnTo>
                <a:lnTo>
                  <a:pt x="9650" y="1478"/>
                </a:lnTo>
                <a:lnTo>
                  <a:pt x="9659" y="1483"/>
                </a:lnTo>
                <a:lnTo>
                  <a:pt x="9668" y="1490"/>
                </a:lnTo>
                <a:lnTo>
                  <a:pt x="9676" y="1497"/>
                </a:lnTo>
                <a:lnTo>
                  <a:pt x="9684" y="1504"/>
                </a:lnTo>
                <a:lnTo>
                  <a:pt x="9692" y="1512"/>
                </a:lnTo>
                <a:lnTo>
                  <a:pt x="9699" y="1520"/>
                </a:lnTo>
                <a:lnTo>
                  <a:pt x="9705" y="1529"/>
                </a:lnTo>
                <a:lnTo>
                  <a:pt x="9711" y="1538"/>
                </a:lnTo>
                <a:lnTo>
                  <a:pt x="9717" y="1547"/>
                </a:lnTo>
                <a:lnTo>
                  <a:pt x="9723" y="1557"/>
                </a:lnTo>
                <a:lnTo>
                  <a:pt x="9728" y="1568"/>
                </a:lnTo>
                <a:lnTo>
                  <a:pt x="9732" y="1579"/>
                </a:lnTo>
                <a:lnTo>
                  <a:pt x="9737" y="1590"/>
                </a:lnTo>
                <a:lnTo>
                  <a:pt x="9741" y="1603"/>
                </a:lnTo>
                <a:lnTo>
                  <a:pt x="9744" y="1615"/>
                </a:lnTo>
                <a:lnTo>
                  <a:pt x="9747" y="1627"/>
                </a:lnTo>
                <a:lnTo>
                  <a:pt x="9751" y="1639"/>
                </a:lnTo>
                <a:lnTo>
                  <a:pt x="9753" y="1652"/>
                </a:lnTo>
                <a:lnTo>
                  <a:pt x="9756" y="1678"/>
                </a:lnTo>
                <a:lnTo>
                  <a:pt x="9757" y="1705"/>
                </a:lnTo>
                <a:lnTo>
                  <a:pt x="9757" y="1721"/>
                </a:lnTo>
                <a:lnTo>
                  <a:pt x="9756" y="1736"/>
                </a:lnTo>
                <a:lnTo>
                  <a:pt x="9755" y="1751"/>
                </a:lnTo>
                <a:lnTo>
                  <a:pt x="9753" y="1766"/>
                </a:lnTo>
                <a:lnTo>
                  <a:pt x="9751" y="1780"/>
                </a:lnTo>
                <a:lnTo>
                  <a:pt x="9747" y="1794"/>
                </a:lnTo>
                <a:lnTo>
                  <a:pt x="9744" y="1807"/>
                </a:lnTo>
                <a:lnTo>
                  <a:pt x="9740" y="1820"/>
                </a:lnTo>
                <a:lnTo>
                  <a:pt x="9736" y="1832"/>
                </a:lnTo>
                <a:lnTo>
                  <a:pt x="9731" y="1844"/>
                </a:lnTo>
                <a:lnTo>
                  <a:pt x="9726" y="1855"/>
                </a:lnTo>
                <a:lnTo>
                  <a:pt x="9720" y="1866"/>
                </a:lnTo>
                <a:lnTo>
                  <a:pt x="9714" y="1877"/>
                </a:lnTo>
                <a:lnTo>
                  <a:pt x="9707" y="1887"/>
                </a:lnTo>
                <a:lnTo>
                  <a:pt x="9700" y="1896"/>
                </a:lnTo>
                <a:lnTo>
                  <a:pt x="9692" y="1905"/>
                </a:lnTo>
                <a:lnTo>
                  <a:pt x="9684" y="1914"/>
                </a:lnTo>
                <a:lnTo>
                  <a:pt x="9675" y="1922"/>
                </a:lnTo>
                <a:lnTo>
                  <a:pt x="9667" y="1929"/>
                </a:lnTo>
                <a:lnTo>
                  <a:pt x="9658" y="1936"/>
                </a:lnTo>
                <a:lnTo>
                  <a:pt x="9649" y="1942"/>
                </a:lnTo>
                <a:lnTo>
                  <a:pt x="9640" y="1948"/>
                </a:lnTo>
                <a:lnTo>
                  <a:pt x="9631" y="1953"/>
                </a:lnTo>
                <a:lnTo>
                  <a:pt x="9621" y="1958"/>
                </a:lnTo>
                <a:lnTo>
                  <a:pt x="9611" y="1962"/>
                </a:lnTo>
                <a:lnTo>
                  <a:pt x="9602" y="1966"/>
                </a:lnTo>
                <a:lnTo>
                  <a:pt x="9591" y="1969"/>
                </a:lnTo>
                <a:lnTo>
                  <a:pt x="9581" y="1971"/>
                </a:lnTo>
                <a:lnTo>
                  <a:pt x="9571" y="1973"/>
                </a:lnTo>
                <a:lnTo>
                  <a:pt x="9560" y="1975"/>
                </a:lnTo>
                <a:lnTo>
                  <a:pt x="9549" y="1976"/>
                </a:lnTo>
                <a:lnTo>
                  <a:pt x="9537" y="1976"/>
                </a:lnTo>
                <a:lnTo>
                  <a:pt x="9526" y="1975"/>
                </a:lnTo>
                <a:lnTo>
                  <a:pt x="9515" y="1975"/>
                </a:lnTo>
                <a:lnTo>
                  <a:pt x="9505" y="1973"/>
                </a:lnTo>
                <a:lnTo>
                  <a:pt x="9495" y="1971"/>
                </a:lnTo>
                <a:lnTo>
                  <a:pt x="9485" y="1969"/>
                </a:lnTo>
                <a:lnTo>
                  <a:pt x="9475" y="1965"/>
                </a:lnTo>
                <a:lnTo>
                  <a:pt x="9466" y="1962"/>
                </a:lnTo>
                <a:lnTo>
                  <a:pt x="9457" y="1957"/>
                </a:lnTo>
                <a:lnTo>
                  <a:pt x="9449" y="1952"/>
                </a:lnTo>
                <a:lnTo>
                  <a:pt x="9440" y="1947"/>
                </a:lnTo>
                <a:lnTo>
                  <a:pt x="9432" y="1941"/>
                </a:lnTo>
                <a:lnTo>
                  <a:pt x="9425" y="1934"/>
                </a:lnTo>
                <a:lnTo>
                  <a:pt x="9417" y="1927"/>
                </a:lnTo>
                <a:lnTo>
                  <a:pt x="9410" y="1919"/>
                </a:lnTo>
                <a:lnTo>
                  <a:pt x="9403" y="1911"/>
                </a:lnTo>
                <a:lnTo>
                  <a:pt x="9397" y="1902"/>
                </a:lnTo>
                <a:lnTo>
                  <a:pt x="9397" y="1965"/>
                </a:lnTo>
                <a:close/>
                <a:moveTo>
                  <a:pt x="9396" y="1709"/>
                </a:moveTo>
                <a:lnTo>
                  <a:pt x="9396" y="1731"/>
                </a:lnTo>
                <a:lnTo>
                  <a:pt x="9397" y="1751"/>
                </a:lnTo>
                <a:lnTo>
                  <a:pt x="9399" y="1770"/>
                </a:lnTo>
                <a:lnTo>
                  <a:pt x="9402" y="1787"/>
                </a:lnTo>
                <a:lnTo>
                  <a:pt x="9405" y="1802"/>
                </a:lnTo>
                <a:lnTo>
                  <a:pt x="9410" y="1816"/>
                </a:lnTo>
                <a:lnTo>
                  <a:pt x="9415" y="1829"/>
                </a:lnTo>
                <a:lnTo>
                  <a:pt x="9420" y="1840"/>
                </a:lnTo>
                <a:lnTo>
                  <a:pt x="9431" y="1855"/>
                </a:lnTo>
                <a:lnTo>
                  <a:pt x="9442" y="1869"/>
                </a:lnTo>
                <a:lnTo>
                  <a:pt x="9448" y="1875"/>
                </a:lnTo>
                <a:lnTo>
                  <a:pt x="9455" y="1880"/>
                </a:lnTo>
                <a:lnTo>
                  <a:pt x="9461" y="1885"/>
                </a:lnTo>
                <a:lnTo>
                  <a:pt x="9468" y="1889"/>
                </a:lnTo>
                <a:lnTo>
                  <a:pt x="9475" y="1893"/>
                </a:lnTo>
                <a:lnTo>
                  <a:pt x="9482" y="1896"/>
                </a:lnTo>
                <a:lnTo>
                  <a:pt x="9489" y="1899"/>
                </a:lnTo>
                <a:lnTo>
                  <a:pt x="9497" y="1902"/>
                </a:lnTo>
                <a:lnTo>
                  <a:pt x="9505" y="1903"/>
                </a:lnTo>
                <a:lnTo>
                  <a:pt x="9513" y="1905"/>
                </a:lnTo>
                <a:lnTo>
                  <a:pt x="9521" y="1905"/>
                </a:lnTo>
                <a:lnTo>
                  <a:pt x="9530" y="1906"/>
                </a:lnTo>
                <a:lnTo>
                  <a:pt x="9543" y="1905"/>
                </a:lnTo>
                <a:lnTo>
                  <a:pt x="9558" y="1903"/>
                </a:lnTo>
                <a:lnTo>
                  <a:pt x="9571" y="1899"/>
                </a:lnTo>
                <a:lnTo>
                  <a:pt x="9583" y="1894"/>
                </a:lnTo>
                <a:lnTo>
                  <a:pt x="9595" y="1887"/>
                </a:lnTo>
                <a:lnTo>
                  <a:pt x="9606" y="1878"/>
                </a:lnTo>
                <a:lnTo>
                  <a:pt x="9617" y="1869"/>
                </a:lnTo>
                <a:lnTo>
                  <a:pt x="9627" y="1857"/>
                </a:lnTo>
                <a:lnTo>
                  <a:pt x="9637" y="1844"/>
                </a:lnTo>
                <a:lnTo>
                  <a:pt x="9645" y="1830"/>
                </a:lnTo>
                <a:lnTo>
                  <a:pt x="9652" y="1814"/>
                </a:lnTo>
                <a:lnTo>
                  <a:pt x="9658" y="1797"/>
                </a:lnTo>
                <a:lnTo>
                  <a:pt x="9663" y="1778"/>
                </a:lnTo>
                <a:lnTo>
                  <a:pt x="9666" y="1757"/>
                </a:lnTo>
                <a:lnTo>
                  <a:pt x="9668" y="1736"/>
                </a:lnTo>
                <a:lnTo>
                  <a:pt x="9668" y="1712"/>
                </a:lnTo>
                <a:lnTo>
                  <a:pt x="9668" y="1688"/>
                </a:lnTo>
                <a:lnTo>
                  <a:pt x="9666" y="1666"/>
                </a:lnTo>
                <a:lnTo>
                  <a:pt x="9663" y="1645"/>
                </a:lnTo>
                <a:lnTo>
                  <a:pt x="9659" y="1626"/>
                </a:lnTo>
                <a:lnTo>
                  <a:pt x="9653" y="1609"/>
                </a:lnTo>
                <a:lnTo>
                  <a:pt x="9646" y="1592"/>
                </a:lnTo>
                <a:lnTo>
                  <a:pt x="9638" y="1578"/>
                </a:lnTo>
                <a:lnTo>
                  <a:pt x="9629" y="1566"/>
                </a:lnTo>
                <a:lnTo>
                  <a:pt x="9619" y="1555"/>
                </a:lnTo>
                <a:lnTo>
                  <a:pt x="9609" y="1545"/>
                </a:lnTo>
                <a:lnTo>
                  <a:pt x="9597" y="1537"/>
                </a:lnTo>
                <a:lnTo>
                  <a:pt x="9586" y="1530"/>
                </a:lnTo>
                <a:lnTo>
                  <a:pt x="9574" y="1525"/>
                </a:lnTo>
                <a:lnTo>
                  <a:pt x="9561" y="1522"/>
                </a:lnTo>
                <a:lnTo>
                  <a:pt x="9548" y="1519"/>
                </a:lnTo>
                <a:lnTo>
                  <a:pt x="9533" y="1519"/>
                </a:lnTo>
                <a:lnTo>
                  <a:pt x="9520" y="1519"/>
                </a:lnTo>
                <a:lnTo>
                  <a:pt x="9506" y="1522"/>
                </a:lnTo>
                <a:lnTo>
                  <a:pt x="9494" y="1525"/>
                </a:lnTo>
                <a:lnTo>
                  <a:pt x="9481" y="1531"/>
                </a:lnTo>
                <a:lnTo>
                  <a:pt x="9469" y="1538"/>
                </a:lnTo>
                <a:lnTo>
                  <a:pt x="9458" y="1546"/>
                </a:lnTo>
                <a:lnTo>
                  <a:pt x="9447" y="1556"/>
                </a:lnTo>
                <a:lnTo>
                  <a:pt x="9437" y="1567"/>
                </a:lnTo>
                <a:lnTo>
                  <a:pt x="9427" y="1580"/>
                </a:lnTo>
                <a:lnTo>
                  <a:pt x="9419" y="1594"/>
                </a:lnTo>
                <a:lnTo>
                  <a:pt x="9412" y="1611"/>
                </a:lnTo>
                <a:lnTo>
                  <a:pt x="9406" y="1628"/>
                </a:lnTo>
                <a:lnTo>
                  <a:pt x="9402" y="1646"/>
                </a:lnTo>
                <a:lnTo>
                  <a:pt x="9398" y="1666"/>
                </a:lnTo>
                <a:lnTo>
                  <a:pt x="9396" y="1687"/>
                </a:lnTo>
                <a:lnTo>
                  <a:pt x="9396" y="1709"/>
                </a:lnTo>
                <a:close/>
                <a:moveTo>
                  <a:pt x="9829" y="1965"/>
                </a:moveTo>
                <a:lnTo>
                  <a:pt x="9829" y="1268"/>
                </a:lnTo>
                <a:lnTo>
                  <a:pt x="9915" y="1268"/>
                </a:lnTo>
                <a:lnTo>
                  <a:pt x="9915" y="1965"/>
                </a:lnTo>
                <a:lnTo>
                  <a:pt x="9829" y="1965"/>
                </a:lnTo>
                <a:close/>
                <a:moveTo>
                  <a:pt x="10019" y="1365"/>
                </a:moveTo>
                <a:lnTo>
                  <a:pt x="10019" y="1268"/>
                </a:lnTo>
                <a:lnTo>
                  <a:pt x="10104" y="1268"/>
                </a:lnTo>
                <a:lnTo>
                  <a:pt x="10104" y="1365"/>
                </a:lnTo>
                <a:lnTo>
                  <a:pt x="10019" y="1365"/>
                </a:lnTo>
                <a:close/>
                <a:moveTo>
                  <a:pt x="10019" y="1965"/>
                </a:moveTo>
                <a:lnTo>
                  <a:pt x="10019" y="1459"/>
                </a:lnTo>
                <a:lnTo>
                  <a:pt x="10104" y="1459"/>
                </a:lnTo>
                <a:lnTo>
                  <a:pt x="10104" y="1965"/>
                </a:lnTo>
                <a:lnTo>
                  <a:pt x="10019" y="1965"/>
                </a:lnTo>
                <a:close/>
                <a:moveTo>
                  <a:pt x="10207" y="1965"/>
                </a:moveTo>
                <a:lnTo>
                  <a:pt x="10207" y="1268"/>
                </a:lnTo>
                <a:lnTo>
                  <a:pt x="10292" y="1268"/>
                </a:lnTo>
                <a:lnTo>
                  <a:pt x="10292" y="1665"/>
                </a:lnTo>
                <a:lnTo>
                  <a:pt x="10496" y="1459"/>
                </a:lnTo>
                <a:lnTo>
                  <a:pt x="10607" y="1459"/>
                </a:lnTo>
                <a:lnTo>
                  <a:pt x="10413" y="1648"/>
                </a:lnTo>
                <a:lnTo>
                  <a:pt x="10627" y="1965"/>
                </a:lnTo>
                <a:lnTo>
                  <a:pt x="10520" y="1965"/>
                </a:lnTo>
                <a:lnTo>
                  <a:pt x="10352" y="1707"/>
                </a:lnTo>
                <a:lnTo>
                  <a:pt x="10292" y="1765"/>
                </a:lnTo>
                <a:lnTo>
                  <a:pt x="10292" y="1965"/>
                </a:lnTo>
                <a:lnTo>
                  <a:pt x="10207" y="1965"/>
                </a:lnTo>
                <a:close/>
                <a:moveTo>
                  <a:pt x="10661" y="2160"/>
                </a:moveTo>
                <a:lnTo>
                  <a:pt x="10651" y="2081"/>
                </a:lnTo>
                <a:lnTo>
                  <a:pt x="10665" y="2084"/>
                </a:lnTo>
                <a:lnTo>
                  <a:pt x="10678" y="2087"/>
                </a:lnTo>
                <a:lnTo>
                  <a:pt x="10689" y="2088"/>
                </a:lnTo>
                <a:lnTo>
                  <a:pt x="10700" y="2089"/>
                </a:lnTo>
                <a:lnTo>
                  <a:pt x="10714" y="2088"/>
                </a:lnTo>
                <a:lnTo>
                  <a:pt x="10726" y="2086"/>
                </a:lnTo>
                <a:lnTo>
                  <a:pt x="10737" y="2083"/>
                </a:lnTo>
                <a:lnTo>
                  <a:pt x="10746" y="2079"/>
                </a:lnTo>
                <a:lnTo>
                  <a:pt x="10755" y="2074"/>
                </a:lnTo>
                <a:lnTo>
                  <a:pt x="10763" y="2068"/>
                </a:lnTo>
                <a:lnTo>
                  <a:pt x="10769" y="2061"/>
                </a:lnTo>
                <a:lnTo>
                  <a:pt x="10775" y="2051"/>
                </a:lnTo>
                <a:lnTo>
                  <a:pt x="10780" y="2043"/>
                </a:lnTo>
                <a:lnTo>
                  <a:pt x="10786" y="2029"/>
                </a:lnTo>
                <a:lnTo>
                  <a:pt x="10793" y="2011"/>
                </a:lnTo>
                <a:lnTo>
                  <a:pt x="10801" y="1988"/>
                </a:lnTo>
                <a:lnTo>
                  <a:pt x="10804" y="1979"/>
                </a:lnTo>
                <a:lnTo>
                  <a:pt x="10809" y="1967"/>
                </a:lnTo>
                <a:lnTo>
                  <a:pt x="10616" y="1459"/>
                </a:lnTo>
                <a:lnTo>
                  <a:pt x="10708" y="1459"/>
                </a:lnTo>
                <a:lnTo>
                  <a:pt x="10814" y="1752"/>
                </a:lnTo>
                <a:lnTo>
                  <a:pt x="10824" y="1780"/>
                </a:lnTo>
                <a:lnTo>
                  <a:pt x="10834" y="1808"/>
                </a:lnTo>
                <a:lnTo>
                  <a:pt x="10843" y="1838"/>
                </a:lnTo>
                <a:lnTo>
                  <a:pt x="10851" y="1868"/>
                </a:lnTo>
                <a:lnTo>
                  <a:pt x="10859" y="1840"/>
                </a:lnTo>
                <a:lnTo>
                  <a:pt x="10867" y="1811"/>
                </a:lnTo>
                <a:lnTo>
                  <a:pt x="10876" y="1783"/>
                </a:lnTo>
                <a:lnTo>
                  <a:pt x="10886" y="1755"/>
                </a:lnTo>
                <a:lnTo>
                  <a:pt x="10995" y="1459"/>
                </a:lnTo>
                <a:lnTo>
                  <a:pt x="11080" y="1459"/>
                </a:lnTo>
                <a:lnTo>
                  <a:pt x="10888" y="1974"/>
                </a:lnTo>
                <a:lnTo>
                  <a:pt x="10874" y="2012"/>
                </a:lnTo>
                <a:lnTo>
                  <a:pt x="10861" y="2044"/>
                </a:lnTo>
                <a:lnTo>
                  <a:pt x="10850" y="2070"/>
                </a:lnTo>
                <a:lnTo>
                  <a:pt x="10840" y="2089"/>
                </a:lnTo>
                <a:lnTo>
                  <a:pt x="10834" y="2099"/>
                </a:lnTo>
                <a:lnTo>
                  <a:pt x="10828" y="2109"/>
                </a:lnTo>
                <a:lnTo>
                  <a:pt x="10822" y="2117"/>
                </a:lnTo>
                <a:lnTo>
                  <a:pt x="10816" y="2125"/>
                </a:lnTo>
                <a:lnTo>
                  <a:pt x="10809" y="2133"/>
                </a:lnTo>
                <a:lnTo>
                  <a:pt x="10802" y="2139"/>
                </a:lnTo>
                <a:lnTo>
                  <a:pt x="10795" y="2145"/>
                </a:lnTo>
                <a:lnTo>
                  <a:pt x="10788" y="2151"/>
                </a:lnTo>
                <a:lnTo>
                  <a:pt x="10780" y="2155"/>
                </a:lnTo>
                <a:lnTo>
                  <a:pt x="10772" y="2159"/>
                </a:lnTo>
                <a:lnTo>
                  <a:pt x="10764" y="2163"/>
                </a:lnTo>
                <a:lnTo>
                  <a:pt x="10755" y="2165"/>
                </a:lnTo>
                <a:lnTo>
                  <a:pt x="10745" y="2168"/>
                </a:lnTo>
                <a:lnTo>
                  <a:pt x="10736" y="2169"/>
                </a:lnTo>
                <a:lnTo>
                  <a:pt x="10726" y="2170"/>
                </a:lnTo>
                <a:lnTo>
                  <a:pt x="10716" y="2170"/>
                </a:lnTo>
                <a:lnTo>
                  <a:pt x="10704" y="2170"/>
                </a:lnTo>
                <a:lnTo>
                  <a:pt x="10690" y="2168"/>
                </a:lnTo>
                <a:lnTo>
                  <a:pt x="10676" y="2165"/>
                </a:lnTo>
                <a:lnTo>
                  <a:pt x="10661" y="216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80761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03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536448" y="3090037"/>
            <a:ext cx="8031480" cy="1325563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>
              <a:defRPr sz="4800" b="1">
                <a:solidFill>
                  <a:schemeClr val="bg1"/>
                </a:solidFill>
                <a:latin typeface="Arial" panose="020B0604020202020204" pitchFamily="34" charset="0"/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10"/>
          </p:nvPr>
        </p:nvSpPr>
        <p:spPr>
          <a:xfrm>
            <a:off x="536575" y="4525963"/>
            <a:ext cx="8031163" cy="2093912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457200" indent="0">
              <a:buNone/>
              <a:defRPr>
                <a:solidFill>
                  <a:schemeClr val="bg1"/>
                </a:solidFill>
                <a:latin typeface="Bitter" pitchFamily="2" charset="-18"/>
              </a:defRPr>
            </a:lvl2pPr>
            <a:lvl3pPr marL="914400" indent="0">
              <a:buNone/>
              <a:defRPr>
                <a:solidFill>
                  <a:schemeClr val="bg1"/>
                </a:solidFill>
                <a:latin typeface="Bitter" pitchFamily="2" charset="-18"/>
              </a:defRPr>
            </a:lvl3pPr>
            <a:lvl4pPr marL="1371600" indent="0">
              <a:buNone/>
              <a:defRPr>
                <a:solidFill>
                  <a:schemeClr val="bg1"/>
                </a:solidFill>
                <a:latin typeface="Bitter" pitchFamily="2" charset="-18"/>
              </a:defRPr>
            </a:lvl4pPr>
            <a:lvl5pPr marL="1828800" indent="0">
              <a:buNone/>
              <a:defRPr>
                <a:solidFill>
                  <a:schemeClr val="bg1"/>
                </a:solidFill>
                <a:latin typeface="Bitter" pitchFamily="2" charset="-18"/>
              </a:defRPr>
            </a:lvl5pPr>
          </a:lstStyle>
          <a:p>
            <a:pPr lvl="0"/>
            <a:r>
              <a:rPr lang="cs-CZ" dirty="0"/>
              <a:t>Upravte styly předlohy textu.</a:t>
            </a:r>
          </a:p>
        </p:txBody>
      </p:sp>
      <p:sp>
        <p:nvSpPr>
          <p:cNvPr id="4" name="Freeform 5"/>
          <p:cNvSpPr>
            <a:spLocks noEditPoints="1"/>
          </p:cNvSpPr>
          <p:nvPr userDrawn="1"/>
        </p:nvSpPr>
        <p:spPr bwMode="auto">
          <a:xfrm>
            <a:off x="676720" y="548894"/>
            <a:ext cx="3190875" cy="454025"/>
          </a:xfrm>
          <a:custGeom>
            <a:avLst/>
            <a:gdLst>
              <a:gd name="T0" fmla="*/ 3236 w 16080"/>
              <a:gd name="T1" fmla="*/ 552 h 2288"/>
              <a:gd name="T2" fmla="*/ 1953 w 16080"/>
              <a:gd name="T3" fmla="*/ 480 h 2288"/>
              <a:gd name="T4" fmla="*/ 2084 w 16080"/>
              <a:gd name="T5" fmla="*/ 1626 h 2288"/>
              <a:gd name="T6" fmla="*/ 2325 w 16080"/>
              <a:gd name="T7" fmla="*/ 586 h 2288"/>
              <a:gd name="T8" fmla="*/ 2283 w 16080"/>
              <a:gd name="T9" fmla="*/ 1544 h 2288"/>
              <a:gd name="T10" fmla="*/ 462 w 16080"/>
              <a:gd name="T11" fmla="*/ 464 h 2288"/>
              <a:gd name="T12" fmla="*/ 837 w 16080"/>
              <a:gd name="T13" fmla="*/ 1585 h 2288"/>
              <a:gd name="T14" fmla="*/ 5172 w 16080"/>
              <a:gd name="T15" fmla="*/ 322 h 2288"/>
              <a:gd name="T16" fmla="*/ 5558 w 16080"/>
              <a:gd name="T17" fmla="*/ 585 h 2288"/>
              <a:gd name="T18" fmla="*/ 5703 w 16080"/>
              <a:gd name="T19" fmla="*/ 958 h 2288"/>
              <a:gd name="T20" fmla="*/ 5912 w 16080"/>
              <a:gd name="T21" fmla="*/ 538 h 2288"/>
              <a:gd name="T22" fmla="*/ 6327 w 16080"/>
              <a:gd name="T23" fmla="*/ 504 h 2288"/>
              <a:gd name="T24" fmla="*/ 6076 w 16080"/>
              <a:gd name="T25" fmla="*/ 867 h 2288"/>
              <a:gd name="T26" fmla="*/ 6903 w 16080"/>
              <a:gd name="T27" fmla="*/ 994 h 2288"/>
              <a:gd name="T28" fmla="*/ 6938 w 16080"/>
              <a:gd name="T29" fmla="*/ 1019 h 2288"/>
              <a:gd name="T30" fmla="*/ 7290 w 16080"/>
              <a:gd name="T31" fmla="*/ 514 h 2288"/>
              <a:gd name="T32" fmla="*/ 7640 w 16080"/>
              <a:gd name="T33" fmla="*/ 451 h 2288"/>
              <a:gd name="T34" fmla="*/ 8278 w 16080"/>
              <a:gd name="T35" fmla="*/ 1016 h 2288"/>
              <a:gd name="T36" fmla="*/ 9036 w 16080"/>
              <a:gd name="T37" fmla="*/ 950 h 2288"/>
              <a:gd name="T38" fmla="*/ 8897 w 16080"/>
              <a:gd name="T39" fmla="*/ 507 h 2288"/>
              <a:gd name="T40" fmla="*/ 8880 w 16080"/>
              <a:gd name="T41" fmla="*/ 576 h 2288"/>
              <a:gd name="T42" fmla="*/ 9263 w 16080"/>
              <a:gd name="T43" fmla="*/ 515 h 2288"/>
              <a:gd name="T44" fmla="*/ 9281 w 16080"/>
              <a:gd name="T45" fmla="*/ 592 h 2288"/>
              <a:gd name="T46" fmla="*/ 9984 w 16080"/>
              <a:gd name="T47" fmla="*/ 623 h 2288"/>
              <a:gd name="T48" fmla="*/ 10081 w 16080"/>
              <a:gd name="T49" fmla="*/ 861 h 2288"/>
              <a:gd name="T50" fmla="*/ 10260 w 16080"/>
              <a:gd name="T51" fmla="*/ 1106 h 2288"/>
              <a:gd name="T52" fmla="*/ 10154 w 16080"/>
              <a:gd name="T53" fmla="*/ 712 h 2288"/>
              <a:gd name="T54" fmla="*/ 10184 w 16080"/>
              <a:gd name="T55" fmla="*/ 1140 h 2288"/>
              <a:gd name="T56" fmla="*/ 10675 w 16080"/>
              <a:gd name="T57" fmla="*/ 671 h 2288"/>
              <a:gd name="T58" fmla="*/ 10840 w 16080"/>
              <a:gd name="T59" fmla="*/ 1023 h 2288"/>
              <a:gd name="T60" fmla="*/ 10857 w 16080"/>
              <a:gd name="T61" fmla="*/ 580 h 2288"/>
              <a:gd name="T62" fmla="*/ 11266 w 16080"/>
              <a:gd name="T63" fmla="*/ 977 h 2288"/>
              <a:gd name="T64" fmla="*/ 11465 w 16080"/>
              <a:gd name="T65" fmla="*/ 1217 h 2288"/>
              <a:gd name="T66" fmla="*/ 11350 w 16080"/>
              <a:gd name="T67" fmla="*/ 585 h 2288"/>
              <a:gd name="T68" fmla="*/ 11907 w 16080"/>
              <a:gd name="T69" fmla="*/ 640 h 2288"/>
              <a:gd name="T70" fmla="*/ 12072 w 16080"/>
              <a:gd name="T71" fmla="*/ 953 h 2288"/>
              <a:gd name="T72" fmla="*/ 12945 w 16080"/>
              <a:gd name="T73" fmla="*/ 1209 h 2288"/>
              <a:gd name="T74" fmla="*/ 14034 w 16080"/>
              <a:gd name="T75" fmla="*/ 621 h 2288"/>
              <a:gd name="T76" fmla="*/ 14455 w 16080"/>
              <a:gd name="T77" fmla="*/ 813 h 2288"/>
              <a:gd name="T78" fmla="*/ 14397 w 16080"/>
              <a:gd name="T79" fmla="*/ 573 h 2288"/>
              <a:gd name="T80" fmla="*/ 14270 w 16080"/>
              <a:gd name="T81" fmla="*/ 989 h 2288"/>
              <a:gd name="T82" fmla="*/ 15260 w 16080"/>
              <a:gd name="T83" fmla="*/ 1026 h 2288"/>
              <a:gd name="T84" fmla="*/ 15421 w 16080"/>
              <a:gd name="T85" fmla="*/ 993 h 2288"/>
              <a:gd name="T86" fmla="*/ 15921 w 16080"/>
              <a:gd name="T87" fmla="*/ 994 h 2288"/>
              <a:gd name="T88" fmla="*/ 4677 w 16080"/>
              <a:gd name="T89" fmla="*/ 1875 h 2288"/>
              <a:gd name="T90" fmla="*/ 4764 w 16080"/>
              <a:gd name="T91" fmla="*/ 1394 h 2288"/>
              <a:gd name="T92" fmla="*/ 5520 w 16080"/>
              <a:gd name="T93" fmla="*/ 1975 h 2288"/>
              <a:gd name="T94" fmla="*/ 5644 w 16080"/>
              <a:gd name="T95" fmla="*/ 1501 h 2288"/>
              <a:gd name="T96" fmla="*/ 5396 w 16080"/>
              <a:gd name="T97" fmla="*/ 1558 h 2288"/>
              <a:gd name="T98" fmla="*/ 5805 w 16080"/>
              <a:gd name="T99" fmla="*/ 1517 h 2288"/>
              <a:gd name="T100" fmla="*/ 5955 w 16080"/>
              <a:gd name="T101" fmla="*/ 1651 h 2288"/>
              <a:gd name="T102" fmla="*/ 7133 w 16080"/>
              <a:gd name="T103" fmla="*/ 1866 h 2288"/>
              <a:gd name="T104" fmla="*/ 6952 w 16080"/>
              <a:gd name="T105" fmla="*/ 1450 h 2288"/>
              <a:gd name="T106" fmla="*/ 6987 w 16080"/>
              <a:gd name="T107" fmla="*/ 1531 h 2288"/>
              <a:gd name="T108" fmla="*/ 7571 w 16080"/>
              <a:gd name="T109" fmla="*/ 1637 h 2288"/>
              <a:gd name="T110" fmla="*/ 7888 w 16080"/>
              <a:gd name="T111" fmla="*/ 1466 h 2288"/>
              <a:gd name="T112" fmla="*/ 8118 w 16080"/>
              <a:gd name="T113" fmla="*/ 1635 h 2288"/>
              <a:gd name="T114" fmla="*/ 8718 w 16080"/>
              <a:gd name="T115" fmla="*/ 1799 h 2288"/>
              <a:gd name="T116" fmla="*/ 8546 w 16080"/>
              <a:gd name="T117" fmla="*/ 1522 h 2288"/>
              <a:gd name="T118" fmla="*/ 8949 w 16080"/>
              <a:gd name="T119" fmla="*/ 1894 h 2288"/>
              <a:gd name="T120" fmla="*/ 9751 w 16080"/>
              <a:gd name="T121" fmla="*/ 1639 h 2288"/>
              <a:gd name="T122" fmla="*/ 9583 w 16080"/>
              <a:gd name="T123" fmla="*/ 1894 h 2288"/>
              <a:gd name="T124" fmla="*/ 10714 w 16080"/>
              <a:gd name="T125" fmla="*/ 2088 h 22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16080" h="2288">
                <a:moveTo>
                  <a:pt x="2894" y="311"/>
                </a:moveTo>
                <a:lnTo>
                  <a:pt x="2881" y="297"/>
                </a:lnTo>
                <a:lnTo>
                  <a:pt x="2870" y="283"/>
                </a:lnTo>
                <a:lnTo>
                  <a:pt x="2861" y="268"/>
                </a:lnTo>
                <a:lnTo>
                  <a:pt x="2854" y="252"/>
                </a:lnTo>
                <a:lnTo>
                  <a:pt x="2848" y="236"/>
                </a:lnTo>
                <a:lnTo>
                  <a:pt x="2844" y="218"/>
                </a:lnTo>
                <a:lnTo>
                  <a:pt x="2841" y="200"/>
                </a:lnTo>
                <a:lnTo>
                  <a:pt x="2840" y="182"/>
                </a:lnTo>
                <a:lnTo>
                  <a:pt x="2841" y="163"/>
                </a:lnTo>
                <a:lnTo>
                  <a:pt x="2844" y="145"/>
                </a:lnTo>
                <a:lnTo>
                  <a:pt x="2848" y="128"/>
                </a:lnTo>
                <a:lnTo>
                  <a:pt x="2854" y="112"/>
                </a:lnTo>
                <a:lnTo>
                  <a:pt x="2861" y="96"/>
                </a:lnTo>
                <a:lnTo>
                  <a:pt x="2870" y="81"/>
                </a:lnTo>
                <a:lnTo>
                  <a:pt x="2881" y="67"/>
                </a:lnTo>
                <a:lnTo>
                  <a:pt x="2894" y="53"/>
                </a:lnTo>
                <a:lnTo>
                  <a:pt x="2907" y="41"/>
                </a:lnTo>
                <a:lnTo>
                  <a:pt x="2923" y="30"/>
                </a:lnTo>
                <a:lnTo>
                  <a:pt x="2938" y="21"/>
                </a:lnTo>
                <a:lnTo>
                  <a:pt x="2953" y="13"/>
                </a:lnTo>
                <a:lnTo>
                  <a:pt x="2970" y="7"/>
                </a:lnTo>
                <a:lnTo>
                  <a:pt x="2987" y="3"/>
                </a:lnTo>
                <a:lnTo>
                  <a:pt x="3004" y="1"/>
                </a:lnTo>
                <a:lnTo>
                  <a:pt x="3023" y="0"/>
                </a:lnTo>
                <a:lnTo>
                  <a:pt x="3041" y="1"/>
                </a:lnTo>
                <a:lnTo>
                  <a:pt x="3059" y="3"/>
                </a:lnTo>
                <a:lnTo>
                  <a:pt x="3076" y="7"/>
                </a:lnTo>
                <a:lnTo>
                  <a:pt x="3093" y="13"/>
                </a:lnTo>
                <a:lnTo>
                  <a:pt x="3108" y="21"/>
                </a:lnTo>
                <a:lnTo>
                  <a:pt x="3124" y="30"/>
                </a:lnTo>
                <a:lnTo>
                  <a:pt x="3139" y="41"/>
                </a:lnTo>
                <a:lnTo>
                  <a:pt x="3152" y="53"/>
                </a:lnTo>
                <a:lnTo>
                  <a:pt x="3165" y="67"/>
                </a:lnTo>
                <a:lnTo>
                  <a:pt x="3176" y="81"/>
                </a:lnTo>
                <a:lnTo>
                  <a:pt x="3185" y="96"/>
                </a:lnTo>
                <a:lnTo>
                  <a:pt x="3192" y="112"/>
                </a:lnTo>
                <a:lnTo>
                  <a:pt x="3198" y="128"/>
                </a:lnTo>
                <a:lnTo>
                  <a:pt x="3202" y="145"/>
                </a:lnTo>
                <a:lnTo>
                  <a:pt x="3205" y="163"/>
                </a:lnTo>
                <a:lnTo>
                  <a:pt x="3205" y="182"/>
                </a:lnTo>
                <a:lnTo>
                  <a:pt x="3205" y="200"/>
                </a:lnTo>
                <a:lnTo>
                  <a:pt x="3202" y="218"/>
                </a:lnTo>
                <a:lnTo>
                  <a:pt x="3198" y="236"/>
                </a:lnTo>
                <a:lnTo>
                  <a:pt x="3192" y="252"/>
                </a:lnTo>
                <a:lnTo>
                  <a:pt x="3185" y="268"/>
                </a:lnTo>
                <a:lnTo>
                  <a:pt x="3176" y="283"/>
                </a:lnTo>
                <a:lnTo>
                  <a:pt x="3165" y="297"/>
                </a:lnTo>
                <a:lnTo>
                  <a:pt x="3152" y="311"/>
                </a:lnTo>
                <a:lnTo>
                  <a:pt x="3139" y="324"/>
                </a:lnTo>
                <a:lnTo>
                  <a:pt x="3124" y="334"/>
                </a:lnTo>
                <a:lnTo>
                  <a:pt x="3108" y="343"/>
                </a:lnTo>
                <a:lnTo>
                  <a:pt x="3093" y="351"/>
                </a:lnTo>
                <a:lnTo>
                  <a:pt x="3076" y="357"/>
                </a:lnTo>
                <a:lnTo>
                  <a:pt x="3059" y="361"/>
                </a:lnTo>
                <a:lnTo>
                  <a:pt x="3041" y="363"/>
                </a:lnTo>
                <a:lnTo>
                  <a:pt x="3023" y="364"/>
                </a:lnTo>
                <a:lnTo>
                  <a:pt x="3004" y="363"/>
                </a:lnTo>
                <a:lnTo>
                  <a:pt x="2987" y="361"/>
                </a:lnTo>
                <a:lnTo>
                  <a:pt x="2970" y="357"/>
                </a:lnTo>
                <a:lnTo>
                  <a:pt x="2953" y="351"/>
                </a:lnTo>
                <a:lnTo>
                  <a:pt x="2938" y="343"/>
                </a:lnTo>
                <a:lnTo>
                  <a:pt x="2923" y="334"/>
                </a:lnTo>
                <a:lnTo>
                  <a:pt x="2907" y="324"/>
                </a:lnTo>
                <a:lnTo>
                  <a:pt x="2894" y="311"/>
                </a:lnTo>
                <a:close/>
                <a:moveTo>
                  <a:pt x="2679" y="447"/>
                </a:moveTo>
                <a:lnTo>
                  <a:pt x="3149" y="447"/>
                </a:lnTo>
                <a:lnTo>
                  <a:pt x="3160" y="448"/>
                </a:lnTo>
                <a:lnTo>
                  <a:pt x="3171" y="450"/>
                </a:lnTo>
                <a:lnTo>
                  <a:pt x="3181" y="453"/>
                </a:lnTo>
                <a:lnTo>
                  <a:pt x="3190" y="459"/>
                </a:lnTo>
                <a:lnTo>
                  <a:pt x="3198" y="465"/>
                </a:lnTo>
                <a:lnTo>
                  <a:pt x="3206" y="473"/>
                </a:lnTo>
                <a:lnTo>
                  <a:pt x="3213" y="483"/>
                </a:lnTo>
                <a:lnTo>
                  <a:pt x="3219" y="493"/>
                </a:lnTo>
                <a:lnTo>
                  <a:pt x="3224" y="506"/>
                </a:lnTo>
                <a:lnTo>
                  <a:pt x="3229" y="520"/>
                </a:lnTo>
                <a:lnTo>
                  <a:pt x="3233" y="535"/>
                </a:lnTo>
                <a:lnTo>
                  <a:pt x="3236" y="552"/>
                </a:lnTo>
                <a:lnTo>
                  <a:pt x="3239" y="570"/>
                </a:lnTo>
                <a:lnTo>
                  <a:pt x="3241" y="589"/>
                </a:lnTo>
                <a:lnTo>
                  <a:pt x="3242" y="610"/>
                </a:lnTo>
                <a:lnTo>
                  <a:pt x="3242" y="633"/>
                </a:lnTo>
                <a:lnTo>
                  <a:pt x="3242" y="1428"/>
                </a:lnTo>
                <a:lnTo>
                  <a:pt x="3243" y="1448"/>
                </a:lnTo>
                <a:lnTo>
                  <a:pt x="3246" y="1466"/>
                </a:lnTo>
                <a:lnTo>
                  <a:pt x="3250" y="1483"/>
                </a:lnTo>
                <a:lnTo>
                  <a:pt x="3256" y="1499"/>
                </a:lnTo>
                <a:lnTo>
                  <a:pt x="3263" y="1514"/>
                </a:lnTo>
                <a:lnTo>
                  <a:pt x="3272" y="1527"/>
                </a:lnTo>
                <a:lnTo>
                  <a:pt x="3283" y="1539"/>
                </a:lnTo>
                <a:lnTo>
                  <a:pt x="3295" y="1550"/>
                </a:lnTo>
                <a:lnTo>
                  <a:pt x="3309" y="1559"/>
                </a:lnTo>
                <a:lnTo>
                  <a:pt x="3325" y="1567"/>
                </a:lnTo>
                <a:lnTo>
                  <a:pt x="3341" y="1574"/>
                </a:lnTo>
                <a:lnTo>
                  <a:pt x="3359" y="1580"/>
                </a:lnTo>
                <a:lnTo>
                  <a:pt x="3378" y="1585"/>
                </a:lnTo>
                <a:lnTo>
                  <a:pt x="3398" y="1588"/>
                </a:lnTo>
                <a:lnTo>
                  <a:pt x="3419" y="1590"/>
                </a:lnTo>
                <a:lnTo>
                  <a:pt x="3442" y="1590"/>
                </a:lnTo>
                <a:lnTo>
                  <a:pt x="3442" y="1615"/>
                </a:lnTo>
                <a:lnTo>
                  <a:pt x="2679" y="1615"/>
                </a:lnTo>
                <a:lnTo>
                  <a:pt x="2679" y="1590"/>
                </a:lnTo>
                <a:lnTo>
                  <a:pt x="2702" y="1590"/>
                </a:lnTo>
                <a:lnTo>
                  <a:pt x="2724" y="1588"/>
                </a:lnTo>
                <a:lnTo>
                  <a:pt x="2744" y="1585"/>
                </a:lnTo>
                <a:lnTo>
                  <a:pt x="2762" y="1580"/>
                </a:lnTo>
                <a:lnTo>
                  <a:pt x="2779" y="1574"/>
                </a:lnTo>
                <a:lnTo>
                  <a:pt x="2794" y="1567"/>
                </a:lnTo>
                <a:lnTo>
                  <a:pt x="2808" y="1559"/>
                </a:lnTo>
                <a:lnTo>
                  <a:pt x="2820" y="1550"/>
                </a:lnTo>
                <a:lnTo>
                  <a:pt x="2831" y="1539"/>
                </a:lnTo>
                <a:lnTo>
                  <a:pt x="2841" y="1527"/>
                </a:lnTo>
                <a:lnTo>
                  <a:pt x="2849" y="1514"/>
                </a:lnTo>
                <a:lnTo>
                  <a:pt x="2855" y="1499"/>
                </a:lnTo>
                <a:lnTo>
                  <a:pt x="2860" y="1483"/>
                </a:lnTo>
                <a:lnTo>
                  <a:pt x="2864" y="1466"/>
                </a:lnTo>
                <a:lnTo>
                  <a:pt x="2866" y="1448"/>
                </a:lnTo>
                <a:lnTo>
                  <a:pt x="2867" y="1428"/>
                </a:lnTo>
                <a:lnTo>
                  <a:pt x="2867" y="633"/>
                </a:lnTo>
                <a:lnTo>
                  <a:pt x="2866" y="613"/>
                </a:lnTo>
                <a:lnTo>
                  <a:pt x="2864" y="595"/>
                </a:lnTo>
                <a:lnTo>
                  <a:pt x="2860" y="578"/>
                </a:lnTo>
                <a:lnTo>
                  <a:pt x="2855" y="562"/>
                </a:lnTo>
                <a:lnTo>
                  <a:pt x="2849" y="547"/>
                </a:lnTo>
                <a:lnTo>
                  <a:pt x="2841" y="534"/>
                </a:lnTo>
                <a:lnTo>
                  <a:pt x="2831" y="522"/>
                </a:lnTo>
                <a:lnTo>
                  <a:pt x="2820" y="511"/>
                </a:lnTo>
                <a:lnTo>
                  <a:pt x="2808" y="502"/>
                </a:lnTo>
                <a:lnTo>
                  <a:pt x="2794" y="493"/>
                </a:lnTo>
                <a:lnTo>
                  <a:pt x="2779" y="486"/>
                </a:lnTo>
                <a:lnTo>
                  <a:pt x="2762" y="481"/>
                </a:lnTo>
                <a:lnTo>
                  <a:pt x="2744" y="476"/>
                </a:lnTo>
                <a:lnTo>
                  <a:pt x="2724" y="473"/>
                </a:lnTo>
                <a:lnTo>
                  <a:pt x="2702" y="471"/>
                </a:lnTo>
                <a:lnTo>
                  <a:pt x="2679" y="471"/>
                </a:lnTo>
                <a:lnTo>
                  <a:pt x="2679" y="447"/>
                </a:lnTo>
                <a:close/>
                <a:moveTo>
                  <a:pt x="1811" y="446"/>
                </a:moveTo>
                <a:lnTo>
                  <a:pt x="1818" y="446"/>
                </a:lnTo>
                <a:lnTo>
                  <a:pt x="1824" y="447"/>
                </a:lnTo>
                <a:lnTo>
                  <a:pt x="1831" y="448"/>
                </a:lnTo>
                <a:lnTo>
                  <a:pt x="1837" y="450"/>
                </a:lnTo>
                <a:lnTo>
                  <a:pt x="1842" y="452"/>
                </a:lnTo>
                <a:lnTo>
                  <a:pt x="1848" y="455"/>
                </a:lnTo>
                <a:lnTo>
                  <a:pt x="1853" y="459"/>
                </a:lnTo>
                <a:lnTo>
                  <a:pt x="1858" y="463"/>
                </a:lnTo>
                <a:lnTo>
                  <a:pt x="1862" y="467"/>
                </a:lnTo>
                <a:lnTo>
                  <a:pt x="1867" y="472"/>
                </a:lnTo>
                <a:lnTo>
                  <a:pt x="1871" y="477"/>
                </a:lnTo>
                <a:lnTo>
                  <a:pt x="1874" y="483"/>
                </a:lnTo>
                <a:lnTo>
                  <a:pt x="1881" y="497"/>
                </a:lnTo>
                <a:lnTo>
                  <a:pt x="1887" y="513"/>
                </a:lnTo>
                <a:lnTo>
                  <a:pt x="1890" y="515"/>
                </a:lnTo>
                <a:lnTo>
                  <a:pt x="1892" y="516"/>
                </a:lnTo>
                <a:lnTo>
                  <a:pt x="1907" y="506"/>
                </a:lnTo>
                <a:lnTo>
                  <a:pt x="1923" y="497"/>
                </a:lnTo>
                <a:lnTo>
                  <a:pt x="1938" y="488"/>
                </a:lnTo>
                <a:lnTo>
                  <a:pt x="1953" y="480"/>
                </a:lnTo>
                <a:lnTo>
                  <a:pt x="1968" y="473"/>
                </a:lnTo>
                <a:lnTo>
                  <a:pt x="1982" y="466"/>
                </a:lnTo>
                <a:lnTo>
                  <a:pt x="1997" y="460"/>
                </a:lnTo>
                <a:lnTo>
                  <a:pt x="2012" y="455"/>
                </a:lnTo>
                <a:lnTo>
                  <a:pt x="2026" y="450"/>
                </a:lnTo>
                <a:lnTo>
                  <a:pt x="2041" y="446"/>
                </a:lnTo>
                <a:lnTo>
                  <a:pt x="2055" y="442"/>
                </a:lnTo>
                <a:lnTo>
                  <a:pt x="2069" y="439"/>
                </a:lnTo>
                <a:lnTo>
                  <a:pt x="2084" y="437"/>
                </a:lnTo>
                <a:lnTo>
                  <a:pt x="2098" y="435"/>
                </a:lnTo>
                <a:lnTo>
                  <a:pt x="2113" y="435"/>
                </a:lnTo>
                <a:lnTo>
                  <a:pt x="2127" y="434"/>
                </a:lnTo>
                <a:lnTo>
                  <a:pt x="2160" y="435"/>
                </a:lnTo>
                <a:lnTo>
                  <a:pt x="2192" y="437"/>
                </a:lnTo>
                <a:lnTo>
                  <a:pt x="2223" y="440"/>
                </a:lnTo>
                <a:lnTo>
                  <a:pt x="2253" y="444"/>
                </a:lnTo>
                <a:lnTo>
                  <a:pt x="2282" y="450"/>
                </a:lnTo>
                <a:lnTo>
                  <a:pt x="2312" y="457"/>
                </a:lnTo>
                <a:lnTo>
                  <a:pt x="2339" y="465"/>
                </a:lnTo>
                <a:lnTo>
                  <a:pt x="2366" y="474"/>
                </a:lnTo>
                <a:lnTo>
                  <a:pt x="2392" y="484"/>
                </a:lnTo>
                <a:lnTo>
                  <a:pt x="2418" y="496"/>
                </a:lnTo>
                <a:lnTo>
                  <a:pt x="2442" y="509"/>
                </a:lnTo>
                <a:lnTo>
                  <a:pt x="2466" y="523"/>
                </a:lnTo>
                <a:lnTo>
                  <a:pt x="2488" y="539"/>
                </a:lnTo>
                <a:lnTo>
                  <a:pt x="2510" y="556"/>
                </a:lnTo>
                <a:lnTo>
                  <a:pt x="2533" y="574"/>
                </a:lnTo>
                <a:lnTo>
                  <a:pt x="2553" y="593"/>
                </a:lnTo>
                <a:lnTo>
                  <a:pt x="2572" y="613"/>
                </a:lnTo>
                <a:lnTo>
                  <a:pt x="2590" y="634"/>
                </a:lnTo>
                <a:lnTo>
                  <a:pt x="2607" y="657"/>
                </a:lnTo>
                <a:lnTo>
                  <a:pt x="2622" y="680"/>
                </a:lnTo>
                <a:lnTo>
                  <a:pt x="2637" y="705"/>
                </a:lnTo>
                <a:lnTo>
                  <a:pt x="2650" y="730"/>
                </a:lnTo>
                <a:lnTo>
                  <a:pt x="2662" y="756"/>
                </a:lnTo>
                <a:lnTo>
                  <a:pt x="2672" y="783"/>
                </a:lnTo>
                <a:lnTo>
                  <a:pt x="2681" y="811"/>
                </a:lnTo>
                <a:lnTo>
                  <a:pt x="2690" y="840"/>
                </a:lnTo>
                <a:lnTo>
                  <a:pt x="2696" y="869"/>
                </a:lnTo>
                <a:lnTo>
                  <a:pt x="2702" y="900"/>
                </a:lnTo>
                <a:lnTo>
                  <a:pt x="2706" y="932"/>
                </a:lnTo>
                <a:lnTo>
                  <a:pt x="2709" y="964"/>
                </a:lnTo>
                <a:lnTo>
                  <a:pt x="2711" y="998"/>
                </a:lnTo>
                <a:lnTo>
                  <a:pt x="2712" y="1032"/>
                </a:lnTo>
                <a:lnTo>
                  <a:pt x="2711" y="1067"/>
                </a:lnTo>
                <a:lnTo>
                  <a:pt x="2709" y="1100"/>
                </a:lnTo>
                <a:lnTo>
                  <a:pt x="2706" y="1132"/>
                </a:lnTo>
                <a:lnTo>
                  <a:pt x="2702" y="1165"/>
                </a:lnTo>
                <a:lnTo>
                  <a:pt x="2696" y="1196"/>
                </a:lnTo>
                <a:lnTo>
                  <a:pt x="2690" y="1225"/>
                </a:lnTo>
                <a:lnTo>
                  <a:pt x="2682" y="1254"/>
                </a:lnTo>
                <a:lnTo>
                  <a:pt x="2672" y="1282"/>
                </a:lnTo>
                <a:lnTo>
                  <a:pt x="2662" y="1309"/>
                </a:lnTo>
                <a:lnTo>
                  <a:pt x="2650" y="1334"/>
                </a:lnTo>
                <a:lnTo>
                  <a:pt x="2637" y="1359"/>
                </a:lnTo>
                <a:lnTo>
                  <a:pt x="2623" y="1383"/>
                </a:lnTo>
                <a:lnTo>
                  <a:pt x="2608" y="1406"/>
                </a:lnTo>
                <a:lnTo>
                  <a:pt x="2591" y="1429"/>
                </a:lnTo>
                <a:lnTo>
                  <a:pt x="2573" y="1450"/>
                </a:lnTo>
                <a:lnTo>
                  <a:pt x="2554" y="1470"/>
                </a:lnTo>
                <a:lnTo>
                  <a:pt x="2534" y="1489"/>
                </a:lnTo>
                <a:lnTo>
                  <a:pt x="2513" y="1507"/>
                </a:lnTo>
                <a:lnTo>
                  <a:pt x="2490" y="1524"/>
                </a:lnTo>
                <a:lnTo>
                  <a:pt x="2467" y="1539"/>
                </a:lnTo>
                <a:lnTo>
                  <a:pt x="2444" y="1553"/>
                </a:lnTo>
                <a:lnTo>
                  <a:pt x="2419" y="1566"/>
                </a:lnTo>
                <a:lnTo>
                  <a:pt x="2394" y="1578"/>
                </a:lnTo>
                <a:lnTo>
                  <a:pt x="2368" y="1588"/>
                </a:lnTo>
                <a:lnTo>
                  <a:pt x="2341" y="1598"/>
                </a:lnTo>
                <a:lnTo>
                  <a:pt x="2313" y="1607"/>
                </a:lnTo>
                <a:lnTo>
                  <a:pt x="2283" y="1613"/>
                </a:lnTo>
                <a:lnTo>
                  <a:pt x="2254" y="1619"/>
                </a:lnTo>
                <a:lnTo>
                  <a:pt x="2223" y="1623"/>
                </a:lnTo>
                <a:lnTo>
                  <a:pt x="2192" y="1626"/>
                </a:lnTo>
                <a:lnTo>
                  <a:pt x="2160" y="1628"/>
                </a:lnTo>
                <a:lnTo>
                  <a:pt x="2127" y="1629"/>
                </a:lnTo>
                <a:lnTo>
                  <a:pt x="2113" y="1628"/>
                </a:lnTo>
                <a:lnTo>
                  <a:pt x="2098" y="1628"/>
                </a:lnTo>
                <a:lnTo>
                  <a:pt x="2084" y="1626"/>
                </a:lnTo>
                <a:lnTo>
                  <a:pt x="2070" y="1624"/>
                </a:lnTo>
                <a:lnTo>
                  <a:pt x="2056" y="1621"/>
                </a:lnTo>
                <a:lnTo>
                  <a:pt x="2042" y="1618"/>
                </a:lnTo>
                <a:lnTo>
                  <a:pt x="2028" y="1614"/>
                </a:lnTo>
                <a:lnTo>
                  <a:pt x="2014" y="1610"/>
                </a:lnTo>
                <a:lnTo>
                  <a:pt x="2000" y="1605"/>
                </a:lnTo>
                <a:lnTo>
                  <a:pt x="1986" y="1598"/>
                </a:lnTo>
                <a:lnTo>
                  <a:pt x="1972" y="1592"/>
                </a:lnTo>
                <a:lnTo>
                  <a:pt x="1958" y="1586"/>
                </a:lnTo>
                <a:lnTo>
                  <a:pt x="1944" y="1578"/>
                </a:lnTo>
                <a:lnTo>
                  <a:pt x="1930" y="1570"/>
                </a:lnTo>
                <a:lnTo>
                  <a:pt x="1916" y="1562"/>
                </a:lnTo>
                <a:lnTo>
                  <a:pt x="1901" y="1553"/>
                </a:lnTo>
                <a:lnTo>
                  <a:pt x="1901" y="2140"/>
                </a:lnTo>
                <a:lnTo>
                  <a:pt x="1902" y="2159"/>
                </a:lnTo>
                <a:lnTo>
                  <a:pt x="1904" y="2176"/>
                </a:lnTo>
                <a:lnTo>
                  <a:pt x="1907" y="2191"/>
                </a:lnTo>
                <a:lnTo>
                  <a:pt x="1913" y="2204"/>
                </a:lnTo>
                <a:lnTo>
                  <a:pt x="1919" y="2216"/>
                </a:lnTo>
                <a:lnTo>
                  <a:pt x="1927" y="2226"/>
                </a:lnTo>
                <a:lnTo>
                  <a:pt x="1936" y="2235"/>
                </a:lnTo>
                <a:lnTo>
                  <a:pt x="1947" y="2242"/>
                </a:lnTo>
                <a:lnTo>
                  <a:pt x="1959" y="2248"/>
                </a:lnTo>
                <a:lnTo>
                  <a:pt x="1972" y="2253"/>
                </a:lnTo>
                <a:lnTo>
                  <a:pt x="1987" y="2257"/>
                </a:lnTo>
                <a:lnTo>
                  <a:pt x="2003" y="2260"/>
                </a:lnTo>
                <a:lnTo>
                  <a:pt x="2020" y="2262"/>
                </a:lnTo>
                <a:lnTo>
                  <a:pt x="2039" y="2264"/>
                </a:lnTo>
                <a:lnTo>
                  <a:pt x="2060" y="2265"/>
                </a:lnTo>
                <a:lnTo>
                  <a:pt x="2081" y="2265"/>
                </a:lnTo>
                <a:lnTo>
                  <a:pt x="2081" y="2288"/>
                </a:lnTo>
                <a:lnTo>
                  <a:pt x="1361" y="2288"/>
                </a:lnTo>
                <a:lnTo>
                  <a:pt x="1361" y="2265"/>
                </a:lnTo>
                <a:lnTo>
                  <a:pt x="1383" y="2265"/>
                </a:lnTo>
                <a:lnTo>
                  <a:pt x="1403" y="2264"/>
                </a:lnTo>
                <a:lnTo>
                  <a:pt x="1422" y="2262"/>
                </a:lnTo>
                <a:lnTo>
                  <a:pt x="1439" y="2260"/>
                </a:lnTo>
                <a:lnTo>
                  <a:pt x="1456" y="2257"/>
                </a:lnTo>
                <a:lnTo>
                  <a:pt x="1470" y="2253"/>
                </a:lnTo>
                <a:lnTo>
                  <a:pt x="1484" y="2248"/>
                </a:lnTo>
                <a:lnTo>
                  <a:pt x="1495" y="2242"/>
                </a:lnTo>
                <a:lnTo>
                  <a:pt x="1506" y="2234"/>
                </a:lnTo>
                <a:lnTo>
                  <a:pt x="1516" y="2226"/>
                </a:lnTo>
                <a:lnTo>
                  <a:pt x="1524" y="2215"/>
                </a:lnTo>
                <a:lnTo>
                  <a:pt x="1530" y="2204"/>
                </a:lnTo>
                <a:lnTo>
                  <a:pt x="1535" y="2190"/>
                </a:lnTo>
                <a:lnTo>
                  <a:pt x="1538" y="2175"/>
                </a:lnTo>
                <a:lnTo>
                  <a:pt x="1541" y="2159"/>
                </a:lnTo>
                <a:lnTo>
                  <a:pt x="1541" y="2140"/>
                </a:lnTo>
                <a:lnTo>
                  <a:pt x="1541" y="626"/>
                </a:lnTo>
                <a:lnTo>
                  <a:pt x="1541" y="607"/>
                </a:lnTo>
                <a:lnTo>
                  <a:pt x="1538" y="589"/>
                </a:lnTo>
                <a:lnTo>
                  <a:pt x="1535" y="573"/>
                </a:lnTo>
                <a:lnTo>
                  <a:pt x="1530" y="557"/>
                </a:lnTo>
                <a:lnTo>
                  <a:pt x="1524" y="543"/>
                </a:lnTo>
                <a:lnTo>
                  <a:pt x="1516" y="530"/>
                </a:lnTo>
                <a:lnTo>
                  <a:pt x="1506" y="519"/>
                </a:lnTo>
                <a:lnTo>
                  <a:pt x="1495" y="508"/>
                </a:lnTo>
                <a:lnTo>
                  <a:pt x="1484" y="499"/>
                </a:lnTo>
                <a:lnTo>
                  <a:pt x="1470" y="491"/>
                </a:lnTo>
                <a:lnTo>
                  <a:pt x="1456" y="484"/>
                </a:lnTo>
                <a:lnTo>
                  <a:pt x="1439" y="479"/>
                </a:lnTo>
                <a:lnTo>
                  <a:pt x="1422" y="474"/>
                </a:lnTo>
                <a:lnTo>
                  <a:pt x="1403" y="471"/>
                </a:lnTo>
                <a:lnTo>
                  <a:pt x="1383" y="469"/>
                </a:lnTo>
                <a:lnTo>
                  <a:pt x="1361" y="469"/>
                </a:lnTo>
                <a:lnTo>
                  <a:pt x="1361" y="446"/>
                </a:lnTo>
                <a:lnTo>
                  <a:pt x="1811" y="446"/>
                </a:lnTo>
                <a:close/>
                <a:moveTo>
                  <a:pt x="2352" y="1032"/>
                </a:moveTo>
                <a:lnTo>
                  <a:pt x="2352" y="941"/>
                </a:lnTo>
                <a:lnTo>
                  <a:pt x="2351" y="861"/>
                </a:lnTo>
                <a:lnTo>
                  <a:pt x="2348" y="790"/>
                </a:lnTo>
                <a:lnTo>
                  <a:pt x="2346" y="729"/>
                </a:lnTo>
                <a:lnTo>
                  <a:pt x="2342" y="678"/>
                </a:lnTo>
                <a:lnTo>
                  <a:pt x="2337" y="637"/>
                </a:lnTo>
                <a:lnTo>
                  <a:pt x="2335" y="620"/>
                </a:lnTo>
                <a:lnTo>
                  <a:pt x="2332" y="606"/>
                </a:lnTo>
                <a:lnTo>
                  <a:pt x="2329" y="595"/>
                </a:lnTo>
                <a:lnTo>
                  <a:pt x="2325" y="586"/>
                </a:lnTo>
                <a:lnTo>
                  <a:pt x="2318" y="570"/>
                </a:lnTo>
                <a:lnTo>
                  <a:pt x="2310" y="555"/>
                </a:lnTo>
                <a:lnTo>
                  <a:pt x="2301" y="542"/>
                </a:lnTo>
                <a:lnTo>
                  <a:pt x="2292" y="529"/>
                </a:lnTo>
                <a:lnTo>
                  <a:pt x="2282" y="518"/>
                </a:lnTo>
                <a:lnTo>
                  <a:pt x="2271" y="507"/>
                </a:lnTo>
                <a:lnTo>
                  <a:pt x="2260" y="498"/>
                </a:lnTo>
                <a:lnTo>
                  <a:pt x="2248" y="489"/>
                </a:lnTo>
                <a:lnTo>
                  <a:pt x="2235" y="482"/>
                </a:lnTo>
                <a:lnTo>
                  <a:pt x="2222" y="475"/>
                </a:lnTo>
                <a:lnTo>
                  <a:pt x="2208" y="470"/>
                </a:lnTo>
                <a:lnTo>
                  <a:pt x="2193" y="465"/>
                </a:lnTo>
                <a:lnTo>
                  <a:pt x="2178" y="462"/>
                </a:lnTo>
                <a:lnTo>
                  <a:pt x="2162" y="459"/>
                </a:lnTo>
                <a:lnTo>
                  <a:pt x="2145" y="458"/>
                </a:lnTo>
                <a:lnTo>
                  <a:pt x="2127" y="457"/>
                </a:lnTo>
                <a:lnTo>
                  <a:pt x="2113" y="458"/>
                </a:lnTo>
                <a:lnTo>
                  <a:pt x="2097" y="459"/>
                </a:lnTo>
                <a:lnTo>
                  <a:pt x="2082" y="460"/>
                </a:lnTo>
                <a:lnTo>
                  <a:pt x="2068" y="462"/>
                </a:lnTo>
                <a:lnTo>
                  <a:pt x="2054" y="465"/>
                </a:lnTo>
                <a:lnTo>
                  <a:pt x="2039" y="469"/>
                </a:lnTo>
                <a:lnTo>
                  <a:pt x="2025" y="473"/>
                </a:lnTo>
                <a:lnTo>
                  <a:pt x="2011" y="478"/>
                </a:lnTo>
                <a:lnTo>
                  <a:pt x="1996" y="484"/>
                </a:lnTo>
                <a:lnTo>
                  <a:pt x="1982" y="490"/>
                </a:lnTo>
                <a:lnTo>
                  <a:pt x="1968" y="497"/>
                </a:lnTo>
                <a:lnTo>
                  <a:pt x="1954" y="504"/>
                </a:lnTo>
                <a:lnTo>
                  <a:pt x="1940" y="512"/>
                </a:lnTo>
                <a:lnTo>
                  <a:pt x="1925" y="521"/>
                </a:lnTo>
                <a:lnTo>
                  <a:pt x="1911" y="530"/>
                </a:lnTo>
                <a:lnTo>
                  <a:pt x="1896" y="541"/>
                </a:lnTo>
                <a:lnTo>
                  <a:pt x="1898" y="560"/>
                </a:lnTo>
                <a:lnTo>
                  <a:pt x="1900" y="579"/>
                </a:lnTo>
                <a:lnTo>
                  <a:pt x="1900" y="599"/>
                </a:lnTo>
                <a:lnTo>
                  <a:pt x="1901" y="619"/>
                </a:lnTo>
                <a:lnTo>
                  <a:pt x="1901" y="676"/>
                </a:lnTo>
                <a:lnTo>
                  <a:pt x="1902" y="733"/>
                </a:lnTo>
                <a:lnTo>
                  <a:pt x="1902" y="789"/>
                </a:lnTo>
                <a:lnTo>
                  <a:pt x="1902" y="846"/>
                </a:lnTo>
                <a:lnTo>
                  <a:pt x="1902" y="902"/>
                </a:lnTo>
                <a:lnTo>
                  <a:pt x="1902" y="959"/>
                </a:lnTo>
                <a:lnTo>
                  <a:pt x="1902" y="1015"/>
                </a:lnTo>
                <a:lnTo>
                  <a:pt x="1902" y="1071"/>
                </a:lnTo>
                <a:lnTo>
                  <a:pt x="1902" y="1128"/>
                </a:lnTo>
                <a:lnTo>
                  <a:pt x="1902" y="1185"/>
                </a:lnTo>
                <a:lnTo>
                  <a:pt x="1901" y="1242"/>
                </a:lnTo>
                <a:lnTo>
                  <a:pt x="1901" y="1298"/>
                </a:lnTo>
                <a:lnTo>
                  <a:pt x="1901" y="1355"/>
                </a:lnTo>
                <a:lnTo>
                  <a:pt x="1901" y="1411"/>
                </a:lnTo>
                <a:lnTo>
                  <a:pt x="1901" y="1467"/>
                </a:lnTo>
                <a:lnTo>
                  <a:pt x="1901" y="1524"/>
                </a:lnTo>
                <a:lnTo>
                  <a:pt x="1916" y="1533"/>
                </a:lnTo>
                <a:lnTo>
                  <a:pt x="1929" y="1543"/>
                </a:lnTo>
                <a:lnTo>
                  <a:pt x="1943" y="1551"/>
                </a:lnTo>
                <a:lnTo>
                  <a:pt x="1957" y="1559"/>
                </a:lnTo>
                <a:lnTo>
                  <a:pt x="1971" y="1566"/>
                </a:lnTo>
                <a:lnTo>
                  <a:pt x="1985" y="1573"/>
                </a:lnTo>
                <a:lnTo>
                  <a:pt x="1999" y="1579"/>
                </a:lnTo>
                <a:lnTo>
                  <a:pt x="2013" y="1584"/>
                </a:lnTo>
                <a:lnTo>
                  <a:pt x="2027" y="1589"/>
                </a:lnTo>
                <a:lnTo>
                  <a:pt x="2041" y="1593"/>
                </a:lnTo>
                <a:lnTo>
                  <a:pt x="2055" y="1597"/>
                </a:lnTo>
                <a:lnTo>
                  <a:pt x="2069" y="1600"/>
                </a:lnTo>
                <a:lnTo>
                  <a:pt x="2083" y="1603"/>
                </a:lnTo>
                <a:lnTo>
                  <a:pt x="2098" y="1604"/>
                </a:lnTo>
                <a:lnTo>
                  <a:pt x="2113" y="1605"/>
                </a:lnTo>
                <a:lnTo>
                  <a:pt x="2127" y="1606"/>
                </a:lnTo>
                <a:lnTo>
                  <a:pt x="2145" y="1605"/>
                </a:lnTo>
                <a:lnTo>
                  <a:pt x="2162" y="1604"/>
                </a:lnTo>
                <a:lnTo>
                  <a:pt x="2178" y="1600"/>
                </a:lnTo>
                <a:lnTo>
                  <a:pt x="2194" y="1597"/>
                </a:lnTo>
                <a:lnTo>
                  <a:pt x="2209" y="1592"/>
                </a:lnTo>
                <a:lnTo>
                  <a:pt x="2223" y="1587"/>
                </a:lnTo>
                <a:lnTo>
                  <a:pt x="2237" y="1580"/>
                </a:lnTo>
                <a:lnTo>
                  <a:pt x="2249" y="1573"/>
                </a:lnTo>
                <a:lnTo>
                  <a:pt x="2261" y="1564"/>
                </a:lnTo>
                <a:lnTo>
                  <a:pt x="2272" y="1555"/>
                </a:lnTo>
                <a:lnTo>
                  <a:pt x="2283" y="1544"/>
                </a:lnTo>
                <a:lnTo>
                  <a:pt x="2293" y="1533"/>
                </a:lnTo>
                <a:lnTo>
                  <a:pt x="2302" y="1520"/>
                </a:lnTo>
                <a:lnTo>
                  <a:pt x="2310" y="1507"/>
                </a:lnTo>
                <a:lnTo>
                  <a:pt x="2319" y="1492"/>
                </a:lnTo>
                <a:lnTo>
                  <a:pt x="2325" y="1476"/>
                </a:lnTo>
                <a:lnTo>
                  <a:pt x="2329" y="1466"/>
                </a:lnTo>
                <a:lnTo>
                  <a:pt x="2332" y="1454"/>
                </a:lnTo>
                <a:lnTo>
                  <a:pt x="2335" y="1439"/>
                </a:lnTo>
                <a:lnTo>
                  <a:pt x="2337" y="1422"/>
                </a:lnTo>
                <a:lnTo>
                  <a:pt x="2342" y="1380"/>
                </a:lnTo>
                <a:lnTo>
                  <a:pt x="2346" y="1330"/>
                </a:lnTo>
                <a:lnTo>
                  <a:pt x="2348" y="1270"/>
                </a:lnTo>
                <a:lnTo>
                  <a:pt x="2351" y="1200"/>
                </a:lnTo>
                <a:lnTo>
                  <a:pt x="2352" y="1120"/>
                </a:lnTo>
                <a:lnTo>
                  <a:pt x="2352" y="1032"/>
                </a:lnTo>
                <a:close/>
                <a:moveTo>
                  <a:pt x="506" y="734"/>
                </a:moveTo>
                <a:lnTo>
                  <a:pt x="506" y="1428"/>
                </a:lnTo>
                <a:lnTo>
                  <a:pt x="507" y="1448"/>
                </a:lnTo>
                <a:lnTo>
                  <a:pt x="509" y="1466"/>
                </a:lnTo>
                <a:lnTo>
                  <a:pt x="513" y="1483"/>
                </a:lnTo>
                <a:lnTo>
                  <a:pt x="518" y="1499"/>
                </a:lnTo>
                <a:lnTo>
                  <a:pt x="524" y="1514"/>
                </a:lnTo>
                <a:lnTo>
                  <a:pt x="532" y="1527"/>
                </a:lnTo>
                <a:lnTo>
                  <a:pt x="541" y="1539"/>
                </a:lnTo>
                <a:lnTo>
                  <a:pt x="551" y="1550"/>
                </a:lnTo>
                <a:lnTo>
                  <a:pt x="563" y="1559"/>
                </a:lnTo>
                <a:lnTo>
                  <a:pt x="576" y="1568"/>
                </a:lnTo>
                <a:lnTo>
                  <a:pt x="591" y="1575"/>
                </a:lnTo>
                <a:lnTo>
                  <a:pt x="607" y="1580"/>
                </a:lnTo>
                <a:lnTo>
                  <a:pt x="625" y="1585"/>
                </a:lnTo>
                <a:lnTo>
                  <a:pt x="644" y="1588"/>
                </a:lnTo>
                <a:lnTo>
                  <a:pt x="664" y="1590"/>
                </a:lnTo>
                <a:lnTo>
                  <a:pt x="686" y="1590"/>
                </a:lnTo>
                <a:lnTo>
                  <a:pt x="686" y="1615"/>
                </a:lnTo>
                <a:lnTo>
                  <a:pt x="0" y="1615"/>
                </a:lnTo>
                <a:lnTo>
                  <a:pt x="0" y="1590"/>
                </a:lnTo>
                <a:lnTo>
                  <a:pt x="18" y="1588"/>
                </a:lnTo>
                <a:lnTo>
                  <a:pt x="34" y="1585"/>
                </a:lnTo>
                <a:lnTo>
                  <a:pt x="49" y="1580"/>
                </a:lnTo>
                <a:lnTo>
                  <a:pt x="63" y="1575"/>
                </a:lnTo>
                <a:lnTo>
                  <a:pt x="77" y="1568"/>
                </a:lnTo>
                <a:lnTo>
                  <a:pt x="88" y="1561"/>
                </a:lnTo>
                <a:lnTo>
                  <a:pt x="99" y="1552"/>
                </a:lnTo>
                <a:lnTo>
                  <a:pt x="110" y="1543"/>
                </a:lnTo>
                <a:lnTo>
                  <a:pt x="118" y="1532"/>
                </a:lnTo>
                <a:lnTo>
                  <a:pt x="126" y="1521"/>
                </a:lnTo>
                <a:lnTo>
                  <a:pt x="132" y="1508"/>
                </a:lnTo>
                <a:lnTo>
                  <a:pt x="137" y="1495"/>
                </a:lnTo>
                <a:lnTo>
                  <a:pt x="141" y="1480"/>
                </a:lnTo>
                <a:lnTo>
                  <a:pt x="144" y="1464"/>
                </a:lnTo>
                <a:lnTo>
                  <a:pt x="146" y="1448"/>
                </a:lnTo>
                <a:lnTo>
                  <a:pt x="146" y="1430"/>
                </a:lnTo>
                <a:lnTo>
                  <a:pt x="146" y="633"/>
                </a:lnTo>
                <a:lnTo>
                  <a:pt x="146" y="618"/>
                </a:lnTo>
                <a:lnTo>
                  <a:pt x="144" y="603"/>
                </a:lnTo>
                <a:lnTo>
                  <a:pt x="142" y="590"/>
                </a:lnTo>
                <a:lnTo>
                  <a:pt x="140" y="577"/>
                </a:lnTo>
                <a:lnTo>
                  <a:pt x="136" y="564"/>
                </a:lnTo>
                <a:lnTo>
                  <a:pt x="131" y="553"/>
                </a:lnTo>
                <a:lnTo>
                  <a:pt x="126" y="542"/>
                </a:lnTo>
                <a:lnTo>
                  <a:pt x="120" y="532"/>
                </a:lnTo>
                <a:lnTo>
                  <a:pt x="113" y="523"/>
                </a:lnTo>
                <a:lnTo>
                  <a:pt x="105" y="515"/>
                </a:lnTo>
                <a:lnTo>
                  <a:pt x="95" y="507"/>
                </a:lnTo>
                <a:lnTo>
                  <a:pt x="86" y="500"/>
                </a:lnTo>
                <a:lnTo>
                  <a:pt x="75" y="494"/>
                </a:lnTo>
                <a:lnTo>
                  <a:pt x="64" y="488"/>
                </a:lnTo>
                <a:lnTo>
                  <a:pt x="52" y="484"/>
                </a:lnTo>
                <a:lnTo>
                  <a:pt x="40" y="480"/>
                </a:lnTo>
                <a:lnTo>
                  <a:pt x="40" y="447"/>
                </a:lnTo>
                <a:lnTo>
                  <a:pt x="416" y="447"/>
                </a:lnTo>
                <a:lnTo>
                  <a:pt x="423" y="447"/>
                </a:lnTo>
                <a:lnTo>
                  <a:pt x="429" y="448"/>
                </a:lnTo>
                <a:lnTo>
                  <a:pt x="435" y="450"/>
                </a:lnTo>
                <a:lnTo>
                  <a:pt x="441" y="451"/>
                </a:lnTo>
                <a:lnTo>
                  <a:pt x="447" y="454"/>
                </a:lnTo>
                <a:lnTo>
                  <a:pt x="452" y="457"/>
                </a:lnTo>
                <a:lnTo>
                  <a:pt x="457" y="460"/>
                </a:lnTo>
                <a:lnTo>
                  <a:pt x="462" y="464"/>
                </a:lnTo>
                <a:lnTo>
                  <a:pt x="467" y="469"/>
                </a:lnTo>
                <a:lnTo>
                  <a:pt x="471" y="474"/>
                </a:lnTo>
                <a:lnTo>
                  <a:pt x="475" y="480"/>
                </a:lnTo>
                <a:lnTo>
                  <a:pt x="479" y="486"/>
                </a:lnTo>
                <a:lnTo>
                  <a:pt x="486" y="500"/>
                </a:lnTo>
                <a:lnTo>
                  <a:pt x="492" y="516"/>
                </a:lnTo>
                <a:lnTo>
                  <a:pt x="495" y="519"/>
                </a:lnTo>
                <a:lnTo>
                  <a:pt x="497" y="519"/>
                </a:lnTo>
                <a:lnTo>
                  <a:pt x="513" y="509"/>
                </a:lnTo>
                <a:lnTo>
                  <a:pt x="528" y="500"/>
                </a:lnTo>
                <a:lnTo>
                  <a:pt x="543" y="491"/>
                </a:lnTo>
                <a:lnTo>
                  <a:pt x="557" y="483"/>
                </a:lnTo>
                <a:lnTo>
                  <a:pt x="572" y="475"/>
                </a:lnTo>
                <a:lnTo>
                  <a:pt x="587" y="468"/>
                </a:lnTo>
                <a:lnTo>
                  <a:pt x="602" y="462"/>
                </a:lnTo>
                <a:lnTo>
                  <a:pt x="616" y="456"/>
                </a:lnTo>
                <a:lnTo>
                  <a:pt x="631" y="451"/>
                </a:lnTo>
                <a:lnTo>
                  <a:pt x="645" y="447"/>
                </a:lnTo>
                <a:lnTo>
                  <a:pt x="660" y="443"/>
                </a:lnTo>
                <a:lnTo>
                  <a:pt x="674" y="440"/>
                </a:lnTo>
                <a:lnTo>
                  <a:pt x="688" y="438"/>
                </a:lnTo>
                <a:lnTo>
                  <a:pt x="702" y="437"/>
                </a:lnTo>
                <a:lnTo>
                  <a:pt x="717" y="436"/>
                </a:lnTo>
                <a:lnTo>
                  <a:pt x="731" y="435"/>
                </a:lnTo>
                <a:lnTo>
                  <a:pt x="767" y="436"/>
                </a:lnTo>
                <a:lnTo>
                  <a:pt x="802" y="437"/>
                </a:lnTo>
                <a:lnTo>
                  <a:pt x="835" y="439"/>
                </a:lnTo>
                <a:lnTo>
                  <a:pt x="868" y="442"/>
                </a:lnTo>
                <a:lnTo>
                  <a:pt x="899" y="446"/>
                </a:lnTo>
                <a:lnTo>
                  <a:pt x="930" y="450"/>
                </a:lnTo>
                <a:lnTo>
                  <a:pt x="959" y="456"/>
                </a:lnTo>
                <a:lnTo>
                  <a:pt x="987" y="462"/>
                </a:lnTo>
                <a:lnTo>
                  <a:pt x="1014" y="469"/>
                </a:lnTo>
                <a:lnTo>
                  <a:pt x="1039" y="477"/>
                </a:lnTo>
                <a:lnTo>
                  <a:pt x="1064" y="486"/>
                </a:lnTo>
                <a:lnTo>
                  <a:pt x="1087" y="496"/>
                </a:lnTo>
                <a:lnTo>
                  <a:pt x="1110" y="506"/>
                </a:lnTo>
                <a:lnTo>
                  <a:pt x="1131" y="517"/>
                </a:lnTo>
                <a:lnTo>
                  <a:pt x="1151" y="530"/>
                </a:lnTo>
                <a:lnTo>
                  <a:pt x="1170" y="543"/>
                </a:lnTo>
                <a:lnTo>
                  <a:pt x="1188" y="556"/>
                </a:lnTo>
                <a:lnTo>
                  <a:pt x="1204" y="571"/>
                </a:lnTo>
                <a:lnTo>
                  <a:pt x="1220" y="587"/>
                </a:lnTo>
                <a:lnTo>
                  <a:pt x="1234" y="603"/>
                </a:lnTo>
                <a:lnTo>
                  <a:pt x="1247" y="620"/>
                </a:lnTo>
                <a:lnTo>
                  <a:pt x="1259" y="638"/>
                </a:lnTo>
                <a:lnTo>
                  <a:pt x="1270" y="657"/>
                </a:lnTo>
                <a:lnTo>
                  <a:pt x="1279" y="677"/>
                </a:lnTo>
                <a:lnTo>
                  <a:pt x="1288" y="698"/>
                </a:lnTo>
                <a:lnTo>
                  <a:pt x="1295" y="720"/>
                </a:lnTo>
                <a:lnTo>
                  <a:pt x="1301" y="742"/>
                </a:lnTo>
                <a:lnTo>
                  <a:pt x="1308" y="765"/>
                </a:lnTo>
                <a:lnTo>
                  <a:pt x="1312" y="789"/>
                </a:lnTo>
                <a:lnTo>
                  <a:pt x="1314" y="813"/>
                </a:lnTo>
                <a:lnTo>
                  <a:pt x="1316" y="839"/>
                </a:lnTo>
                <a:lnTo>
                  <a:pt x="1317" y="865"/>
                </a:lnTo>
                <a:lnTo>
                  <a:pt x="1317" y="1430"/>
                </a:lnTo>
                <a:lnTo>
                  <a:pt x="1317" y="1447"/>
                </a:lnTo>
                <a:lnTo>
                  <a:pt x="1319" y="1464"/>
                </a:lnTo>
                <a:lnTo>
                  <a:pt x="1322" y="1480"/>
                </a:lnTo>
                <a:lnTo>
                  <a:pt x="1326" y="1495"/>
                </a:lnTo>
                <a:lnTo>
                  <a:pt x="1331" y="1508"/>
                </a:lnTo>
                <a:lnTo>
                  <a:pt x="1337" y="1521"/>
                </a:lnTo>
                <a:lnTo>
                  <a:pt x="1345" y="1533"/>
                </a:lnTo>
                <a:lnTo>
                  <a:pt x="1354" y="1543"/>
                </a:lnTo>
                <a:lnTo>
                  <a:pt x="1363" y="1553"/>
                </a:lnTo>
                <a:lnTo>
                  <a:pt x="1374" y="1561"/>
                </a:lnTo>
                <a:lnTo>
                  <a:pt x="1386" y="1569"/>
                </a:lnTo>
                <a:lnTo>
                  <a:pt x="1400" y="1575"/>
                </a:lnTo>
                <a:lnTo>
                  <a:pt x="1414" y="1580"/>
                </a:lnTo>
                <a:lnTo>
                  <a:pt x="1429" y="1585"/>
                </a:lnTo>
                <a:lnTo>
                  <a:pt x="1446" y="1588"/>
                </a:lnTo>
                <a:lnTo>
                  <a:pt x="1464" y="1590"/>
                </a:lnTo>
                <a:lnTo>
                  <a:pt x="1464" y="1615"/>
                </a:lnTo>
                <a:lnTo>
                  <a:pt x="776" y="1615"/>
                </a:lnTo>
                <a:lnTo>
                  <a:pt x="776" y="1590"/>
                </a:lnTo>
                <a:lnTo>
                  <a:pt x="798" y="1590"/>
                </a:lnTo>
                <a:lnTo>
                  <a:pt x="818" y="1588"/>
                </a:lnTo>
                <a:lnTo>
                  <a:pt x="837" y="1585"/>
                </a:lnTo>
                <a:lnTo>
                  <a:pt x="855" y="1580"/>
                </a:lnTo>
                <a:lnTo>
                  <a:pt x="871" y="1575"/>
                </a:lnTo>
                <a:lnTo>
                  <a:pt x="885" y="1568"/>
                </a:lnTo>
                <a:lnTo>
                  <a:pt x="899" y="1559"/>
                </a:lnTo>
                <a:lnTo>
                  <a:pt x="912" y="1550"/>
                </a:lnTo>
                <a:lnTo>
                  <a:pt x="922" y="1539"/>
                </a:lnTo>
                <a:lnTo>
                  <a:pt x="931" y="1527"/>
                </a:lnTo>
                <a:lnTo>
                  <a:pt x="939" y="1514"/>
                </a:lnTo>
                <a:lnTo>
                  <a:pt x="945" y="1499"/>
                </a:lnTo>
                <a:lnTo>
                  <a:pt x="950" y="1483"/>
                </a:lnTo>
                <a:lnTo>
                  <a:pt x="954" y="1466"/>
                </a:lnTo>
                <a:lnTo>
                  <a:pt x="956" y="1448"/>
                </a:lnTo>
                <a:lnTo>
                  <a:pt x="956" y="1428"/>
                </a:lnTo>
                <a:lnTo>
                  <a:pt x="956" y="888"/>
                </a:lnTo>
                <a:lnTo>
                  <a:pt x="956" y="836"/>
                </a:lnTo>
                <a:lnTo>
                  <a:pt x="953" y="788"/>
                </a:lnTo>
                <a:lnTo>
                  <a:pt x="951" y="765"/>
                </a:lnTo>
                <a:lnTo>
                  <a:pt x="949" y="743"/>
                </a:lnTo>
                <a:lnTo>
                  <a:pt x="946" y="721"/>
                </a:lnTo>
                <a:lnTo>
                  <a:pt x="942" y="701"/>
                </a:lnTo>
                <a:lnTo>
                  <a:pt x="939" y="680"/>
                </a:lnTo>
                <a:lnTo>
                  <a:pt x="934" y="661"/>
                </a:lnTo>
                <a:lnTo>
                  <a:pt x="930" y="643"/>
                </a:lnTo>
                <a:lnTo>
                  <a:pt x="925" y="626"/>
                </a:lnTo>
                <a:lnTo>
                  <a:pt x="919" y="610"/>
                </a:lnTo>
                <a:lnTo>
                  <a:pt x="914" y="594"/>
                </a:lnTo>
                <a:lnTo>
                  <a:pt x="907" y="580"/>
                </a:lnTo>
                <a:lnTo>
                  <a:pt x="899" y="566"/>
                </a:lnTo>
                <a:lnTo>
                  <a:pt x="892" y="553"/>
                </a:lnTo>
                <a:lnTo>
                  <a:pt x="885" y="541"/>
                </a:lnTo>
                <a:lnTo>
                  <a:pt x="876" y="530"/>
                </a:lnTo>
                <a:lnTo>
                  <a:pt x="868" y="519"/>
                </a:lnTo>
                <a:lnTo>
                  <a:pt x="859" y="510"/>
                </a:lnTo>
                <a:lnTo>
                  <a:pt x="850" y="501"/>
                </a:lnTo>
                <a:lnTo>
                  <a:pt x="840" y="493"/>
                </a:lnTo>
                <a:lnTo>
                  <a:pt x="829" y="486"/>
                </a:lnTo>
                <a:lnTo>
                  <a:pt x="819" y="479"/>
                </a:lnTo>
                <a:lnTo>
                  <a:pt x="808" y="474"/>
                </a:lnTo>
                <a:lnTo>
                  <a:pt x="796" y="469"/>
                </a:lnTo>
                <a:lnTo>
                  <a:pt x="784" y="466"/>
                </a:lnTo>
                <a:lnTo>
                  <a:pt x="771" y="463"/>
                </a:lnTo>
                <a:lnTo>
                  <a:pt x="759" y="461"/>
                </a:lnTo>
                <a:lnTo>
                  <a:pt x="745" y="459"/>
                </a:lnTo>
                <a:lnTo>
                  <a:pt x="731" y="459"/>
                </a:lnTo>
                <a:lnTo>
                  <a:pt x="717" y="459"/>
                </a:lnTo>
                <a:lnTo>
                  <a:pt x="701" y="460"/>
                </a:lnTo>
                <a:lnTo>
                  <a:pt x="687" y="462"/>
                </a:lnTo>
                <a:lnTo>
                  <a:pt x="672" y="464"/>
                </a:lnTo>
                <a:lnTo>
                  <a:pt x="658" y="467"/>
                </a:lnTo>
                <a:lnTo>
                  <a:pt x="644" y="471"/>
                </a:lnTo>
                <a:lnTo>
                  <a:pt x="629" y="475"/>
                </a:lnTo>
                <a:lnTo>
                  <a:pt x="615" y="480"/>
                </a:lnTo>
                <a:lnTo>
                  <a:pt x="601" y="486"/>
                </a:lnTo>
                <a:lnTo>
                  <a:pt x="586" y="492"/>
                </a:lnTo>
                <a:lnTo>
                  <a:pt x="572" y="499"/>
                </a:lnTo>
                <a:lnTo>
                  <a:pt x="558" y="507"/>
                </a:lnTo>
                <a:lnTo>
                  <a:pt x="544" y="515"/>
                </a:lnTo>
                <a:lnTo>
                  <a:pt x="530" y="525"/>
                </a:lnTo>
                <a:lnTo>
                  <a:pt x="516" y="534"/>
                </a:lnTo>
                <a:lnTo>
                  <a:pt x="501" y="545"/>
                </a:lnTo>
                <a:lnTo>
                  <a:pt x="504" y="564"/>
                </a:lnTo>
                <a:lnTo>
                  <a:pt x="505" y="584"/>
                </a:lnTo>
                <a:lnTo>
                  <a:pt x="506" y="605"/>
                </a:lnTo>
                <a:lnTo>
                  <a:pt x="506" y="626"/>
                </a:lnTo>
                <a:lnTo>
                  <a:pt x="507" y="652"/>
                </a:lnTo>
                <a:lnTo>
                  <a:pt x="507" y="679"/>
                </a:lnTo>
                <a:lnTo>
                  <a:pt x="506" y="707"/>
                </a:lnTo>
                <a:lnTo>
                  <a:pt x="506" y="734"/>
                </a:lnTo>
                <a:close/>
                <a:moveTo>
                  <a:pt x="4052" y="0"/>
                </a:moveTo>
                <a:lnTo>
                  <a:pt x="4052" y="2288"/>
                </a:lnTo>
                <a:lnTo>
                  <a:pt x="3976" y="2288"/>
                </a:lnTo>
                <a:lnTo>
                  <a:pt x="3976" y="0"/>
                </a:lnTo>
                <a:lnTo>
                  <a:pt x="4052" y="0"/>
                </a:lnTo>
                <a:close/>
                <a:moveTo>
                  <a:pt x="4620" y="1019"/>
                </a:moveTo>
                <a:lnTo>
                  <a:pt x="4620" y="322"/>
                </a:lnTo>
                <a:lnTo>
                  <a:pt x="4715" y="322"/>
                </a:lnTo>
                <a:lnTo>
                  <a:pt x="5082" y="869"/>
                </a:lnTo>
                <a:lnTo>
                  <a:pt x="5082" y="322"/>
                </a:lnTo>
                <a:lnTo>
                  <a:pt x="5172" y="322"/>
                </a:lnTo>
                <a:lnTo>
                  <a:pt x="5172" y="1019"/>
                </a:lnTo>
                <a:lnTo>
                  <a:pt x="5076" y="1019"/>
                </a:lnTo>
                <a:lnTo>
                  <a:pt x="4709" y="471"/>
                </a:lnTo>
                <a:lnTo>
                  <a:pt x="4709" y="1019"/>
                </a:lnTo>
                <a:lnTo>
                  <a:pt x="4620" y="1019"/>
                </a:lnTo>
                <a:close/>
                <a:moveTo>
                  <a:pt x="5618" y="956"/>
                </a:moveTo>
                <a:lnTo>
                  <a:pt x="5606" y="966"/>
                </a:lnTo>
                <a:lnTo>
                  <a:pt x="5595" y="975"/>
                </a:lnTo>
                <a:lnTo>
                  <a:pt x="5583" y="983"/>
                </a:lnTo>
                <a:lnTo>
                  <a:pt x="5571" y="990"/>
                </a:lnTo>
                <a:lnTo>
                  <a:pt x="5560" y="997"/>
                </a:lnTo>
                <a:lnTo>
                  <a:pt x="5549" y="1003"/>
                </a:lnTo>
                <a:lnTo>
                  <a:pt x="5537" y="1009"/>
                </a:lnTo>
                <a:lnTo>
                  <a:pt x="5525" y="1013"/>
                </a:lnTo>
                <a:lnTo>
                  <a:pt x="5514" y="1017"/>
                </a:lnTo>
                <a:lnTo>
                  <a:pt x="5503" y="1020"/>
                </a:lnTo>
                <a:lnTo>
                  <a:pt x="5491" y="1023"/>
                </a:lnTo>
                <a:lnTo>
                  <a:pt x="5480" y="1026"/>
                </a:lnTo>
                <a:lnTo>
                  <a:pt x="5468" y="1027"/>
                </a:lnTo>
                <a:lnTo>
                  <a:pt x="5456" y="1029"/>
                </a:lnTo>
                <a:lnTo>
                  <a:pt x="5443" y="1030"/>
                </a:lnTo>
                <a:lnTo>
                  <a:pt x="5431" y="1030"/>
                </a:lnTo>
                <a:lnTo>
                  <a:pt x="5411" y="1029"/>
                </a:lnTo>
                <a:lnTo>
                  <a:pt x="5392" y="1027"/>
                </a:lnTo>
                <a:lnTo>
                  <a:pt x="5374" y="1024"/>
                </a:lnTo>
                <a:lnTo>
                  <a:pt x="5357" y="1020"/>
                </a:lnTo>
                <a:lnTo>
                  <a:pt x="5342" y="1014"/>
                </a:lnTo>
                <a:lnTo>
                  <a:pt x="5328" y="1007"/>
                </a:lnTo>
                <a:lnTo>
                  <a:pt x="5314" y="999"/>
                </a:lnTo>
                <a:lnTo>
                  <a:pt x="5302" y="989"/>
                </a:lnTo>
                <a:lnTo>
                  <a:pt x="5291" y="979"/>
                </a:lnTo>
                <a:lnTo>
                  <a:pt x="5282" y="968"/>
                </a:lnTo>
                <a:lnTo>
                  <a:pt x="5275" y="956"/>
                </a:lnTo>
                <a:lnTo>
                  <a:pt x="5268" y="943"/>
                </a:lnTo>
                <a:lnTo>
                  <a:pt x="5263" y="930"/>
                </a:lnTo>
                <a:lnTo>
                  <a:pt x="5260" y="916"/>
                </a:lnTo>
                <a:lnTo>
                  <a:pt x="5258" y="901"/>
                </a:lnTo>
                <a:lnTo>
                  <a:pt x="5257" y="886"/>
                </a:lnTo>
                <a:lnTo>
                  <a:pt x="5257" y="877"/>
                </a:lnTo>
                <a:lnTo>
                  <a:pt x="5258" y="868"/>
                </a:lnTo>
                <a:lnTo>
                  <a:pt x="5260" y="859"/>
                </a:lnTo>
                <a:lnTo>
                  <a:pt x="5261" y="850"/>
                </a:lnTo>
                <a:lnTo>
                  <a:pt x="5264" y="842"/>
                </a:lnTo>
                <a:lnTo>
                  <a:pt x="5267" y="834"/>
                </a:lnTo>
                <a:lnTo>
                  <a:pt x="5270" y="826"/>
                </a:lnTo>
                <a:lnTo>
                  <a:pt x="5274" y="818"/>
                </a:lnTo>
                <a:lnTo>
                  <a:pt x="5283" y="804"/>
                </a:lnTo>
                <a:lnTo>
                  <a:pt x="5294" y="791"/>
                </a:lnTo>
                <a:lnTo>
                  <a:pt x="5305" y="779"/>
                </a:lnTo>
                <a:lnTo>
                  <a:pt x="5318" y="769"/>
                </a:lnTo>
                <a:lnTo>
                  <a:pt x="5333" y="761"/>
                </a:lnTo>
                <a:lnTo>
                  <a:pt x="5348" y="753"/>
                </a:lnTo>
                <a:lnTo>
                  <a:pt x="5364" y="747"/>
                </a:lnTo>
                <a:lnTo>
                  <a:pt x="5381" y="741"/>
                </a:lnTo>
                <a:lnTo>
                  <a:pt x="5395" y="738"/>
                </a:lnTo>
                <a:lnTo>
                  <a:pt x="5413" y="735"/>
                </a:lnTo>
                <a:lnTo>
                  <a:pt x="5433" y="732"/>
                </a:lnTo>
                <a:lnTo>
                  <a:pt x="5457" y="728"/>
                </a:lnTo>
                <a:lnTo>
                  <a:pt x="5482" y="725"/>
                </a:lnTo>
                <a:lnTo>
                  <a:pt x="5506" y="722"/>
                </a:lnTo>
                <a:lnTo>
                  <a:pt x="5528" y="719"/>
                </a:lnTo>
                <a:lnTo>
                  <a:pt x="5548" y="715"/>
                </a:lnTo>
                <a:lnTo>
                  <a:pt x="5566" y="711"/>
                </a:lnTo>
                <a:lnTo>
                  <a:pt x="5583" y="707"/>
                </a:lnTo>
                <a:lnTo>
                  <a:pt x="5598" y="703"/>
                </a:lnTo>
                <a:lnTo>
                  <a:pt x="5611" y="699"/>
                </a:lnTo>
                <a:lnTo>
                  <a:pt x="5611" y="684"/>
                </a:lnTo>
                <a:lnTo>
                  <a:pt x="5611" y="676"/>
                </a:lnTo>
                <a:lnTo>
                  <a:pt x="5611" y="663"/>
                </a:lnTo>
                <a:lnTo>
                  <a:pt x="5610" y="652"/>
                </a:lnTo>
                <a:lnTo>
                  <a:pt x="5608" y="641"/>
                </a:lnTo>
                <a:lnTo>
                  <a:pt x="5605" y="631"/>
                </a:lnTo>
                <a:lnTo>
                  <a:pt x="5602" y="623"/>
                </a:lnTo>
                <a:lnTo>
                  <a:pt x="5598" y="615"/>
                </a:lnTo>
                <a:lnTo>
                  <a:pt x="5593" y="608"/>
                </a:lnTo>
                <a:lnTo>
                  <a:pt x="5587" y="602"/>
                </a:lnTo>
                <a:lnTo>
                  <a:pt x="5578" y="596"/>
                </a:lnTo>
                <a:lnTo>
                  <a:pt x="5569" y="590"/>
                </a:lnTo>
                <a:lnTo>
                  <a:pt x="5558" y="585"/>
                </a:lnTo>
                <a:lnTo>
                  <a:pt x="5546" y="581"/>
                </a:lnTo>
                <a:lnTo>
                  <a:pt x="5533" y="578"/>
                </a:lnTo>
                <a:lnTo>
                  <a:pt x="5519" y="575"/>
                </a:lnTo>
                <a:lnTo>
                  <a:pt x="5504" y="574"/>
                </a:lnTo>
                <a:lnTo>
                  <a:pt x="5488" y="574"/>
                </a:lnTo>
                <a:lnTo>
                  <a:pt x="5474" y="574"/>
                </a:lnTo>
                <a:lnTo>
                  <a:pt x="5460" y="575"/>
                </a:lnTo>
                <a:lnTo>
                  <a:pt x="5447" y="577"/>
                </a:lnTo>
                <a:lnTo>
                  <a:pt x="5436" y="579"/>
                </a:lnTo>
                <a:lnTo>
                  <a:pt x="5425" y="582"/>
                </a:lnTo>
                <a:lnTo>
                  <a:pt x="5415" y="586"/>
                </a:lnTo>
                <a:lnTo>
                  <a:pt x="5407" y="590"/>
                </a:lnTo>
                <a:lnTo>
                  <a:pt x="5399" y="595"/>
                </a:lnTo>
                <a:lnTo>
                  <a:pt x="5392" y="601"/>
                </a:lnTo>
                <a:lnTo>
                  <a:pt x="5386" y="607"/>
                </a:lnTo>
                <a:lnTo>
                  <a:pt x="5380" y="615"/>
                </a:lnTo>
                <a:lnTo>
                  <a:pt x="5374" y="624"/>
                </a:lnTo>
                <a:lnTo>
                  <a:pt x="5369" y="634"/>
                </a:lnTo>
                <a:lnTo>
                  <a:pt x="5364" y="645"/>
                </a:lnTo>
                <a:lnTo>
                  <a:pt x="5360" y="657"/>
                </a:lnTo>
                <a:lnTo>
                  <a:pt x="5356" y="670"/>
                </a:lnTo>
                <a:lnTo>
                  <a:pt x="5272" y="658"/>
                </a:lnTo>
                <a:lnTo>
                  <a:pt x="5275" y="645"/>
                </a:lnTo>
                <a:lnTo>
                  <a:pt x="5278" y="633"/>
                </a:lnTo>
                <a:lnTo>
                  <a:pt x="5282" y="621"/>
                </a:lnTo>
                <a:lnTo>
                  <a:pt x="5287" y="610"/>
                </a:lnTo>
                <a:lnTo>
                  <a:pt x="5292" y="599"/>
                </a:lnTo>
                <a:lnTo>
                  <a:pt x="5297" y="589"/>
                </a:lnTo>
                <a:lnTo>
                  <a:pt x="5303" y="580"/>
                </a:lnTo>
                <a:lnTo>
                  <a:pt x="5309" y="571"/>
                </a:lnTo>
                <a:lnTo>
                  <a:pt x="5316" y="563"/>
                </a:lnTo>
                <a:lnTo>
                  <a:pt x="5324" y="556"/>
                </a:lnTo>
                <a:lnTo>
                  <a:pt x="5333" y="549"/>
                </a:lnTo>
                <a:lnTo>
                  <a:pt x="5342" y="542"/>
                </a:lnTo>
                <a:lnTo>
                  <a:pt x="5352" y="536"/>
                </a:lnTo>
                <a:lnTo>
                  <a:pt x="5363" y="530"/>
                </a:lnTo>
                <a:lnTo>
                  <a:pt x="5374" y="525"/>
                </a:lnTo>
                <a:lnTo>
                  <a:pt x="5386" y="520"/>
                </a:lnTo>
                <a:lnTo>
                  <a:pt x="5399" y="516"/>
                </a:lnTo>
                <a:lnTo>
                  <a:pt x="5412" y="513"/>
                </a:lnTo>
                <a:lnTo>
                  <a:pt x="5426" y="510"/>
                </a:lnTo>
                <a:lnTo>
                  <a:pt x="5440" y="507"/>
                </a:lnTo>
                <a:lnTo>
                  <a:pt x="5454" y="505"/>
                </a:lnTo>
                <a:lnTo>
                  <a:pt x="5469" y="504"/>
                </a:lnTo>
                <a:lnTo>
                  <a:pt x="5485" y="503"/>
                </a:lnTo>
                <a:lnTo>
                  <a:pt x="5501" y="503"/>
                </a:lnTo>
                <a:lnTo>
                  <a:pt x="5517" y="503"/>
                </a:lnTo>
                <a:lnTo>
                  <a:pt x="5533" y="503"/>
                </a:lnTo>
                <a:lnTo>
                  <a:pt x="5547" y="505"/>
                </a:lnTo>
                <a:lnTo>
                  <a:pt x="5561" y="506"/>
                </a:lnTo>
                <a:lnTo>
                  <a:pt x="5574" y="508"/>
                </a:lnTo>
                <a:lnTo>
                  <a:pt x="5586" y="511"/>
                </a:lnTo>
                <a:lnTo>
                  <a:pt x="5597" y="514"/>
                </a:lnTo>
                <a:lnTo>
                  <a:pt x="5607" y="518"/>
                </a:lnTo>
                <a:lnTo>
                  <a:pt x="5617" y="522"/>
                </a:lnTo>
                <a:lnTo>
                  <a:pt x="5626" y="526"/>
                </a:lnTo>
                <a:lnTo>
                  <a:pt x="5635" y="530"/>
                </a:lnTo>
                <a:lnTo>
                  <a:pt x="5643" y="535"/>
                </a:lnTo>
                <a:lnTo>
                  <a:pt x="5650" y="540"/>
                </a:lnTo>
                <a:lnTo>
                  <a:pt x="5656" y="545"/>
                </a:lnTo>
                <a:lnTo>
                  <a:pt x="5662" y="550"/>
                </a:lnTo>
                <a:lnTo>
                  <a:pt x="5667" y="556"/>
                </a:lnTo>
                <a:lnTo>
                  <a:pt x="5676" y="568"/>
                </a:lnTo>
                <a:lnTo>
                  <a:pt x="5683" y="582"/>
                </a:lnTo>
                <a:lnTo>
                  <a:pt x="5689" y="598"/>
                </a:lnTo>
                <a:lnTo>
                  <a:pt x="5694" y="614"/>
                </a:lnTo>
                <a:lnTo>
                  <a:pt x="5696" y="628"/>
                </a:lnTo>
                <a:lnTo>
                  <a:pt x="5697" y="645"/>
                </a:lnTo>
                <a:lnTo>
                  <a:pt x="5698" y="667"/>
                </a:lnTo>
                <a:lnTo>
                  <a:pt x="5698" y="694"/>
                </a:lnTo>
                <a:lnTo>
                  <a:pt x="5698" y="808"/>
                </a:lnTo>
                <a:lnTo>
                  <a:pt x="5698" y="836"/>
                </a:lnTo>
                <a:lnTo>
                  <a:pt x="5698" y="861"/>
                </a:lnTo>
                <a:lnTo>
                  <a:pt x="5699" y="884"/>
                </a:lnTo>
                <a:lnTo>
                  <a:pt x="5699" y="905"/>
                </a:lnTo>
                <a:lnTo>
                  <a:pt x="5700" y="922"/>
                </a:lnTo>
                <a:lnTo>
                  <a:pt x="5701" y="937"/>
                </a:lnTo>
                <a:lnTo>
                  <a:pt x="5702" y="949"/>
                </a:lnTo>
                <a:lnTo>
                  <a:pt x="5703" y="958"/>
                </a:lnTo>
                <a:lnTo>
                  <a:pt x="5707" y="974"/>
                </a:lnTo>
                <a:lnTo>
                  <a:pt x="5711" y="989"/>
                </a:lnTo>
                <a:lnTo>
                  <a:pt x="5717" y="1004"/>
                </a:lnTo>
                <a:lnTo>
                  <a:pt x="5724" y="1019"/>
                </a:lnTo>
                <a:lnTo>
                  <a:pt x="5635" y="1019"/>
                </a:lnTo>
                <a:lnTo>
                  <a:pt x="5629" y="1005"/>
                </a:lnTo>
                <a:lnTo>
                  <a:pt x="5624" y="990"/>
                </a:lnTo>
                <a:lnTo>
                  <a:pt x="5621" y="973"/>
                </a:lnTo>
                <a:lnTo>
                  <a:pt x="5618" y="956"/>
                </a:lnTo>
                <a:close/>
                <a:moveTo>
                  <a:pt x="5611" y="766"/>
                </a:moveTo>
                <a:lnTo>
                  <a:pt x="5599" y="771"/>
                </a:lnTo>
                <a:lnTo>
                  <a:pt x="5585" y="775"/>
                </a:lnTo>
                <a:lnTo>
                  <a:pt x="5570" y="780"/>
                </a:lnTo>
                <a:lnTo>
                  <a:pt x="5553" y="784"/>
                </a:lnTo>
                <a:lnTo>
                  <a:pt x="5514" y="791"/>
                </a:lnTo>
                <a:lnTo>
                  <a:pt x="5470" y="798"/>
                </a:lnTo>
                <a:lnTo>
                  <a:pt x="5446" y="802"/>
                </a:lnTo>
                <a:lnTo>
                  <a:pt x="5425" y="806"/>
                </a:lnTo>
                <a:lnTo>
                  <a:pt x="5408" y="811"/>
                </a:lnTo>
                <a:lnTo>
                  <a:pt x="5395" y="815"/>
                </a:lnTo>
                <a:lnTo>
                  <a:pt x="5385" y="821"/>
                </a:lnTo>
                <a:lnTo>
                  <a:pt x="5376" y="827"/>
                </a:lnTo>
                <a:lnTo>
                  <a:pt x="5368" y="834"/>
                </a:lnTo>
                <a:lnTo>
                  <a:pt x="5362" y="843"/>
                </a:lnTo>
                <a:lnTo>
                  <a:pt x="5356" y="852"/>
                </a:lnTo>
                <a:lnTo>
                  <a:pt x="5353" y="862"/>
                </a:lnTo>
                <a:lnTo>
                  <a:pt x="5350" y="872"/>
                </a:lnTo>
                <a:lnTo>
                  <a:pt x="5350" y="883"/>
                </a:lnTo>
                <a:lnTo>
                  <a:pt x="5350" y="892"/>
                </a:lnTo>
                <a:lnTo>
                  <a:pt x="5351" y="900"/>
                </a:lnTo>
                <a:lnTo>
                  <a:pt x="5353" y="907"/>
                </a:lnTo>
                <a:lnTo>
                  <a:pt x="5356" y="914"/>
                </a:lnTo>
                <a:lnTo>
                  <a:pt x="5360" y="921"/>
                </a:lnTo>
                <a:lnTo>
                  <a:pt x="5364" y="928"/>
                </a:lnTo>
                <a:lnTo>
                  <a:pt x="5369" y="934"/>
                </a:lnTo>
                <a:lnTo>
                  <a:pt x="5376" y="940"/>
                </a:lnTo>
                <a:lnTo>
                  <a:pt x="5382" y="945"/>
                </a:lnTo>
                <a:lnTo>
                  <a:pt x="5390" y="950"/>
                </a:lnTo>
                <a:lnTo>
                  <a:pt x="5398" y="954"/>
                </a:lnTo>
                <a:lnTo>
                  <a:pt x="5408" y="957"/>
                </a:lnTo>
                <a:lnTo>
                  <a:pt x="5417" y="959"/>
                </a:lnTo>
                <a:lnTo>
                  <a:pt x="5428" y="961"/>
                </a:lnTo>
                <a:lnTo>
                  <a:pt x="5439" y="962"/>
                </a:lnTo>
                <a:lnTo>
                  <a:pt x="5451" y="963"/>
                </a:lnTo>
                <a:lnTo>
                  <a:pt x="5464" y="962"/>
                </a:lnTo>
                <a:lnTo>
                  <a:pt x="5475" y="961"/>
                </a:lnTo>
                <a:lnTo>
                  <a:pt x="5487" y="960"/>
                </a:lnTo>
                <a:lnTo>
                  <a:pt x="5498" y="957"/>
                </a:lnTo>
                <a:lnTo>
                  <a:pt x="5509" y="954"/>
                </a:lnTo>
                <a:lnTo>
                  <a:pt x="5519" y="951"/>
                </a:lnTo>
                <a:lnTo>
                  <a:pt x="5531" y="946"/>
                </a:lnTo>
                <a:lnTo>
                  <a:pt x="5541" y="941"/>
                </a:lnTo>
                <a:lnTo>
                  <a:pt x="5550" y="935"/>
                </a:lnTo>
                <a:lnTo>
                  <a:pt x="5558" y="929"/>
                </a:lnTo>
                <a:lnTo>
                  <a:pt x="5567" y="923"/>
                </a:lnTo>
                <a:lnTo>
                  <a:pt x="5574" y="916"/>
                </a:lnTo>
                <a:lnTo>
                  <a:pt x="5581" y="908"/>
                </a:lnTo>
                <a:lnTo>
                  <a:pt x="5587" y="900"/>
                </a:lnTo>
                <a:lnTo>
                  <a:pt x="5592" y="891"/>
                </a:lnTo>
                <a:lnTo>
                  <a:pt x="5597" y="882"/>
                </a:lnTo>
                <a:lnTo>
                  <a:pt x="5600" y="875"/>
                </a:lnTo>
                <a:lnTo>
                  <a:pt x="5603" y="866"/>
                </a:lnTo>
                <a:lnTo>
                  <a:pt x="5606" y="857"/>
                </a:lnTo>
                <a:lnTo>
                  <a:pt x="5607" y="847"/>
                </a:lnTo>
                <a:lnTo>
                  <a:pt x="5610" y="824"/>
                </a:lnTo>
                <a:lnTo>
                  <a:pt x="5611" y="797"/>
                </a:lnTo>
                <a:lnTo>
                  <a:pt x="5611" y="766"/>
                </a:lnTo>
                <a:close/>
                <a:moveTo>
                  <a:pt x="5430" y="451"/>
                </a:moveTo>
                <a:lnTo>
                  <a:pt x="5493" y="318"/>
                </a:lnTo>
                <a:lnTo>
                  <a:pt x="5606" y="318"/>
                </a:lnTo>
                <a:lnTo>
                  <a:pt x="5501" y="451"/>
                </a:lnTo>
                <a:lnTo>
                  <a:pt x="5430" y="451"/>
                </a:lnTo>
                <a:close/>
                <a:moveTo>
                  <a:pt x="5800" y="1019"/>
                </a:moveTo>
                <a:lnTo>
                  <a:pt x="5800" y="513"/>
                </a:lnTo>
                <a:lnTo>
                  <a:pt x="5877" y="513"/>
                </a:lnTo>
                <a:lnTo>
                  <a:pt x="5877" y="591"/>
                </a:lnTo>
                <a:lnTo>
                  <a:pt x="5891" y="566"/>
                </a:lnTo>
                <a:lnTo>
                  <a:pt x="5905" y="546"/>
                </a:lnTo>
                <a:lnTo>
                  <a:pt x="5912" y="538"/>
                </a:lnTo>
                <a:lnTo>
                  <a:pt x="5918" y="531"/>
                </a:lnTo>
                <a:lnTo>
                  <a:pt x="5925" y="525"/>
                </a:lnTo>
                <a:lnTo>
                  <a:pt x="5932" y="520"/>
                </a:lnTo>
                <a:lnTo>
                  <a:pt x="5938" y="516"/>
                </a:lnTo>
                <a:lnTo>
                  <a:pt x="5945" y="512"/>
                </a:lnTo>
                <a:lnTo>
                  <a:pt x="5952" y="509"/>
                </a:lnTo>
                <a:lnTo>
                  <a:pt x="5958" y="507"/>
                </a:lnTo>
                <a:lnTo>
                  <a:pt x="5965" y="505"/>
                </a:lnTo>
                <a:lnTo>
                  <a:pt x="5972" y="504"/>
                </a:lnTo>
                <a:lnTo>
                  <a:pt x="5980" y="503"/>
                </a:lnTo>
                <a:lnTo>
                  <a:pt x="5987" y="503"/>
                </a:lnTo>
                <a:lnTo>
                  <a:pt x="5998" y="503"/>
                </a:lnTo>
                <a:lnTo>
                  <a:pt x="6009" y="504"/>
                </a:lnTo>
                <a:lnTo>
                  <a:pt x="6020" y="506"/>
                </a:lnTo>
                <a:lnTo>
                  <a:pt x="6031" y="509"/>
                </a:lnTo>
                <a:lnTo>
                  <a:pt x="6042" y="513"/>
                </a:lnTo>
                <a:lnTo>
                  <a:pt x="6053" y="518"/>
                </a:lnTo>
                <a:lnTo>
                  <a:pt x="6064" y="523"/>
                </a:lnTo>
                <a:lnTo>
                  <a:pt x="6075" y="530"/>
                </a:lnTo>
                <a:lnTo>
                  <a:pt x="6045" y="609"/>
                </a:lnTo>
                <a:lnTo>
                  <a:pt x="6037" y="604"/>
                </a:lnTo>
                <a:lnTo>
                  <a:pt x="6029" y="601"/>
                </a:lnTo>
                <a:lnTo>
                  <a:pt x="6021" y="598"/>
                </a:lnTo>
                <a:lnTo>
                  <a:pt x="6014" y="595"/>
                </a:lnTo>
                <a:lnTo>
                  <a:pt x="6006" y="594"/>
                </a:lnTo>
                <a:lnTo>
                  <a:pt x="5998" y="592"/>
                </a:lnTo>
                <a:lnTo>
                  <a:pt x="5990" y="591"/>
                </a:lnTo>
                <a:lnTo>
                  <a:pt x="5982" y="591"/>
                </a:lnTo>
                <a:lnTo>
                  <a:pt x="5975" y="591"/>
                </a:lnTo>
                <a:lnTo>
                  <a:pt x="5969" y="592"/>
                </a:lnTo>
                <a:lnTo>
                  <a:pt x="5962" y="593"/>
                </a:lnTo>
                <a:lnTo>
                  <a:pt x="5956" y="595"/>
                </a:lnTo>
                <a:lnTo>
                  <a:pt x="5950" y="598"/>
                </a:lnTo>
                <a:lnTo>
                  <a:pt x="5944" y="601"/>
                </a:lnTo>
                <a:lnTo>
                  <a:pt x="5938" y="604"/>
                </a:lnTo>
                <a:lnTo>
                  <a:pt x="5932" y="608"/>
                </a:lnTo>
                <a:lnTo>
                  <a:pt x="5926" y="612"/>
                </a:lnTo>
                <a:lnTo>
                  <a:pt x="5921" y="617"/>
                </a:lnTo>
                <a:lnTo>
                  <a:pt x="5916" y="622"/>
                </a:lnTo>
                <a:lnTo>
                  <a:pt x="5912" y="628"/>
                </a:lnTo>
                <a:lnTo>
                  <a:pt x="5909" y="634"/>
                </a:lnTo>
                <a:lnTo>
                  <a:pt x="5905" y="640"/>
                </a:lnTo>
                <a:lnTo>
                  <a:pt x="5902" y="647"/>
                </a:lnTo>
                <a:lnTo>
                  <a:pt x="5900" y="655"/>
                </a:lnTo>
                <a:lnTo>
                  <a:pt x="5896" y="666"/>
                </a:lnTo>
                <a:lnTo>
                  <a:pt x="5893" y="678"/>
                </a:lnTo>
                <a:lnTo>
                  <a:pt x="5891" y="691"/>
                </a:lnTo>
                <a:lnTo>
                  <a:pt x="5889" y="703"/>
                </a:lnTo>
                <a:lnTo>
                  <a:pt x="5886" y="729"/>
                </a:lnTo>
                <a:lnTo>
                  <a:pt x="5885" y="755"/>
                </a:lnTo>
                <a:lnTo>
                  <a:pt x="5885" y="1019"/>
                </a:lnTo>
                <a:lnTo>
                  <a:pt x="5800" y="1019"/>
                </a:lnTo>
                <a:close/>
                <a:moveTo>
                  <a:pt x="6064" y="767"/>
                </a:moveTo>
                <a:lnTo>
                  <a:pt x="6064" y="749"/>
                </a:lnTo>
                <a:lnTo>
                  <a:pt x="6065" y="733"/>
                </a:lnTo>
                <a:lnTo>
                  <a:pt x="6067" y="717"/>
                </a:lnTo>
                <a:lnTo>
                  <a:pt x="6069" y="701"/>
                </a:lnTo>
                <a:lnTo>
                  <a:pt x="6071" y="685"/>
                </a:lnTo>
                <a:lnTo>
                  <a:pt x="6075" y="671"/>
                </a:lnTo>
                <a:lnTo>
                  <a:pt x="6079" y="657"/>
                </a:lnTo>
                <a:lnTo>
                  <a:pt x="6083" y="644"/>
                </a:lnTo>
                <a:lnTo>
                  <a:pt x="6089" y="631"/>
                </a:lnTo>
                <a:lnTo>
                  <a:pt x="6094" y="619"/>
                </a:lnTo>
                <a:lnTo>
                  <a:pt x="6101" y="608"/>
                </a:lnTo>
                <a:lnTo>
                  <a:pt x="6108" y="597"/>
                </a:lnTo>
                <a:lnTo>
                  <a:pt x="6115" y="586"/>
                </a:lnTo>
                <a:lnTo>
                  <a:pt x="6124" y="576"/>
                </a:lnTo>
                <a:lnTo>
                  <a:pt x="6133" y="567"/>
                </a:lnTo>
                <a:lnTo>
                  <a:pt x="6143" y="558"/>
                </a:lnTo>
                <a:lnTo>
                  <a:pt x="6160" y="545"/>
                </a:lnTo>
                <a:lnTo>
                  <a:pt x="6177" y="534"/>
                </a:lnTo>
                <a:lnTo>
                  <a:pt x="6196" y="524"/>
                </a:lnTo>
                <a:lnTo>
                  <a:pt x="6215" y="517"/>
                </a:lnTo>
                <a:lnTo>
                  <a:pt x="6235" y="510"/>
                </a:lnTo>
                <a:lnTo>
                  <a:pt x="6257" y="506"/>
                </a:lnTo>
                <a:lnTo>
                  <a:pt x="6279" y="503"/>
                </a:lnTo>
                <a:lnTo>
                  <a:pt x="6302" y="503"/>
                </a:lnTo>
                <a:lnTo>
                  <a:pt x="6314" y="503"/>
                </a:lnTo>
                <a:lnTo>
                  <a:pt x="6327" y="504"/>
                </a:lnTo>
                <a:lnTo>
                  <a:pt x="6340" y="505"/>
                </a:lnTo>
                <a:lnTo>
                  <a:pt x="6352" y="507"/>
                </a:lnTo>
                <a:lnTo>
                  <a:pt x="6364" y="509"/>
                </a:lnTo>
                <a:lnTo>
                  <a:pt x="6375" y="512"/>
                </a:lnTo>
                <a:lnTo>
                  <a:pt x="6386" y="516"/>
                </a:lnTo>
                <a:lnTo>
                  <a:pt x="6397" y="520"/>
                </a:lnTo>
                <a:lnTo>
                  <a:pt x="6408" y="524"/>
                </a:lnTo>
                <a:lnTo>
                  <a:pt x="6418" y="529"/>
                </a:lnTo>
                <a:lnTo>
                  <a:pt x="6428" y="535"/>
                </a:lnTo>
                <a:lnTo>
                  <a:pt x="6437" y="541"/>
                </a:lnTo>
                <a:lnTo>
                  <a:pt x="6447" y="547"/>
                </a:lnTo>
                <a:lnTo>
                  <a:pt x="6456" y="555"/>
                </a:lnTo>
                <a:lnTo>
                  <a:pt x="6464" y="562"/>
                </a:lnTo>
                <a:lnTo>
                  <a:pt x="6473" y="571"/>
                </a:lnTo>
                <a:lnTo>
                  <a:pt x="6481" y="579"/>
                </a:lnTo>
                <a:lnTo>
                  <a:pt x="6488" y="588"/>
                </a:lnTo>
                <a:lnTo>
                  <a:pt x="6495" y="598"/>
                </a:lnTo>
                <a:lnTo>
                  <a:pt x="6502" y="608"/>
                </a:lnTo>
                <a:lnTo>
                  <a:pt x="6508" y="618"/>
                </a:lnTo>
                <a:lnTo>
                  <a:pt x="6513" y="629"/>
                </a:lnTo>
                <a:lnTo>
                  <a:pt x="6518" y="640"/>
                </a:lnTo>
                <a:lnTo>
                  <a:pt x="6522" y="652"/>
                </a:lnTo>
                <a:lnTo>
                  <a:pt x="6526" y="664"/>
                </a:lnTo>
                <a:lnTo>
                  <a:pt x="6529" y="676"/>
                </a:lnTo>
                <a:lnTo>
                  <a:pt x="6533" y="690"/>
                </a:lnTo>
                <a:lnTo>
                  <a:pt x="6536" y="703"/>
                </a:lnTo>
                <a:lnTo>
                  <a:pt x="6537" y="716"/>
                </a:lnTo>
                <a:lnTo>
                  <a:pt x="6539" y="730"/>
                </a:lnTo>
                <a:lnTo>
                  <a:pt x="6539" y="745"/>
                </a:lnTo>
                <a:lnTo>
                  <a:pt x="6540" y="760"/>
                </a:lnTo>
                <a:lnTo>
                  <a:pt x="6539" y="783"/>
                </a:lnTo>
                <a:lnTo>
                  <a:pt x="6538" y="806"/>
                </a:lnTo>
                <a:lnTo>
                  <a:pt x="6536" y="827"/>
                </a:lnTo>
                <a:lnTo>
                  <a:pt x="6531" y="846"/>
                </a:lnTo>
                <a:lnTo>
                  <a:pt x="6527" y="865"/>
                </a:lnTo>
                <a:lnTo>
                  <a:pt x="6522" y="882"/>
                </a:lnTo>
                <a:lnTo>
                  <a:pt x="6516" y="898"/>
                </a:lnTo>
                <a:lnTo>
                  <a:pt x="6510" y="912"/>
                </a:lnTo>
                <a:lnTo>
                  <a:pt x="6502" y="926"/>
                </a:lnTo>
                <a:lnTo>
                  <a:pt x="6493" y="939"/>
                </a:lnTo>
                <a:lnTo>
                  <a:pt x="6484" y="951"/>
                </a:lnTo>
                <a:lnTo>
                  <a:pt x="6474" y="962"/>
                </a:lnTo>
                <a:lnTo>
                  <a:pt x="6463" y="972"/>
                </a:lnTo>
                <a:lnTo>
                  <a:pt x="6451" y="982"/>
                </a:lnTo>
                <a:lnTo>
                  <a:pt x="6438" y="991"/>
                </a:lnTo>
                <a:lnTo>
                  <a:pt x="6424" y="999"/>
                </a:lnTo>
                <a:lnTo>
                  <a:pt x="6410" y="1006"/>
                </a:lnTo>
                <a:lnTo>
                  <a:pt x="6396" y="1012"/>
                </a:lnTo>
                <a:lnTo>
                  <a:pt x="6381" y="1018"/>
                </a:lnTo>
                <a:lnTo>
                  <a:pt x="6366" y="1022"/>
                </a:lnTo>
                <a:lnTo>
                  <a:pt x="6351" y="1025"/>
                </a:lnTo>
                <a:lnTo>
                  <a:pt x="6335" y="1028"/>
                </a:lnTo>
                <a:lnTo>
                  <a:pt x="6318" y="1029"/>
                </a:lnTo>
                <a:lnTo>
                  <a:pt x="6302" y="1030"/>
                </a:lnTo>
                <a:lnTo>
                  <a:pt x="6289" y="1030"/>
                </a:lnTo>
                <a:lnTo>
                  <a:pt x="6276" y="1029"/>
                </a:lnTo>
                <a:lnTo>
                  <a:pt x="6263" y="1027"/>
                </a:lnTo>
                <a:lnTo>
                  <a:pt x="6251" y="1026"/>
                </a:lnTo>
                <a:lnTo>
                  <a:pt x="6239" y="1023"/>
                </a:lnTo>
                <a:lnTo>
                  <a:pt x="6228" y="1020"/>
                </a:lnTo>
                <a:lnTo>
                  <a:pt x="6217" y="1017"/>
                </a:lnTo>
                <a:lnTo>
                  <a:pt x="6206" y="1013"/>
                </a:lnTo>
                <a:lnTo>
                  <a:pt x="6195" y="1008"/>
                </a:lnTo>
                <a:lnTo>
                  <a:pt x="6185" y="1003"/>
                </a:lnTo>
                <a:lnTo>
                  <a:pt x="6175" y="998"/>
                </a:lnTo>
                <a:lnTo>
                  <a:pt x="6165" y="992"/>
                </a:lnTo>
                <a:lnTo>
                  <a:pt x="6156" y="985"/>
                </a:lnTo>
                <a:lnTo>
                  <a:pt x="6147" y="978"/>
                </a:lnTo>
                <a:lnTo>
                  <a:pt x="6139" y="970"/>
                </a:lnTo>
                <a:lnTo>
                  <a:pt x="6129" y="962"/>
                </a:lnTo>
                <a:lnTo>
                  <a:pt x="6121" y="953"/>
                </a:lnTo>
                <a:lnTo>
                  <a:pt x="6114" y="944"/>
                </a:lnTo>
                <a:lnTo>
                  <a:pt x="6107" y="934"/>
                </a:lnTo>
                <a:lnTo>
                  <a:pt x="6101" y="924"/>
                </a:lnTo>
                <a:lnTo>
                  <a:pt x="6095" y="914"/>
                </a:lnTo>
                <a:lnTo>
                  <a:pt x="6089" y="903"/>
                </a:lnTo>
                <a:lnTo>
                  <a:pt x="6085" y="891"/>
                </a:lnTo>
                <a:lnTo>
                  <a:pt x="6080" y="879"/>
                </a:lnTo>
                <a:lnTo>
                  <a:pt x="6076" y="867"/>
                </a:lnTo>
                <a:lnTo>
                  <a:pt x="6073" y="854"/>
                </a:lnTo>
                <a:lnTo>
                  <a:pt x="6070" y="840"/>
                </a:lnTo>
                <a:lnTo>
                  <a:pt x="6068" y="827"/>
                </a:lnTo>
                <a:lnTo>
                  <a:pt x="6066" y="812"/>
                </a:lnTo>
                <a:lnTo>
                  <a:pt x="6065" y="798"/>
                </a:lnTo>
                <a:lnTo>
                  <a:pt x="6064" y="782"/>
                </a:lnTo>
                <a:lnTo>
                  <a:pt x="6064" y="767"/>
                </a:lnTo>
                <a:close/>
                <a:moveTo>
                  <a:pt x="6152" y="767"/>
                </a:moveTo>
                <a:lnTo>
                  <a:pt x="6153" y="790"/>
                </a:lnTo>
                <a:lnTo>
                  <a:pt x="6155" y="812"/>
                </a:lnTo>
                <a:lnTo>
                  <a:pt x="6158" y="833"/>
                </a:lnTo>
                <a:lnTo>
                  <a:pt x="6163" y="851"/>
                </a:lnTo>
                <a:lnTo>
                  <a:pt x="6169" y="869"/>
                </a:lnTo>
                <a:lnTo>
                  <a:pt x="6176" y="885"/>
                </a:lnTo>
                <a:lnTo>
                  <a:pt x="6185" y="899"/>
                </a:lnTo>
                <a:lnTo>
                  <a:pt x="6195" y="912"/>
                </a:lnTo>
                <a:lnTo>
                  <a:pt x="6206" y="923"/>
                </a:lnTo>
                <a:lnTo>
                  <a:pt x="6217" y="933"/>
                </a:lnTo>
                <a:lnTo>
                  <a:pt x="6230" y="941"/>
                </a:lnTo>
                <a:lnTo>
                  <a:pt x="6243" y="948"/>
                </a:lnTo>
                <a:lnTo>
                  <a:pt x="6256" y="953"/>
                </a:lnTo>
                <a:lnTo>
                  <a:pt x="6271" y="957"/>
                </a:lnTo>
                <a:lnTo>
                  <a:pt x="6286" y="959"/>
                </a:lnTo>
                <a:lnTo>
                  <a:pt x="6302" y="960"/>
                </a:lnTo>
                <a:lnTo>
                  <a:pt x="6317" y="959"/>
                </a:lnTo>
                <a:lnTo>
                  <a:pt x="6333" y="957"/>
                </a:lnTo>
                <a:lnTo>
                  <a:pt x="6347" y="953"/>
                </a:lnTo>
                <a:lnTo>
                  <a:pt x="6361" y="948"/>
                </a:lnTo>
                <a:lnTo>
                  <a:pt x="6374" y="941"/>
                </a:lnTo>
                <a:lnTo>
                  <a:pt x="6386" y="933"/>
                </a:lnTo>
                <a:lnTo>
                  <a:pt x="6398" y="923"/>
                </a:lnTo>
                <a:lnTo>
                  <a:pt x="6409" y="911"/>
                </a:lnTo>
                <a:lnTo>
                  <a:pt x="6419" y="899"/>
                </a:lnTo>
                <a:lnTo>
                  <a:pt x="6427" y="884"/>
                </a:lnTo>
                <a:lnTo>
                  <a:pt x="6435" y="868"/>
                </a:lnTo>
                <a:lnTo>
                  <a:pt x="6441" y="850"/>
                </a:lnTo>
                <a:lnTo>
                  <a:pt x="6445" y="831"/>
                </a:lnTo>
                <a:lnTo>
                  <a:pt x="6449" y="810"/>
                </a:lnTo>
                <a:lnTo>
                  <a:pt x="6450" y="788"/>
                </a:lnTo>
                <a:lnTo>
                  <a:pt x="6451" y="764"/>
                </a:lnTo>
                <a:lnTo>
                  <a:pt x="6450" y="741"/>
                </a:lnTo>
                <a:lnTo>
                  <a:pt x="6448" y="720"/>
                </a:lnTo>
                <a:lnTo>
                  <a:pt x="6445" y="700"/>
                </a:lnTo>
                <a:lnTo>
                  <a:pt x="6440" y="681"/>
                </a:lnTo>
                <a:lnTo>
                  <a:pt x="6434" y="664"/>
                </a:lnTo>
                <a:lnTo>
                  <a:pt x="6427" y="648"/>
                </a:lnTo>
                <a:lnTo>
                  <a:pt x="6418" y="634"/>
                </a:lnTo>
                <a:lnTo>
                  <a:pt x="6409" y="622"/>
                </a:lnTo>
                <a:lnTo>
                  <a:pt x="6398" y="610"/>
                </a:lnTo>
                <a:lnTo>
                  <a:pt x="6386" y="601"/>
                </a:lnTo>
                <a:lnTo>
                  <a:pt x="6374" y="592"/>
                </a:lnTo>
                <a:lnTo>
                  <a:pt x="6361" y="586"/>
                </a:lnTo>
                <a:lnTo>
                  <a:pt x="6347" y="580"/>
                </a:lnTo>
                <a:lnTo>
                  <a:pt x="6333" y="577"/>
                </a:lnTo>
                <a:lnTo>
                  <a:pt x="6317" y="574"/>
                </a:lnTo>
                <a:lnTo>
                  <a:pt x="6302" y="574"/>
                </a:lnTo>
                <a:lnTo>
                  <a:pt x="6286" y="574"/>
                </a:lnTo>
                <a:lnTo>
                  <a:pt x="6271" y="577"/>
                </a:lnTo>
                <a:lnTo>
                  <a:pt x="6256" y="580"/>
                </a:lnTo>
                <a:lnTo>
                  <a:pt x="6243" y="585"/>
                </a:lnTo>
                <a:lnTo>
                  <a:pt x="6230" y="592"/>
                </a:lnTo>
                <a:lnTo>
                  <a:pt x="6217" y="600"/>
                </a:lnTo>
                <a:lnTo>
                  <a:pt x="6206" y="610"/>
                </a:lnTo>
                <a:lnTo>
                  <a:pt x="6195" y="621"/>
                </a:lnTo>
                <a:lnTo>
                  <a:pt x="6185" y="634"/>
                </a:lnTo>
                <a:lnTo>
                  <a:pt x="6176" y="648"/>
                </a:lnTo>
                <a:lnTo>
                  <a:pt x="6169" y="664"/>
                </a:lnTo>
                <a:lnTo>
                  <a:pt x="6163" y="681"/>
                </a:lnTo>
                <a:lnTo>
                  <a:pt x="6158" y="701"/>
                </a:lnTo>
                <a:lnTo>
                  <a:pt x="6155" y="722"/>
                </a:lnTo>
                <a:lnTo>
                  <a:pt x="6153" y="743"/>
                </a:lnTo>
                <a:lnTo>
                  <a:pt x="6152" y="767"/>
                </a:lnTo>
                <a:close/>
                <a:moveTo>
                  <a:pt x="6938" y="1019"/>
                </a:moveTo>
                <a:lnTo>
                  <a:pt x="6938" y="955"/>
                </a:lnTo>
                <a:lnTo>
                  <a:pt x="6931" y="964"/>
                </a:lnTo>
                <a:lnTo>
                  <a:pt x="6925" y="973"/>
                </a:lnTo>
                <a:lnTo>
                  <a:pt x="6918" y="980"/>
                </a:lnTo>
                <a:lnTo>
                  <a:pt x="6911" y="988"/>
                </a:lnTo>
                <a:lnTo>
                  <a:pt x="6903" y="994"/>
                </a:lnTo>
                <a:lnTo>
                  <a:pt x="6895" y="1001"/>
                </a:lnTo>
                <a:lnTo>
                  <a:pt x="6887" y="1006"/>
                </a:lnTo>
                <a:lnTo>
                  <a:pt x="6878" y="1011"/>
                </a:lnTo>
                <a:lnTo>
                  <a:pt x="6869" y="1015"/>
                </a:lnTo>
                <a:lnTo>
                  <a:pt x="6860" y="1019"/>
                </a:lnTo>
                <a:lnTo>
                  <a:pt x="6850" y="1022"/>
                </a:lnTo>
                <a:lnTo>
                  <a:pt x="6840" y="1025"/>
                </a:lnTo>
                <a:lnTo>
                  <a:pt x="6830" y="1027"/>
                </a:lnTo>
                <a:lnTo>
                  <a:pt x="6819" y="1029"/>
                </a:lnTo>
                <a:lnTo>
                  <a:pt x="6808" y="1029"/>
                </a:lnTo>
                <a:lnTo>
                  <a:pt x="6796" y="1030"/>
                </a:lnTo>
                <a:lnTo>
                  <a:pt x="6781" y="1029"/>
                </a:lnTo>
                <a:lnTo>
                  <a:pt x="6767" y="1028"/>
                </a:lnTo>
                <a:lnTo>
                  <a:pt x="6752" y="1025"/>
                </a:lnTo>
                <a:lnTo>
                  <a:pt x="6738" y="1021"/>
                </a:lnTo>
                <a:lnTo>
                  <a:pt x="6724" y="1017"/>
                </a:lnTo>
                <a:lnTo>
                  <a:pt x="6710" y="1011"/>
                </a:lnTo>
                <a:lnTo>
                  <a:pt x="6697" y="1004"/>
                </a:lnTo>
                <a:lnTo>
                  <a:pt x="6684" y="997"/>
                </a:lnTo>
                <a:lnTo>
                  <a:pt x="6672" y="988"/>
                </a:lnTo>
                <a:lnTo>
                  <a:pt x="6661" y="978"/>
                </a:lnTo>
                <a:lnTo>
                  <a:pt x="6650" y="968"/>
                </a:lnTo>
                <a:lnTo>
                  <a:pt x="6640" y="957"/>
                </a:lnTo>
                <a:lnTo>
                  <a:pt x="6630" y="945"/>
                </a:lnTo>
                <a:lnTo>
                  <a:pt x="6621" y="932"/>
                </a:lnTo>
                <a:lnTo>
                  <a:pt x="6613" y="918"/>
                </a:lnTo>
                <a:lnTo>
                  <a:pt x="6606" y="904"/>
                </a:lnTo>
                <a:lnTo>
                  <a:pt x="6599" y="889"/>
                </a:lnTo>
                <a:lnTo>
                  <a:pt x="6594" y="873"/>
                </a:lnTo>
                <a:lnTo>
                  <a:pt x="6589" y="857"/>
                </a:lnTo>
                <a:lnTo>
                  <a:pt x="6585" y="840"/>
                </a:lnTo>
                <a:lnTo>
                  <a:pt x="6582" y="823"/>
                </a:lnTo>
                <a:lnTo>
                  <a:pt x="6580" y="805"/>
                </a:lnTo>
                <a:lnTo>
                  <a:pt x="6579" y="786"/>
                </a:lnTo>
                <a:lnTo>
                  <a:pt x="6578" y="767"/>
                </a:lnTo>
                <a:lnTo>
                  <a:pt x="6579" y="749"/>
                </a:lnTo>
                <a:lnTo>
                  <a:pt x="6580" y="730"/>
                </a:lnTo>
                <a:lnTo>
                  <a:pt x="6582" y="713"/>
                </a:lnTo>
                <a:lnTo>
                  <a:pt x="6585" y="695"/>
                </a:lnTo>
                <a:lnTo>
                  <a:pt x="6588" y="677"/>
                </a:lnTo>
                <a:lnTo>
                  <a:pt x="6592" y="661"/>
                </a:lnTo>
                <a:lnTo>
                  <a:pt x="6598" y="645"/>
                </a:lnTo>
                <a:lnTo>
                  <a:pt x="6603" y="629"/>
                </a:lnTo>
                <a:lnTo>
                  <a:pt x="6610" y="614"/>
                </a:lnTo>
                <a:lnTo>
                  <a:pt x="6618" y="600"/>
                </a:lnTo>
                <a:lnTo>
                  <a:pt x="6626" y="587"/>
                </a:lnTo>
                <a:lnTo>
                  <a:pt x="6635" y="575"/>
                </a:lnTo>
                <a:lnTo>
                  <a:pt x="6645" y="564"/>
                </a:lnTo>
                <a:lnTo>
                  <a:pt x="6655" y="553"/>
                </a:lnTo>
                <a:lnTo>
                  <a:pt x="6667" y="544"/>
                </a:lnTo>
                <a:lnTo>
                  <a:pt x="6679" y="535"/>
                </a:lnTo>
                <a:lnTo>
                  <a:pt x="6692" y="528"/>
                </a:lnTo>
                <a:lnTo>
                  <a:pt x="6705" y="521"/>
                </a:lnTo>
                <a:lnTo>
                  <a:pt x="6718" y="515"/>
                </a:lnTo>
                <a:lnTo>
                  <a:pt x="6732" y="511"/>
                </a:lnTo>
                <a:lnTo>
                  <a:pt x="6747" y="507"/>
                </a:lnTo>
                <a:lnTo>
                  <a:pt x="6762" y="505"/>
                </a:lnTo>
                <a:lnTo>
                  <a:pt x="6777" y="503"/>
                </a:lnTo>
                <a:lnTo>
                  <a:pt x="6792" y="503"/>
                </a:lnTo>
                <a:lnTo>
                  <a:pt x="6804" y="503"/>
                </a:lnTo>
                <a:lnTo>
                  <a:pt x="6815" y="504"/>
                </a:lnTo>
                <a:lnTo>
                  <a:pt x="6825" y="505"/>
                </a:lnTo>
                <a:lnTo>
                  <a:pt x="6836" y="507"/>
                </a:lnTo>
                <a:lnTo>
                  <a:pt x="6846" y="510"/>
                </a:lnTo>
                <a:lnTo>
                  <a:pt x="6855" y="513"/>
                </a:lnTo>
                <a:lnTo>
                  <a:pt x="6865" y="517"/>
                </a:lnTo>
                <a:lnTo>
                  <a:pt x="6874" y="522"/>
                </a:lnTo>
                <a:lnTo>
                  <a:pt x="6882" y="527"/>
                </a:lnTo>
                <a:lnTo>
                  <a:pt x="6891" y="532"/>
                </a:lnTo>
                <a:lnTo>
                  <a:pt x="6898" y="538"/>
                </a:lnTo>
                <a:lnTo>
                  <a:pt x="6906" y="544"/>
                </a:lnTo>
                <a:lnTo>
                  <a:pt x="6913" y="551"/>
                </a:lnTo>
                <a:lnTo>
                  <a:pt x="6919" y="557"/>
                </a:lnTo>
                <a:lnTo>
                  <a:pt x="6926" y="565"/>
                </a:lnTo>
                <a:lnTo>
                  <a:pt x="6931" y="572"/>
                </a:lnTo>
                <a:lnTo>
                  <a:pt x="6931" y="322"/>
                </a:lnTo>
                <a:lnTo>
                  <a:pt x="7018" y="322"/>
                </a:lnTo>
                <a:lnTo>
                  <a:pt x="7018" y="1019"/>
                </a:lnTo>
                <a:lnTo>
                  <a:pt x="6938" y="1019"/>
                </a:lnTo>
                <a:close/>
                <a:moveTo>
                  <a:pt x="6666" y="767"/>
                </a:moveTo>
                <a:lnTo>
                  <a:pt x="6666" y="791"/>
                </a:lnTo>
                <a:lnTo>
                  <a:pt x="6668" y="813"/>
                </a:lnTo>
                <a:lnTo>
                  <a:pt x="6672" y="833"/>
                </a:lnTo>
                <a:lnTo>
                  <a:pt x="6676" y="852"/>
                </a:lnTo>
                <a:lnTo>
                  <a:pt x="6682" y="869"/>
                </a:lnTo>
                <a:lnTo>
                  <a:pt x="6689" y="885"/>
                </a:lnTo>
                <a:lnTo>
                  <a:pt x="6697" y="899"/>
                </a:lnTo>
                <a:lnTo>
                  <a:pt x="6707" y="912"/>
                </a:lnTo>
                <a:lnTo>
                  <a:pt x="6717" y="923"/>
                </a:lnTo>
                <a:lnTo>
                  <a:pt x="6728" y="933"/>
                </a:lnTo>
                <a:lnTo>
                  <a:pt x="6741" y="941"/>
                </a:lnTo>
                <a:lnTo>
                  <a:pt x="6752" y="948"/>
                </a:lnTo>
                <a:lnTo>
                  <a:pt x="6765" y="953"/>
                </a:lnTo>
                <a:lnTo>
                  <a:pt x="6778" y="957"/>
                </a:lnTo>
                <a:lnTo>
                  <a:pt x="6791" y="959"/>
                </a:lnTo>
                <a:lnTo>
                  <a:pt x="6804" y="960"/>
                </a:lnTo>
                <a:lnTo>
                  <a:pt x="6818" y="959"/>
                </a:lnTo>
                <a:lnTo>
                  <a:pt x="6832" y="957"/>
                </a:lnTo>
                <a:lnTo>
                  <a:pt x="6844" y="953"/>
                </a:lnTo>
                <a:lnTo>
                  <a:pt x="6856" y="948"/>
                </a:lnTo>
                <a:lnTo>
                  <a:pt x="6868" y="942"/>
                </a:lnTo>
                <a:lnTo>
                  <a:pt x="6879" y="934"/>
                </a:lnTo>
                <a:lnTo>
                  <a:pt x="6890" y="925"/>
                </a:lnTo>
                <a:lnTo>
                  <a:pt x="6900" y="914"/>
                </a:lnTo>
                <a:lnTo>
                  <a:pt x="6909" y="902"/>
                </a:lnTo>
                <a:lnTo>
                  <a:pt x="6917" y="888"/>
                </a:lnTo>
                <a:lnTo>
                  <a:pt x="6924" y="873"/>
                </a:lnTo>
                <a:lnTo>
                  <a:pt x="6929" y="856"/>
                </a:lnTo>
                <a:lnTo>
                  <a:pt x="6935" y="838"/>
                </a:lnTo>
                <a:lnTo>
                  <a:pt x="6938" y="818"/>
                </a:lnTo>
                <a:lnTo>
                  <a:pt x="6940" y="797"/>
                </a:lnTo>
                <a:lnTo>
                  <a:pt x="6940" y="774"/>
                </a:lnTo>
                <a:lnTo>
                  <a:pt x="6940" y="750"/>
                </a:lnTo>
                <a:lnTo>
                  <a:pt x="6938" y="726"/>
                </a:lnTo>
                <a:lnTo>
                  <a:pt x="6935" y="705"/>
                </a:lnTo>
                <a:lnTo>
                  <a:pt x="6929" y="684"/>
                </a:lnTo>
                <a:lnTo>
                  <a:pt x="6924" y="666"/>
                </a:lnTo>
                <a:lnTo>
                  <a:pt x="6917" y="649"/>
                </a:lnTo>
                <a:lnTo>
                  <a:pt x="6909" y="635"/>
                </a:lnTo>
                <a:lnTo>
                  <a:pt x="6899" y="622"/>
                </a:lnTo>
                <a:lnTo>
                  <a:pt x="6889" y="611"/>
                </a:lnTo>
                <a:lnTo>
                  <a:pt x="6878" y="601"/>
                </a:lnTo>
                <a:lnTo>
                  <a:pt x="6867" y="592"/>
                </a:lnTo>
                <a:lnTo>
                  <a:pt x="6855" y="586"/>
                </a:lnTo>
                <a:lnTo>
                  <a:pt x="6842" y="580"/>
                </a:lnTo>
                <a:lnTo>
                  <a:pt x="6829" y="577"/>
                </a:lnTo>
                <a:lnTo>
                  <a:pt x="6815" y="574"/>
                </a:lnTo>
                <a:lnTo>
                  <a:pt x="6801" y="574"/>
                </a:lnTo>
                <a:lnTo>
                  <a:pt x="6787" y="574"/>
                </a:lnTo>
                <a:lnTo>
                  <a:pt x="6773" y="576"/>
                </a:lnTo>
                <a:lnTo>
                  <a:pt x="6760" y="580"/>
                </a:lnTo>
                <a:lnTo>
                  <a:pt x="6748" y="585"/>
                </a:lnTo>
                <a:lnTo>
                  <a:pt x="6737" y="592"/>
                </a:lnTo>
                <a:lnTo>
                  <a:pt x="6724" y="600"/>
                </a:lnTo>
                <a:lnTo>
                  <a:pt x="6714" y="609"/>
                </a:lnTo>
                <a:lnTo>
                  <a:pt x="6704" y="620"/>
                </a:lnTo>
                <a:lnTo>
                  <a:pt x="6695" y="632"/>
                </a:lnTo>
                <a:lnTo>
                  <a:pt x="6687" y="646"/>
                </a:lnTo>
                <a:lnTo>
                  <a:pt x="6681" y="662"/>
                </a:lnTo>
                <a:lnTo>
                  <a:pt x="6675" y="680"/>
                </a:lnTo>
                <a:lnTo>
                  <a:pt x="6671" y="700"/>
                </a:lnTo>
                <a:lnTo>
                  <a:pt x="6668" y="721"/>
                </a:lnTo>
                <a:lnTo>
                  <a:pt x="6666" y="743"/>
                </a:lnTo>
                <a:lnTo>
                  <a:pt x="6666" y="767"/>
                </a:lnTo>
                <a:close/>
                <a:moveTo>
                  <a:pt x="7124" y="1019"/>
                </a:moveTo>
                <a:lnTo>
                  <a:pt x="7124" y="513"/>
                </a:lnTo>
                <a:lnTo>
                  <a:pt x="7202" y="513"/>
                </a:lnTo>
                <a:lnTo>
                  <a:pt x="7202" y="585"/>
                </a:lnTo>
                <a:lnTo>
                  <a:pt x="7209" y="575"/>
                </a:lnTo>
                <a:lnTo>
                  <a:pt x="7216" y="566"/>
                </a:lnTo>
                <a:lnTo>
                  <a:pt x="7224" y="557"/>
                </a:lnTo>
                <a:lnTo>
                  <a:pt x="7232" y="549"/>
                </a:lnTo>
                <a:lnTo>
                  <a:pt x="7241" y="541"/>
                </a:lnTo>
                <a:lnTo>
                  <a:pt x="7250" y="535"/>
                </a:lnTo>
                <a:lnTo>
                  <a:pt x="7260" y="529"/>
                </a:lnTo>
                <a:lnTo>
                  <a:pt x="7269" y="523"/>
                </a:lnTo>
                <a:lnTo>
                  <a:pt x="7280" y="518"/>
                </a:lnTo>
                <a:lnTo>
                  <a:pt x="7290" y="514"/>
                </a:lnTo>
                <a:lnTo>
                  <a:pt x="7301" y="511"/>
                </a:lnTo>
                <a:lnTo>
                  <a:pt x="7313" y="508"/>
                </a:lnTo>
                <a:lnTo>
                  <a:pt x="7324" y="505"/>
                </a:lnTo>
                <a:lnTo>
                  <a:pt x="7338" y="504"/>
                </a:lnTo>
                <a:lnTo>
                  <a:pt x="7350" y="503"/>
                </a:lnTo>
                <a:lnTo>
                  <a:pt x="7363" y="503"/>
                </a:lnTo>
                <a:lnTo>
                  <a:pt x="7374" y="503"/>
                </a:lnTo>
                <a:lnTo>
                  <a:pt x="7385" y="504"/>
                </a:lnTo>
                <a:lnTo>
                  <a:pt x="7396" y="505"/>
                </a:lnTo>
                <a:lnTo>
                  <a:pt x="7407" y="507"/>
                </a:lnTo>
                <a:lnTo>
                  <a:pt x="7417" y="509"/>
                </a:lnTo>
                <a:lnTo>
                  <a:pt x="7427" y="512"/>
                </a:lnTo>
                <a:lnTo>
                  <a:pt x="7437" y="515"/>
                </a:lnTo>
                <a:lnTo>
                  <a:pt x="7447" y="519"/>
                </a:lnTo>
                <a:lnTo>
                  <a:pt x="7456" y="523"/>
                </a:lnTo>
                <a:lnTo>
                  <a:pt x="7465" y="528"/>
                </a:lnTo>
                <a:lnTo>
                  <a:pt x="7473" y="533"/>
                </a:lnTo>
                <a:lnTo>
                  <a:pt x="7480" y="538"/>
                </a:lnTo>
                <a:lnTo>
                  <a:pt x="7487" y="543"/>
                </a:lnTo>
                <a:lnTo>
                  <a:pt x="7493" y="549"/>
                </a:lnTo>
                <a:lnTo>
                  <a:pt x="7499" y="555"/>
                </a:lnTo>
                <a:lnTo>
                  <a:pt x="7504" y="562"/>
                </a:lnTo>
                <a:lnTo>
                  <a:pt x="7513" y="576"/>
                </a:lnTo>
                <a:lnTo>
                  <a:pt x="7520" y="591"/>
                </a:lnTo>
                <a:lnTo>
                  <a:pt x="7526" y="607"/>
                </a:lnTo>
                <a:lnTo>
                  <a:pt x="7531" y="625"/>
                </a:lnTo>
                <a:lnTo>
                  <a:pt x="7533" y="639"/>
                </a:lnTo>
                <a:lnTo>
                  <a:pt x="7534" y="658"/>
                </a:lnTo>
                <a:lnTo>
                  <a:pt x="7535" y="681"/>
                </a:lnTo>
                <a:lnTo>
                  <a:pt x="7535" y="709"/>
                </a:lnTo>
                <a:lnTo>
                  <a:pt x="7535" y="1019"/>
                </a:lnTo>
                <a:lnTo>
                  <a:pt x="7450" y="1019"/>
                </a:lnTo>
                <a:lnTo>
                  <a:pt x="7450" y="712"/>
                </a:lnTo>
                <a:lnTo>
                  <a:pt x="7449" y="688"/>
                </a:lnTo>
                <a:lnTo>
                  <a:pt x="7447" y="666"/>
                </a:lnTo>
                <a:lnTo>
                  <a:pt x="7444" y="648"/>
                </a:lnTo>
                <a:lnTo>
                  <a:pt x="7440" y="633"/>
                </a:lnTo>
                <a:lnTo>
                  <a:pt x="7437" y="627"/>
                </a:lnTo>
                <a:lnTo>
                  <a:pt x="7434" y="621"/>
                </a:lnTo>
                <a:lnTo>
                  <a:pt x="7430" y="615"/>
                </a:lnTo>
                <a:lnTo>
                  <a:pt x="7426" y="610"/>
                </a:lnTo>
                <a:lnTo>
                  <a:pt x="7421" y="605"/>
                </a:lnTo>
                <a:lnTo>
                  <a:pt x="7416" y="600"/>
                </a:lnTo>
                <a:lnTo>
                  <a:pt x="7411" y="596"/>
                </a:lnTo>
                <a:lnTo>
                  <a:pt x="7404" y="592"/>
                </a:lnTo>
                <a:lnTo>
                  <a:pt x="7398" y="588"/>
                </a:lnTo>
                <a:lnTo>
                  <a:pt x="7391" y="585"/>
                </a:lnTo>
                <a:lnTo>
                  <a:pt x="7384" y="582"/>
                </a:lnTo>
                <a:lnTo>
                  <a:pt x="7377" y="580"/>
                </a:lnTo>
                <a:lnTo>
                  <a:pt x="7369" y="579"/>
                </a:lnTo>
                <a:lnTo>
                  <a:pt x="7361" y="577"/>
                </a:lnTo>
                <a:lnTo>
                  <a:pt x="7353" y="577"/>
                </a:lnTo>
                <a:lnTo>
                  <a:pt x="7345" y="576"/>
                </a:lnTo>
                <a:lnTo>
                  <a:pt x="7331" y="577"/>
                </a:lnTo>
                <a:lnTo>
                  <a:pt x="7318" y="579"/>
                </a:lnTo>
                <a:lnTo>
                  <a:pt x="7305" y="581"/>
                </a:lnTo>
                <a:lnTo>
                  <a:pt x="7293" y="585"/>
                </a:lnTo>
                <a:lnTo>
                  <a:pt x="7282" y="590"/>
                </a:lnTo>
                <a:lnTo>
                  <a:pt x="7271" y="596"/>
                </a:lnTo>
                <a:lnTo>
                  <a:pt x="7260" y="603"/>
                </a:lnTo>
                <a:lnTo>
                  <a:pt x="7250" y="611"/>
                </a:lnTo>
                <a:lnTo>
                  <a:pt x="7245" y="616"/>
                </a:lnTo>
                <a:lnTo>
                  <a:pt x="7241" y="621"/>
                </a:lnTo>
                <a:lnTo>
                  <a:pt x="7236" y="626"/>
                </a:lnTo>
                <a:lnTo>
                  <a:pt x="7233" y="632"/>
                </a:lnTo>
                <a:lnTo>
                  <a:pt x="7226" y="646"/>
                </a:lnTo>
                <a:lnTo>
                  <a:pt x="7220" y="661"/>
                </a:lnTo>
                <a:lnTo>
                  <a:pt x="7216" y="679"/>
                </a:lnTo>
                <a:lnTo>
                  <a:pt x="7213" y="699"/>
                </a:lnTo>
                <a:lnTo>
                  <a:pt x="7211" y="720"/>
                </a:lnTo>
                <a:lnTo>
                  <a:pt x="7210" y="744"/>
                </a:lnTo>
                <a:lnTo>
                  <a:pt x="7210" y="1019"/>
                </a:lnTo>
                <a:lnTo>
                  <a:pt x="7124" y="1019"/>
                </a:lnTo>
                <a:close/>
                <a:moveTo>
                  <a:pt x="7668" y="1019"/>
                </a:moveTo>
                <a:lnTo>
                  <a:pt x="7668" y="513"/>
                </a:lnTo>
                <a:lnTo>
                  <a:pt x="7755" y="513"/>
                </a:lnTo>
                <a:lnTo>
                  <a:pt x="7755" y="1019"/>
                </a:lnTo>
                <a:lnTo>
                  <a:pt x="7668" y="1019"/>
                </a:lnTo>
                <a:close/>
                <a:moveTo>
                  <a:pt x="7640" y="451"/>
                </a:moveTo>
                <a:lnTo>
                  <a:pt x="7702" y="318"/>
                </a:lnTo>
                <a:lnTo>
                  <a:pt x="7816" y="318"/>
                </a:lnTo>
                <a:lnTo>
                  <a:pt x="7711" y="451"/>
                </a:lnTo>
                <a:lnTo>
                  <a:pt x="7640" y="451"/>
                </a:lnTo>
                <a:close/>
                <a:moveTo>
                  <a:pt x="8127" y="1214"/>
                </a:moveTo>
                <a:lnTo>
                  <a:pt x="8127" y="513"/>
                </a:lnTo>
                <a:lnTo>
                  <a:pt x="8206" y="513"/>
                </a:lnTo>
                <a:lnTo>
                  <a:pt x="8206" y="580"/>
                </a:lnTo>
                <a:lnTo>
                  <a:pt x="8213" y="570"/>
                </a:lnTo>
                <a:lnTo>
                  <a:pt x="8220" y="562"/>
                </a:lnTo>
                <a:lnTo>
                  <a:pt x="8227" y="553"/>
                </a:lnTo>
                <a:lnTo>
                  <a:pt x="8235" y="546"/>
                </a:lnTo>
                <a:lnTo>
                  <a:pt x="8243" y="539"/>
                </a:lnTo>
                <a:lnTo>
                  <a:pt x="8251" y="533"/>
                </a:lnTo>
                <a:lnTo>
                  <a:pt x="8259" y="527"/>
                </a:lnTo>
                <a:lnTo>
                  <a:pt x="8268" y="522"/>
                </a:lnTo>
                <a:lnTo>
                  <a:pt x="8277" y="517"/>
                </a:lnTo>
                <a:lnTo>
                  <a:pt x="8286" y="513"/>
                </a:lnTo>
                <a:lnTo>
                  <a:pt x="8296" y="510"/>
                </a:lnTo>
                <a:lnTo>
                  <a:pt x="8306" y="507"/>
                </a:lnTo>
                <a:lnTo>
                  <a:pt x="8317" y="505"/>
                </a:lnTo>
                <a:lnTo>
                  <a:pt x="8328" y="504"/>
                </a:lnTo>
                <a:lnTo>
                  <a:pt x="8340" y="503"/>
                </a:lnTo>
                <a:lnTo>
                  <a:pt x="8353" y="503"/>
                </a:lnTo>
                <a:lnTo>
                  <a:pt x="8369" y="503"/>
                </a:lnTo>
                <a:lnTo>
                  <a:pt x="8384" y="505"/>
                </a:lnTo>
                <a:lnTo>
                  <a:pt x="8399" y="507"/>
                </a:lnTo>
                <a:lnTo>
                  <a:pt x="8414" y="511"/>
                </a:lnTo>
                <a:lnTo>
                  <a:pt x="8428" y="515"/>
                </a:lnTo>
                <a:lnTo>
                  <a:pt x="8441" y="521"/>
                </a:lnTo>
                <a:lnTo>
                  <a:pt x="8454" y="528"/>
                </a:lnTo>
                <a:lnTo>
                  <a:pt x="8467" y="536"/>
                </a:lnTo>
                <a:lnTo>
                  <a:pt x="8479" y="544"/>
                </a:lnTo>
                <a:lnTo>
                  <a:pt x="8490" y="554"/>
                </a:lnTo>
                <a:lnTo>
                  <a:pt x="8500" y="564"/>
                </a:lnTo>
                <a:lnTo>
                  <a:pt x="8510" y="576"/>
                </a:lnTo>
                <a:lnTo>
                  <a:pt x="8519" y="588"/>
                </a:lnTo>
                <a:lnTo>
                  <a:pt x="8527" y="601"/>
                </a:lnTo>
                <a:lnTo>
                  <a:pt x="8535" y="615"/>
                </a:lnTo>
                <a:lnTo>
                  <a:pt x="8541" y="629"/>
                </a:lnTo>
                <a:lnTo>
                  <a:pt x="8548" y="645"/>
                </a:lnTo>
                <a:lnTo>
                  <a:pt x="8553" y="660"/>
                </a:lnTo>
                <a:lnTo>
                  <a:pt x="8558" y="676"/>
                </a:lnTo>
                <a:lnTo>
                  <a:pt x="8561" y="694"/>
                </a:lnTo>
                <a:lnTo>
                  <a:pt x="8564" y="710"/>
                </a:lnTo>
                <a:lnTo>
                  <a:pt x="8566" y="728"/>
                </a:lnTo>
                <a:lnTo>
                  <a:pt x="8567" y="745"/>
                </a:lnTo>
                <a:lnTo>
                  <a:pt x="8568" y="763"/>
                </a:lnTo>
                <a:lnTo>
                  <a:pt x="8567" y="782"/>
                </a:lnTo>
                <a:lnTo>
                  <a:pt x="8566" y="801"/>
                </a:lnTo>
                <a:lnTo>
                  <a:pt x="8564" y="819"/>
                </a:lnTo>
                <a:lnTo>
                  <a:pt x="8561" y="836"/>
                </a:lnTo>
                <a:lnTo>
                  <a:pt x="8557" y="853"/>
                </a:lnTo>
                <a:lnTo>
                  <a:pt x="8552" y="870"/>
                </a:lnTo>
                <a:lnTo>
                  <a:pt x="8546" y="886"/>
                </a:lnTo>
                <a:lnTo>
                  <a:pt x="8539" y="902"/>
                </a:lnTo>
                <a:lnTo>
                  <a:pt x="8531" y="917"/>
                </a:lnTo>
                <a:lnTo>
                  <a:pt x="8523" y="931"/>
                </a:lnTo>
                <a:lnTo>
                  <a:pt x="8514" y="944"/>
                </a:lnTo>
                <a:lnTo>
                  <a:pt x="8505" y="957"/>
                </a:lnTo>
                <a:lnTo>
                  <a:pt x="8494" y="968"/>
                </a:lnTo>
                <a:lnTo>
                  <a:pt x="8483" y="979"/>
                </a:lnTo>
                <a:lnTo>
                  <a:pt x="8471" y="988"/>
                </a:lnTo>
                <a:lnTo>
                  <a:pt x="8458" y="997"/>
                </a:lnTo>
                <a:lnTo>
                  <a:pt x="8445" y="1005"/>
                </a:lnTo>
                <a:lnTo>
                  <a:pt x="8431" y="1011"/>
                </a:lnTo>
                <a:lnTo>
                  <a:pt x="8418" y="1017"/>
                </a:lnTo>
                <a:lnTo>
                  <a:pt x="8404" y="1022"/>
                </a:lnTo>
                <a:lnTo>
                  <a:pt x="8390" y="1025"/>
                </a:lnTo>
                <a:lnTo>
                  <a:pt x="8376" y="1028"/>
                </a:lnTo>
                <a:lnTo>
                  <a:pt x="8361" y="1029"/>
                </a:lnTo>
                <a:lnTo>
                  <a:pt x="8347" y="1030"/>
                </a:lnTo>
                <a:lnTo>
                  <a:pt x="8335" y="1029"/>
                </a:lnTo>
                <a:lnTo>
                  <a:pt x="8325" y="1029"/>
                </a:lnTo>
                <a:lnTo>
                  <a:pt x="8315" y="1027"/>
                </a:lnTo>
                <a:lnTo>
                  <a:pt x="8305" y="1025"/>
                </a:lnTo>
                <a:lnTo>
                  <a:pt x="8296" y="1023"/>
                </a:lnTo>
                <a:lnTo>
                  <a:pt x="8287" y="1020"/>
                </a:lnTo>
                <a:lnTo>
                  <a:pt x="8278" y="1016"/>
                </a:lnTo>
                <a:lnTo>
                  <a:pt x="8269" y="1012"/>
                </a:lnTo>
                <a:lnTo>
                  <a:pt x="8253" y="1002"/>
                </a:lnTo>
                <a:lnTo>
                  <a:pt x="8238" y="991"/>
                </a:lnTo>
                <a:lnTo>
                  <a:pt x="8225" y="980"/>
                </a:lnTo>
                <a:lnTo>
                  <a:pt x="8213" y="966"/>
                </a:lnTo>
                <a:lnTo>
                  <a:pt x="8213" y="1214"/>
                </a:lnTo>
                <a:lnTo>
                  <a:pt x="8127" y="1214"/>
                </a:lnTo>
                <a:close/>
                <a:moveTo>
                  <a:pt x="8206" y="770"/>
                </a:moveTo>
                <a:lnTo>
                  <a:pt x="8206" y="793"/>
                </a:lnTo>
                <a:lnTo>
                  <a:pt x="8208" y="815"/>
                </a:lnTo>
                <a:lnTo>
                  <a:pt x="8211" y="835"/>
                </a:lnTo>
                <a:lnTo>
                  <a:pt x="8215" y="854"/>
                </a:lnTo>
                <a:lnTo>
                  <a:pt x="8221" y="871"/>
                </a:lnTo>
                <a:lnTo>
                  <a:pt x="8228" y="887"/>
                </a:lnTo>
                <a:lnTo>
                  <a:pt x="8236" y="901"/>
                </a:lnTo>
                <a:lnTo>
                  <a:pt x="8245" y="913"/>
                </a:lnTo>
                <a:lnTo>
                  <a:pt x="8255" y="924"/>
                </a:lnTo>
                <a:lnTo>
                  <a:pt x="8266" y="934"/>
                </a:lnTo>
                <a:lnTo>
                  <a:pt x="8277" y="942"/>
                </a:lnTo>
                <a:lnTo>
                  <a:pt x="8288" y="948"/>
                </a:lnTo>
                <a:lnTo>
                  <a:pt x="8300" y="953"/>
                </a:lnTo>
                <a:lnTo>
                  <a:pt x="8313" y="957"/>
                </a:lnTo>
                <a:lnTo>
                  <a:pt x="8326" y="959"/>
                </a:lnTo>
                <a:lnTo>
                  <a:pt x="8340" y="960"/>
                </a:lnTo>
                <a:lnTo>
                  <a:pt x="8355" y="959"/>
                </a:lnTo>
                <a:lnTo>
                  <a:pt x="8369" y="957"/>
                </a:lnTo>
                <a:lnTo>
                  <a:pt x="8381" y="953"/>
                </a:lnTo>
                <a:lnTo>
                  <a:pt x="8394" y="948"/>
                </a:lnTo>
                <a:lnTo>
                  <a:pt x="8406" y="941"/>
                </a:lnTo>
                <a:lnTo>
                  <a:pt x="8417" y="933"/>
                </a:lnTo>
                <a:lnTo>
                  <a:pt x="8428" y="923"/>
                </a:lnTo>
                <a:lnTo>
                  <a:pt x="8438" y="912"/>
                </a:lnTo>
                <a:lnTo>
                  <a:pt x="8448" y="899"/>
                </a:lnTo>
                <a:lnTo>
                  <a:pt x="8456" y="884"/>
                </a:lnTo>
                <a:lnTo>
                  <a:pt x="8463" y="868"/>
                </a:lnTo>
                <a:lnTo>
                  <a:pt x="8469" y="850"/>
                </a:lnTo>
                <a:lnTo>
                  <a:pt x="8473" y="831"/>
                </a:lnTo>
                <a:lnTo>
                  <a:pt x="8476" y="810"/>
                </a:lnTo>
                <a:lnTo>
                  <a:pt x="8478" y="787"/>
                </a:lnTo>
                <a:lnTo>
                  <a:pt x="8479" y="763"/>
                </a:lnTo>
                <a:lnTo>
                  <a:pt x="8478" y="739"/>
                </a:lnTo>
                <a:lnTo>
                  <a:pt x="8476" y="717"/>
                </a:lnTo>
                <a:lnTo>
                  <a:pt x="8473" y="697"/>
                </a:lnTo>
                <a:lnTo>
                  <a:pt x="8469" y="677"/>
                </a:lnTo>
                <a:lnTo>
                  <a:pt x="8464" y="660"/>
                </a:lnTo>
                <a:lnTo>
                  <a:pt x="8457" y="644"/>
                </a:lnTo>
                <a:lnTo>
                  <a:pt x="8449" y="630"/>
                </a:lnTo>
                <a:lnTo>
                  <a:pt x="8439" y="617"/>
                </a:lnTo>
                <a:lnTo>
                  <a:pt x="8429" y="606"/>
                </a:lnTo>
                <a:lnTo>
                  <a:pt x="8419" y="597"/>
                </a:lnTo>
                <a:lnTo>
                  <a:pt x="8408" y="588"/>
                </a:lnTo>
                <a:lnTo>
                  <a:pt x="8396" y="582"/>
                </a:lnTo>
                <a:lnTo>
                  <a:pt x="8384" y="576"/>
                </a:lnTo>
                <a:lnTo>
                  <a:pt x="8371" y="573"/>
                </a:lnTo>
                <a:lnTo>
                  <a:pt x="8358" y="570"/>
                </a:lnTo>
                <a:lnTo>
                  <a:pt x="8345" y="570"/>
                </a:lnTo>
                <a:lnTo>
                  <a:pt x="8330" y="570"/>
                </a:lnTo>
                <a:lnTo>
                  <a:pt x="8317" y="573"/>
                </a:lnTo>
                <a:lnTo>
                  <a:pt x="8305" y="577"/>
                </a:lnTo>
                <a:lnTo>
                  <a:pt x="8293" y="582"/>
                </a:lnTo>
                <a:lnTo>
                  <a:pt x="8281" y="590"/>
                </a:lnTo>
                <a:lnTo>
                  <a:pt x="8269" y="598"/>
                </a:lnTo>
                <a:lnTo>
                  <a:pt x="8258" y="609"/>
                </a:lnTo>
                <a:lnTo>
                  <a:pt x="8248" y="621"/>
                </a:lnTo>
                <a:lnTo>
                  <a:pt x="8238" y="634"/>
                </a:lnTo>
                <a:lnTo>
                  <a:pt x="8229" y="649"/>
                </a:lnTo>
                <a:lnTo>
                  <a:pt x="8222" y="665"/>
                </a:lnTo>
                <a:lnTo>
                  <a:pt x="8216" y="683"/>
                </a:lnTo>
                <a:lnTo>
                  <a:pt x="8211" y="703"/>
                </a:lnTo>
                <a:lnTo>
                  <a:pt x="8208" y="724"/>
                </a:lnTo>
                <a:lnTo>
                  <a:pt x="8206" y="746"/>
                </a:lnTo>
                <a:lnTo>
                  <a:pt x="8206" y="770"/>
                </a:lnTo>
                <a:close/>
                <a:moveTo>
                  <a:pt x="8988" y="856"/>
                </a:moveTo>
                <a:lnTo>
                  <a:pt x="9076" y="867"/>
                </a:lnTo>
                <a:lnTo>
                  <a:pt x="9070" y="886"/>
                </a:lnTo>
                <a:lnTo>
                  <a:pt x="9063" y="904"/>
                </a:lnTo>
                <a:lnTo>
                  <a:pt x="9055" y="920"/>
                </a:lnTo>
                <a:lnTo>
                  <a:pt x="9046" y="936"/>
                </a:lnTo>
                <a:lnTo>
                  <a:pt x="9036" y="950"/>
                </a:lnTo>
                <a:lnTo>
                  <a:pt x="9025" y="964"/>
                </a:lnTo>
                <a:lnTo>
                  <a:pt x="9012" y="976"/>
                </a:lnTo>
                <a:lnTo>
                  <a:pt x="8999" y="987"/>
                </a:lnTo>
                <a:lnTo>
                  <a:pt x="8984" y="997"/>
                </a:lnTo>
                <a:lnTo>
                  <a:pt x="8969" y="1006"/>
                </a:lnTo>
                <a:lnTo>
                  <a:pt x="8952" y="1013"/>
                </a:lnTo>
                <a:lnTo>
                  <a:pt x="8934" y="1019"/>
                </a:lnTo>
                <a:lnTo>
                  <a:pt x="8915" y="1024"/>
                </a:lnTo>
                <a:lnTo>
                  <a:pt x="8896" y="1027"/>
                </a:lnTo>
                <a:lnTo>
                  <a:pt x="8875" y="1029"/>
                </a:lnTo>
                <a:lnTo>
                  <a:pt x="8854" y="1030"/>
                </a:lnTo>
                <a:lnTo>
                  <a:pt x="8840" y="1030"/>
                </a:lnTo>
                <a:lnTo>
                  <a:pt x="8827" y="1029"/>
                </a:lnTo>
                <a:lnTo>
                  <a:pt x="8814" y="1027"/>
                </a:lnTo>
                <a:lnTo>
                  <a:pt x="8801" y="1026"/>
                </a:lnTo>
                <a:lnTo>
                  <a:pt x="8789" y="1023"/>
                </a:lnTo>
                <a:lnTo>
                  <a:pt x="8777" y="1020"/>
                </a:lnTo>
                <a:lnTo>
                  <a:pt x="8766" y="1017"/>
                </a:lnTo>
                <a:lnTo>
                  <a:pt x="8755" y="1013"/>
                </a:lnTo>
                <a:lnTo>
                  <a:pt x="8744" y="1008"/>
                </a:lnTo>
                <a:lnTo>
                  <a:pt x="8733" y="1003"/>
                </a:lnTo>
                <a:lnTo>
                  <a:pt x="8722" y="998"/>
                </a:lnTo>
                <a:lnTo>
                  <a:pt x="8713" y="991"/>
                </a:lnTo>
                <a:lnTo>
                  <a:pt x="8703" y="985"/>
                </a:lnTo>
                <a:lnTo>
                  <a:pt x="8694" y="978"/>
                </a:lnTo>
                <a:lnTo>
                  <a:pt x="8686" y="970"/>
                </a:lnTo>
                <a:lnTo>
                  <a:pt x="8678" y="962"/>
                </a:lnTo>
                <a:lnTo>
                  <a:pt x="8670" y="953"/>
                </a:lnTo>
                <a:lnTo>
                  <a:pt x="8662" y="944"/>
                </a:lnTo>
                <a:lnTo>
                  <a:pt x="8656" y="934"/>
                </a:lnTo>
                <a:lnTo>
                  <a:pt x="8649" y="924"/>
                </a:lnTo>
                <a:lnTo>
                  <a:pt x="8643" y="914"/>
                </a:lnTo>
                <a:lnTo>
                  <a:pt x="8638" y="903"/>
                </a:lnTo>
                <a:lnTo>
                  <a:pt x="8633" y="892"/>
                </a:lnTo>
                <a:lnTo>
                  <a:pt x="8629" y="880"/>
                </a:lnTo>
                <a:lnTo>
                  <a:pt x="8625" y="868"/>
                </a:lnTo>
                <a:lnTo>
                  <a:pt x="8622" y="855"/>
                </a:lnTo>
                <a:lnTo>
                  <a:pt x="8619" y="842"/>
                </a:lnTo>
                <a:lnTo>
                  <a:pt x="8617" y="829"/>
                </a:lnTo>
                <a:lnTo>
                  <a:pt x="8615" y="815"/>
                </a:lnTo>
                <a:lnTo>
                  <a:pt x="8614" y="801"/>
                </a:lnTo>
                <a:lnTo>
                  <a:pt x="8613" y="786"/>
                </a:lnTo>
                <a:lnTo>
                  <a:pt x="8613" y="771"/>
                </a:lnTo>
                <a:lnTo>
                  <a:pt x="8613" y="755"/>
                </a:lnTo>
                <a:lnTo>
                  <a:pt x="8614" y="740"/>
                </a:lnTo>
                <a:lnTo>
                  <a:pt x="8615" y="725"/>
                </a:lnTo>
                <a:lnTo>
                  <a:pt x="8617" y="711"/>
                </a:lnTo>
                <a:lnTo>
                  <a:pt x="8619" y="697"/>
                </a:lnTo>
                <a:lnTo>
                  <a:pt x="8622" y="683"/>
                </a:lnTo>
                <a:lnTo>
                  <a:pt x="8625" y="670"/>
                </a:lnTo>
                <a:lnTo>
                  <a:pt x="8629" y="657"/>
                </a:lnTo>
                <a:lnTo>
                  <a:pt x="8634" y="645"/>
                </a:lnTo>
                <a:lnTo>
                  <a:pt x="8638" y="633"/>
                </a:lnTo>
                <a:lnTo>
                  <a:pt x="8644" y="622"/>
                </a:lnTo>
                <a:lnTo>
                  <a:pt x="8650" y="611"/>
                </a:lnTo>
                <a:lnTo>
                  <a:pt x="8656" y="601"/>
                </a:lnTo>
                <a:lnTo>
                  <a:pt x="8663" y="591"/>
                </a:lnTo>
                <a:lnTo>
                  <a:pt x="8670" y="582"/>
                </a:lnTo>
                <a:lnTo>
                  <a:pt x="8678" y="573"/>
                </a:lnTo>
                <a:lnTo>
                  <a:pt x="8687" y="564"/>
                </a:lnTo>
                <a:lnTo>
                  <a:pt x="8695" y="556"/>
                </a:lnTo>
                <a:lnTo>
                  <a:pt x="8704" y="549"/>
                </a:lnTo>
                <a:lnTo>
                  <a:pt x="8713" y="542"/>
                </a:lnTo>
                <a:lnTo>
                  <a:pt x="8723" y="536"/>
                </a:lnTo>
                <a:lnTo>
                  <a:pt x="8733" y="530"/>
                </a:lnTo>
                <a:lnTo>
                  <a:pt x="8744" y="525"/>
                </a:lnTo>
                <a:lnTo>
                  <a:pt x="8754" y="520"/>
                </a:lnTo>
                <a:lnTo>
                  <a:pt x="8765" y="516"/>
                </a:lnTo>
                <a:lnTo>
                  <a:pt x="8776" y="512"/>
                </a:lnTo>
                <a:lnTo>
                  <a:pt x="8788" y="509"/>
                </a:lnTo>
                <a:lnTo>
                  <a:pt x="8799" y="507"/>
                </a:lnTo>
                <a:lnTo>
                  <a:pt x="8811" y="505"/>
                </a:lnTo>
                <a:lnTo>
                  <a:pt x="8824" y="504"/>
                </a:lnTo>
                <a:lnTo>
                  <a:pt x="8836" y="503"/>
                </a:lnTo>
                <a:lnTo>
                  <a:pt x="8849" y="503"/>
                </a:lnTo>
                <a:lnTo>
                  <a:pt x="8861" y="503"/>
                </a:lnTo>
                <a:lnTo>
                  <a:pt x="8874" y="504"/>
                </a:lnTo>
                <a:lnTo>
                  <a:pt x="8886" y="505"/>
                </a:lnTo>
                <a:lnTo>
                  <a:pt x="8897" y="507"/>
                </a:lnTo>
                <a:lnTo>
                  <a:pt x="8908" y="509"/>
                </a:lnTo>
                <a:lnTo>
                  <a:pt x="8920" y="512"/>
                </a:lnTo>
                <a:lnTo>
                  <a:pt x="8930" y="516"/>
                </a:lnTo>
                <a:lnTo>
                  <a:pt x="8941" y="520"/>
                </a:lnTo>
                <a:lnTo>
                  <a:pt x="8952" y="524"/>
                </a:lnTo>
                <a:lnTo>
                  <a:pt x="8962" y="529"/>
                </a:lnTo>
                <a:lnTo>
                  <a:pt x="8971" y="535"/>
                </a:lnTo>
                <a:lnTo>
                  <a:pt x="8981" y="541"/>
                </a:lnTo>
                <a:lnTo>
                  <a:pt x="8990" y="548"/>
                </a:lnTo>
                <a:lnTo>
                  <a:pt x="8998" y="555"/>
                </a:lnTo>
                <a:lnTo>
                  <a:pt x="9007" y="563"/>
                </a:lnTo>
                <a:lnTo>
                  <a:pt x="9015" y="571"/>
                </a:lnTo>
                <a:lnTo>
                  <a:pt x="9023" y="580"/>
                </a:lnTo>
                <a:lnTo>
                  <a:pt x="9030" y="589"/>
                </a:lnTo>
                <a:lnTo>
                  <a:pt x="9037" y="599"/>
                </a:lnTo>
                <a:lnTo>
                  <a:pt x="9043" y="609"/>
                </a:lnTo>
                <a:lnTo>
                  <a:pt x="9049" y="620"/>
                </a:lnTo>
                <a:lnTo>
                  <a:pt x="9054" y="631"/>
                </a:lnTo>
                <a:lnTo>
                  <a:pt x="9059" y="642"/>
                </a:lnTo>
                <a:lnTo>
                  <a:pt x="9063" y="654"/>
                </a:lnTo>
                <a:lnTo>
                  <a:pt x="9067" y="666"/>
                </a:lnTo>
                <a:lnTo>
                  <a:pt x="9070" y="679"/>
                </a:lnTo>
                <a:lnTo>
                  <a:pt x="9073" y="693"/>
                </a:lnTo>
                <a:lnTo>
                  <a:pt x="9075" y="707"/>
                </a:lnTo>
                <a:lnTo>
                  <a:pt x="9077" y="721"/>
                </a:lnTo>
                <a:lnTo>
                  <a:pt x="9078" y="736"/>
                </a:lnTo>
                <a:lnTo>
                  <a:pt x="9079" y="750"/>
                </a:lnTo>
                <a:lnTo>
                  <a:pt x="9079" y="766"/>
                </a:lnTo>
                <a:lnTo>
                  <a:pt x="9079" y="775"/>
                </a:lnTo>
                <a:lnTo>
                  <a:pt x="9078" y="789"/>
                </a:lnTo>
                <a:lnTo>
                  <a:pt x="8700" y="789"/>
                </a:lnTo>
                <a:lnTo>
                  <a:pt x="8702" y="809"/>
                </a:lnTo>
                <a:lnTo>
                  <a:pt x="8705" y="828"/>
                </a:lnTo>
                <a:lnTo>
                  <a:pt x="8709" y="845"/>
                </a:lnTo>
                <a:lnTo>
                  <a:pt x="8715" y="862"/>
                </a:lnTo>
                <a:lnTo>
                  <a:pt x="8721" y="877"/>
                </a:lnTo>
                <a:lnTo>
                  <a:pt x="8729" y="891"/>
                </a:lnTo>
                <a:lnTo>
                  <a:pt x="8737" y="904"/>
                </a:lnTo>
                <a:lnTo>
                  <a:pt x="8748" y="916"/>
                </a:lnTo>
                <a:lnTo>
                  <a:pt x="8759" y="926"/>
                </a:lnTo>
                <a:lnTo>
                  <a:pt x="8771" y="935"/>
                </a:lnTo>
                <a:lnTo>
                  <a:pt x="8783" y="942"/>
                </a:lnTo>
                <a:lnTo>
                  <a:pt x="8796" y="949"/>
                </a:lnTo>
                <a:lnTo>
                  <a:pt x="8809" y="954"/>
                </a:lnTo>
                <a:lnTo>
                  <a:pt x="8823" y="957"/>
                </a:lnTo>
                <a:lnTo>
                  <a:pt x="8838" y="959"/>
                </a:lnTo>
                <a:lnTo>
                  <a:pt x="8854" y="960"/>
                </a:lnTo>
                <a:lnTo>
                  <a:pt x="8865" y="959"/>
                </a:lnTo>
                <a:lnTo>
                  <a:pt x="8876" y="958"/>
                </a:lnTo>
                <a:lnTo>
                  <a:pt x="8887" y="956"/>
                </a:lnTo>
                <a:lnTo>
                  <a:pt x="8897" y="954"/>
                </a:lnTo>
                <a:lnTo>
                  <a:pt x="8907" y="950"/>
                </a:lnTo>
                <a:lnTo>
                  <a:pt x="8916" y="946"/>
                </a:lnTo>
                <a:lnTo>
                  <a:pt x="8925" y="941"/>
                </a:lnTo>
                <a:lnTo>
                  <a:pt x="8934" y="935"/>
                </a:lnTo>
                <a:lnTo>
                  <a:pt x="8942" y="928"/>
                </a:lnTo>
                <a:lnTo>
                  <a:pt x="8951" y="921"/>
                </a:lnTo>
                <a:lnTo>
                  <a:pt x="8958" y="912"/>
                </a:lnTo>
                <a:lnTo>
                  <a:pt x="8965" y="903"/>
                </a:lnTo>
                <a:lnTo>
                  <a:pt x="8971" y="892"/>
                </a:lnTo>
                <a:lnTo>
                  <a:pt x="8977" y="881"/>
                </a:lnTo>
                <a:lnTo>
                  <a:pt x="8982" y="869"/>
                </a:lnTo>
                <a:lnTo>
                  <a:pt x="8988" y="856"/>
                </a:lnTo>
                <a:close/>
                <a:moveTo>
                  <a:pt x="8705" y="719"/>
                </a:moveTo>
                <a:lnTo>
                  <a:pt x="8988" y="719"/>
                </a:lnTo>
                <a:lnTo>
                  <a:pt x="8987" y="703"/>
                </a:lnTo>
                <a:lnTo>
                  <a:pt x="8984" y="689"/>
                </a:lnTo>
                <a:lnTo>
                  <a:pt x="8981" y="674"/>
                </a:lnTo>
                <a:lnTo>
                  <a:pt x="8978" y="662"/>
                </a:lnTo>
                <a:lnTo>
                  <a:pt x="8973" y="650"/>
                </a:lnTo>
                <a:lnTo>
                  <a:pt x="8968" y="640"/>
                </a:lnTo>
                <a:lnTo>
                  <a:pt x="8963" y="630"/>
                </a:lnTo>
                <a:lnTo>
                  <a:pt x="8956" y="622"/>
                </a:lnTo>
                <a:lnTo>
                  <a:pt x="8946" y="610"/>
                </a:lnTo>
                <a:lnTo>
                  <a:pt x="8933" y="600"/>
                </a:lnTo>
                <a:lnTo>
                  <a:pt x="8921" y="592"/>
                </a:lnTo>
                <a:lnTo>
                  <a:pt x="8908" y="585"/>
                </a:lnTo>
                <a:lnTo>
                  <a:pt x="8895" y="580"/>
                </a:lnTo>
                <a:lnTo>
                  <a:pt x="8880" y="576"/>
                </a:lnTo>
                <a:lnTo>
                  <a:pt x="8865" y="573"/>
                </a:lnTo>
                <a:lnTo>
                  <a:pt x="8849" y="573"/>
                </a:lnTo>
                <a:lnTo>
                  <a:pt x="8835" y="573"/>
                </a:lnTo>
                <a:lnTo>
                  <a:pt x="8821" y="575"/>
                </a:lnTo>
                <a:lnTo>
                  <a:pt x="8808" y="578"/>
                </a:lnTo>
                <a:lnTo>
                  <a:pt x="8795" y="582"/>
                </a:lnTo>
                <a:lnTo>
                  <a:pt x="8783" y="588"/>
                </a:lnTo>
                <a:lnTo>
                  <a:pt x="8772" y="595"/>
                </a:lnTo>
                <a:lnTo>
                  <a:pt x="8761" y="603"/>
                </a:lnTo>
                <a:lnTo>
                  <a:pt x="8751" y="612"/>
                </a:lnTo>
                <a:lnTo>
                  <a:pt x="8740" y="622"/>
                </a:lnTo>
                <a:lnTo>
                  <a:pt x="8732" y="633"/>
                </a:lnTo>
                <a:lnTo>
                  <a:pt x="8725" y="645"/>
                </a:lnTo>
                <a:lnTo>
                  <a:pt x="8719" y="658"/>
                </a:lnTo>
                <a:lnTo>
                  <a:pt x="8714" y="672"/>
                </a:lnTo>
                <a:lnTo>
                  <a:pt x="8710" y="687"/>
                </a:lnTo>
                <a:lnTo>
                  <a:pt x="8707" y="702"/>
                </a:lnTo>
                <a:lnTo>
                  <a:pt x="8705" y="719"/>
                </a:lnTo>
                <a:close/>
                <a:moveTo>
                  <a:pt x="9482" y="1019"/>
                </a:moveTo>
                <a:lnTo>
                  <a:pt x="9482" y="955"/>
                </a:lnTo>
                <a:lnTo>
                  <a:pt x="9476" y="964"/>
                </a:lnTo>
                <a:lnTo>
                  <a:pt x="9470" y="973"/>
                </a:lnTo>
                <a:lnTo>
                  <a:pt x="9463" y="980"/>
                </a:lnTo>
                <a:lnTo>
                  <a:pt x="9456" y="988"/>
                </a:lnTo>
                <a:lnTo>
                  <a:pt x="9448" y="994"/>
                </a:lnTo>
                <a:lnTo>
                  <a:pt x="9440" y="1001"/>
                </a:lnTo>
                <a:lnTo>
                  <a:pt x="9432" y="1006"/>
                </a:lnTo>
                <a:lnTo>
                  <a:pt x="9423" y="1011"/>
                </a:lnTo>
                <a:lnTo>
                  <a:pt x="9414" y="1015"/>
                </a:lnTo>
                <a:lnTo>
                  <a:pt x="9405" y="1019"/>
                </a:lnTo>
                <a:lnTo>
                  <a:pt x="9395" y="1022"/>
                </a:lnTo>
                <a:lnTo>
                  <a:pt x="9385" y="1025"/>
                </a:lnTo>
                <a:lnTo>
                  <a:pt x="9375" y="1027"/>
                </a:lnTo>
                <a:lnTo>
                  <a:pt x="9364" y="1029"/>
                </a:lnTo>
                <a:lnTo>
                  <a:pt x="9353" y="1029"/>
                </a:lnTo>
                <a:lnTo>
                  <a:pt x="9340" y="1030"/>
                </a:lnTo>
                <a:lnTo>
                  <a:pt x="9325" y="1029"/>
                </a:lnTo>
                <a:lnTo>
                  <a:pt x="9311" y="1028"/>
                </a:lnTo>
                <a:lnTo>
                  <a:pt x="9296" y="1025"/>
                </a:lnTo>
                <a:lnTo>
                  <a:pt x="9282" y="1021"/>
                </a:lnTo>
                <a:lnTo>
                  <a:pt x="9269" y="1017"/>
                </a:lnTo>
                <a:lnTo>
                  <a:pt x="9255" y="1011"/>
                </a:lnTo>
                <a:lnTo>
                  <a:pt x="9242" y="1004"/>
                </a:lnTo>
                <a:lnTo>
                  <a:pt x="9230" y="997"/>
                </a:lnTo>
                <a:lnTo>
                  <a:pt x="9217" y="988"/>
                </a:lnTo>
                <a:lnTo>
                  <a:pt x="9206" y="978"/>
                </a:lnTo>
                <a:lnTo>
                  <a:pt x="9195" y="968"/>
                </a:lnTo>
                <a:lnTo>
                  <a:pt x="9185" y="957"/>
                </a:lnTo>
                <a:lnTo>
                  <a:pt x="9175" y="945"/>
                </a:lnTo>
                <a:lnTo>
                  <a:pt x="9166" y="932"/>
                </a:lnTo>
                <a:lnTo>
                  <a:pt x="9158" y="918"/>
                </a:lnTo>
                <a:lnTo>
                  <a:pt x="9151" y="904"/>
                </a:lnTo>
                <a:lnTo>
                  <a:pt x="9144" y="889"/>
                </a:lnTo>
                <a:lnTo>
                  <a:pt x="9138" y="873"/>
                </a:lnTo>
                <a:lnTo>
                  <a:pt x="9133" y="857"/>
                </a:lnTo>
                <a:lnTo>
                  <a:pt x="9129" y="840"/>
                </a:lnTo>
                <a:lnTo>
                  <a:pt x="9126" y="823"/>
                </a:lnTo>
                <a:lnTo>
                  <a:pt x="9124" y="805"/>
                </a:lnTo>
                <a:lnTo>
                  <a:pt x="9123" y="786"/>
                </a:lnTo>
                <a:lnTo>
                  <a:pt x="9122" y="767"/>
                </a:lnTo>
                <a:lnTo>
                  <a:pt x="9123" y="749"/>
                </a:lnTo>
                <a:lnTo>
                  <a:pt x="9124" y="730"/>
                </a:lnTo>
                <a:lnTo>
                  <a:pt x="9126" y="713"/>
                </a:lnTo>
                <a:lnTo>
                  <a:pt x="9129" y="695"/>
                </a:lnTo>
                <a:lnTo>
                  <a:pt x="9132" y="677"/>
                </a:lnTo>
                <a:lnTo>
                  <a:pt x="9137" y="661"/>
                </a:lnTo>
                <a:lnTo>
                  <a:pt x="9142" y="645"/>
                </a:lnTo>
                <a:lnTo>
                  <a:pt x="9148" y="629"/>
                </a:lnTo>
                <a:lnTo>
                  <a:pt x="9155" y="614"/>
                </a:lnTo>
                <a:lnTo>
                  <a:pt x="9163" y="600"/>
                </a:lnTo>
                <a:lnTo>
                  <a:pt x="9171" y="587"/>
                </a:lnTo>
                <a:lnTo>
                  <a:pt x="9180" y="575"/>
                </a:lnTo>
                <a:lnTo>
                  <a:pt x="9190" y="564"/>
                </a:lnTo>
                <a:lnTo>
                  <a:pt x="9200" y="553"/>
                </a:lnTo>
                <a:lnTo>
                  <a:pt x="9212" y="544"/>
                </a:lnTo>
                <a:lnTo>
                  <a:pt x="9224" y="535"/>
                </a:lnTo>
                <a:lnTo>
                  <a:pt x="9237" y="528"/>
                </a:lnTo>
                <a:lnTo>
                  <a:pt x="9250" y="521"/>
                </a:lnTo>
                <a:lnTo>
                  <a:pt x="9263" y="515"/>
                </a:lnTo>
                <a:lnTo>
                  <a:pt x="9277" y="511"/>
                </a:lnTo>
                <a:lnTo>
                  <a:pt x="9292" y="507"/>
                </a:lnTo>
                <a:lnTo>
                  <a:pt x="9306" y="505"/>
                </a:lnTo>
                <a:lnTo>
                  <a:pt x="9321" y="503"/>
                </a:lnTo>
                <a:lnTo>
                  <a:pt x="9336" y="503"/>
                </a:lnTo>
                <a:lnTo>
                  <a:pt x="9349" y="503"/>
                </a:lnTo>
                <a:lnTo>
                  <a:pt x="9360" y="504"/>
                </a:lnTo>
                <a:lnTo>
                  <a:pt x="9370" y="505"/>
                </a:lnTo>
                <a:lnTo>
                  <a:pt x="9381" y="507"/>
                </a:lnTo>
                <a:lnTo>
                  <a:pt x="9391" y="510"/>
                </a:lnTo>
                <a:lnTo>
                  <a:pt x="9400" y="513"/>
                </a:lnTo>
                <a:lnTo>
                  <a:pt x="9410" y="517"/>
                </a:lnTo>
                <a:lnTo>
                  <a:pt x="9419" y="522"/>
                </a:lnTo>
                <a:lnTo>
                  <a:pt x="9427" y="527"/>
                </a:lnTo>
                <a:lnTo>
                  <a:pt x="9436" y="532"/>
                </a:lnTo>
                <a:lnTo>
                  <a:pt x="9443" y="538"/>
                </a:lnTo>
                <a:lnTo>
                  <a:pt x="9451" y="544"/>
                </a:lnTo>
                <a:lnTo>
                  <a:pt x="9458" y="551"/>
                </a:lnTo>
                <a:lnTo>
                  <a:pt x="9465" y="557"/>
                </a:lnTo>
                <a:lnTo>
                  <a:pt x="9471" y="565"/>
                </a:lnTo>
                <a:lnTo>
                  <a:pt x="9477" y="572"/>
                </a:lnTo>
                <a:lnTo>
                  <a:pt x="9477" y="322"/>
                </a:lnTo>
                <a:lnTo>
                  <a:pt x="9563" y="322"/>
                </a:lnTo>
                <a:lnTo>
                  <a:pt x="9563" y="1019"/>
                </a:lnTo>
                <a:lnTo>
                  <a:pt x="9482" y="1019"/>
                </a:lnTo>
                <a:close/>
                <a:moveTo>
                  <a:pt x="9211" y="767"/>
                </a:moveTo>
                <a:lnTo>
                  <a:pt x="9212" y="791"/>
                </a:lnTo>
                <a:lnTo>
                  <a:pt x="9213" y="813"/>
                </a:lnTo>
                <a:lnTo>
                  <a:pt x="9217" y="833"/>
                </a:lnTo>
                <a:lnTo>
                  <a:pt x="9221" y="852"/>
                </a:lnTo>
                <a:lnTo>
                  <a:pt x="9227" y="869"/>
                </a:lnTo>
                <a:lnTo>
                  <a:pt x="9234" y="885"/>
                </a:lnTo>
                <a:lnTo>
                  <a:pt x="9242" y="899"/>
                </a:lnTo>
                <a:lnTo>
                  <a:pt x="9252" y="912"/>
                </a:lnTo>
                <a:lnTo>
                  <a:pt x="9262" y="923"/>
                </a:lnTo>
                <a:lnTo>
                  <a:pt x="9273" y="933"/>
                </a:lnTo>
                <a:lnTo>
                  <a:pt x="9285" y="941"/>
                </a:lnTo>
                <a:lnTo>
                  <a:pt x="9297" y="948"/>
                </a:lnTo>
                <a:lnTo>
                  <a:pt x="9309" y="953"/>
                </a:lnTo>
                <a:lnTo>
                  <a:pt x="9322" y="957"/>
                </a:lnTo>
                <a:lnTo>
                  <a:pt x="9335" y="959"/>
                </a:lnTo>
                <a:lnTo>
                  <a:pt x="9350" y="960"/>
                </a:lnTo>
                <a:lnTo>
                  <a:pt x="9363" y="959"/>
                </a:lnTo>
                <a:lnTo>
                  <a:pt x="9377" y="957"/>
                </a:lnTo>
                <a:lnTo>
                  <a:pt x="9389" y="953"/>
                </a:lnTo>
                <a:lnTo>
                  <a:pt x="9402" y="948"/>
                </a:lnTo>
                <a:lnTo>
                  <a:pt x="9413" y="942"/>
                </a:lnTo>
                <a:lnTo>
                  <a:pt x="9424" y="934"/>
                </a:lnTo>
                <a:lnTo>
                  <a:pt x="9435" y="925"/>
                </a:lnTo>
                <a:lnTo>
                  <a:pt x="9445" y="914"/>
                </a:lnTo>
                <a:lnTo>
                  <a:pt x="9454" y="902"/>
                </a:lnTo>
                <a:lnTo>
                  <a:pt x="9462" y="888"/>
                </a:lnTo>
                <a:lnTo>
                  <a:pt x="9469" y="873"/>
                </a:lnTo>
                <a:lnTo>
                  <a:pt x="9475" y="856"/>
                </a:lnTo>
                <a:lnTo>
                  <a:pt x="9479" y="838"/>
                </a:lnTo>
                <a:lnTo>
                  <a:pt x="9482" y="818"/>
                </a:lnTo>
                <a:lnTo>
                  <a:pt x="9484" y="797"/>
                </a:lnTo>
                <a:lnTo>
                  <a:pt x="9484" y="774"/>
                </a:lnTo>
                <a:lnTo>
                  <a:pt x="9484" y="750"/>
                </a:lnTo>
                <a:lnTo>
                  <a:pt x="9482" y="726"/>
                </a:lnTo>
                <a:lnTo>
                  <a:pt x="9479" y="705"/>
                </a:lnTo>
                <a:lnTo>
                  <a:pt x="9474" y="684"/>
                </a:lnTo>
                <a:lnTo>
                  <a:pt x="9469" y="666"/>
                </a:lnTo>
                <a:lnTo>
                  <a:pt x="9462" y="649"/>
                </a:lnTo>
                <a:lnTo>
                  <a:pt x="9454" y="635"/>
                </a:lnTo>
                <a:lnTo>
                  <a:pt x="9444" y="622"/>
                </a:lnTo>
                <a:lnTo>
                  <a:pt x="9434" y="611"/>
                </a:lnTo>
                <a:lnTo>
                  <a:pt x="9423" y="601"/>
                </a:lnTo>
                <a:lnTo>
                  <a:pt x="9412" y="592"/>
                </a:lnTo>
                <a:lnTo>
                  <a:pt x="9400" y="586"/>
                </a:lnTo>
                <a:lnTo>
                  <a:pt x="9387" y="580"/>
                </a:lnTo>
                <a:lnTo>
                  <a:pt x="9374" y="577"/>
                </a:lnTo>
                <a:lnTo>
                  <a:pt x="9360" y="574"/>
                </a:lnTo>
                <a:lnTo>
                  <a:pt x="9345" y="574"/>
                </a:lnTo>
                <a:lnTo>
                  <a:pt x="9331" y="574"/>
                </a:lnTo>
                <a:lnTo>
                  <a:pt x="9317" y="576"/>
                </a:lnTo>
                <a:lnTo>
                  <a:pt x="9305" y="580"/>
                </a:lnTo>
                <a:lnTo>
                  <a:pt x="9292" y="585"/>
                </a:lnTo>
                <a:lnTo>
                  <a:pt x="9281" y="592"/>
                </a:lnTo>
                <a:lnTo>
                  <a:pt x="9270" y="600"/>
                </a:lnTo>
                <a:lnTo>
                  <a:pt x="9259" y="609"/>
                </a:lnTo>
                <a:lnTo>
                  <a:pt x="9249" y="620"/>
                </a:lnTo>
                <a:lnTo>
                  <a:pt x="9240" y="632"/>
                </a:lnTo>
                <a:lnTo>
                  <a:pt x="9232" y="646"/>
                </a:lnTo>
                <a:lnTo>
                  <a:pt x="9226" y="662"/>
                </a:lnTo>
                <a:lnTo>
                  <a:pt x="9221" y="680"/>
                </a:lnTo>
                <a:lnTo>
                  <a:pt x="9216" y="700"/>
                </a:lnTo>
                <a:lnTo>
                  <a:pt x="9213" y="721"/>
                </a:lnTo>
                <a:lnTo>
                  <a:pt x="9212" y="743"/>
                </a:lnTo>
                <a:lnTo>
                  <a:pt x="9211" y="767"/>
                </a:lnTo>
                <a:close/>
                <a:moveTo>
                  <a:pt x="10001" y="956"/>
                </a:moveTo>
                <a:lnTo>
                  <a:pt x="9989" y="966"/>
                </a:lnTo>
                <a:lnTo>
                  <a:pt x="9977" y="975"/>
                </a:lnTo>
                <a:lnTo>
                  <a:pt x="9965" y="983"/>
                </a:lnTo>
                <a:lnTo>
                  <a:pt x="9954" y="990"/>
                </a:lnTo>
                <a:lnTo>
                  <a:pt x="9941" y="997"/>
                </a:lnTo>
                <a:lnTo>
                  <a:pt x="9930" y="1003"/>
                </a:lnTo>
                <a:lnTo>
                  <a:pt x="9919" y="1009"/>
                </a:lnTo>
                <a:lnTo>
                  <a:pt x="9908" y="1013"/>
                </a:lnTo>
                <a:lnTo>
                  <a:pt x="9897" y="1017"/>
                </a:lnTo>
                <a:lnTo>
                  <a:pt x="9885" y="1020"/>
                </a:lnTo>
                <a:lnTo>
                  <a:pt x="9874" y="1023"/>
                </a:lnTo>
                <a:lnTo>
                  <a:pt x="9862" y="1026"/>
                </a:lnTo>
                <a:lnTo>
                  <a:pt x="9850" y="1027"/>
                </a:lnTo>
                <a:lnTo>
                  <a:pt x="9838" y="1029"/>
                </a:lnTo>
                <a:lnTo>
                  <a:pt x="9826" y="1030"/>
                </a:lnTo>
                <a:lnTo>
                  <a:pt x="9813" y="1030"/>
                </a:lnTo>
                <a:lnTo>
                  <a:pt x="9793" y="1029"/>
                </a:lnTo>
                <a:lnTo>
                  <a:pt x="9774" y="1027"/>
                </a:lnTo>
                <a:lnTo>
                  <a:pt x="9756" y="1024"/>
                </a:lnTo>
                <a:lnTo>
                  <a:pt x="9739" y="1020"/>
                </a:lnTo>
                <a:lnTo>
                  <a:pt x="9723" y="1014"/>
                </a:lnTo>
                <a:lnTo>
                  <a:pt x="9709" y="1007"/>
                </a:lnTo>
                <a:lnTo>
                  <a:pt x="9696" y="999"/>
                </a:lnTo>
                <a:lnTo>
                  <a:pt x="9684" y="989"/>
                </a:lnTo>
                <a:lnTo>
                  <a:pt x="9674" y="979"/>
                </a:lnTo>
                <a:lnTo>
                  <a:pt x="9665" y="968"/>
                </a:lnTo>
                <a:lnTo>
                  <a:pt x="9657" y="956"/>
                </a:lnTo>
                <a:lnTo>
                  <a:pt x="9651" y="943"/>
                </a:lnTo>
                <a:lnTo>
                  <a:pt x="9646" y="930"/>
                </a:lnTo>
                <a:lnTo>
                  <a:pt x="9642" y="916"/>
                </a:lnTo>
                <a:lnTo>
                  <a:pt x="9640" y="901"/>
                </a:lnTo>
                <a:lnTo>
                  <a:pt x="9640" y="886"/>
                </a:lnTo>
                <a:lnTo>
                  <a:pt x="9640" y="877"/>
                </a:lnTo>
                <a:lnTo>
                  <a:pt x="9641" y="868"/>
                </a:lnTo>
                <a:lnTo>
                  <a:pt x="9642" y="859"/>
                </a:lnTo>
                <a:lnTo>
                  <a:pt x="9644" y="850"/>
                </a:lnTo>
                <a:lnTo>
                  <a:pt x="9646" y="842"/>
                </a:lnTo>
                <a:lnTo>
                  <a:pt x="9649" y="834"/>
                </a:lnTo>
                <a:lnTo>
                  <a:pt x="9653" y="826"/>
                </a:lnTo>
                <a:lnTo>
                  <a:pt x="9657" y="818"/>
                </a:lnTo>
                <a:lnTo>
                  <a:pt x="9666" y="804"/>
                </a:lnTo>
                <a:lnTo>
                  <a:pt x="9676" y="791"/>
                </a:lnTo>
                <a:lnTo>
                  <a:pt x="9688" y="779"/>
                </a:lnTo>
                <a:lnTo>
                  <a:pt x="9701" y="769"/>
                </a:lnTo>
                <a:lnTo>
                  <a:pt x="9715" y="761"/>
                </a:lnTo>
                <a:lnTo>
                  <a:pt x="9730" y="753"/>
                </a:lnTo>
                <a:lnTo>
                  <a:pt x="9746" y="747"/>
                </a:lnTo>
                <a:lnTo>
                  <a:pt x="9763" y="741"/>
                </a:lnTo>
                <a:lnTo>
                  <a:pt x="9778" y="738"/>
                </a:lnTo>
                <a:lnTo>
                  <a:pt x="9795" y="735"/>
                </a:lnTo>
                <a:lnTo>
                  <a:pt x="9816" y="732"/>
                </a:lnTo>
                <a:lnTo>
                  <a:pt x="9840" y="728"/>
                </a:lnTo>
                <a:lnTo>
                  <a:pt x="9865" y="725"/>
                </a:lnTo>
                <a:lnTo>
                  <a:pt x="9888" y="722"/>
                </a:lnTo>
                <a:lnTo>
                  <a:pt x="9910" y="719"/>
                </a:lnTo>
                <a:lnTo>
                  <a:pt x="9930" y="715"/>
                </a:lnTo>
                <a:lnTo>
                  <a:pt x="9948" y="711"/>
                </a:lnTo>
                <a:lnTo>
                  <a:pt x="9965" y="707"/>
                </a:lnTo>
                <a:lnTo>
                  <a:pt x="9980" y="703"/>
                </a:lnTo>
                <a:lnTo>
                  <a:pt x="9993" y="699"/>
                </a:lnTo>
                <a:lnTo>
                  <a:pt x="9994" y="684"/>
                </a:lnTo>
                <a:lnTo>
                  <a:pt x="9994" y="676"/>
                </a:lnTo>
                <a:lnTo>
                  <a:pt x="9993" y="663"/>
                </a:lnTo>
                <a:lnTo>
                  <a:pt x="9992" y="652"/>
                </a:lnTo>
                <a:lnTo>
                  <a:pt x="9990" y="641"/>
                </a:lnTo>
                <a:lnTo>
                  <a:pt x="9988" y="631"/>
                </a:lnTo>
                <a:lnTo>
                  <a:pt x="9984" y="623"/>
                </a:lnTo>
                <a:lnTo>
                  <a:pt x="9980" y="615"/>
                </a:lnTo>
                <a:lnTo>
                  <a:pt x="9975" y="608"/>
                </a:lnTo>
                <a:lnTo>
                  <a:pt x="9970" y="602"/>
                </a:lnTo>
                <a:lnTo>
                  <a:pt x="9961" y="596"/>
                </a:lnTo>
                <a:lnTo>
                  <a:pt x="9951" y="590"/>
                </a:lnTo>
                <a:lnTo>
                  <a:pt x="9939" y="585"/>
                </a:lnTo>
                <a:lnTo>
                  <a:pt x="9928" y="581"/>
                </a:lnTo>
                <a:lnTo>
                  <a:pt x="9915" y="578"/>
                </a:lnTo>
                <a:lnTo>
                  <a:pt x="9901" y="575"/>
                </a:lnTo>
                <a:lnTo>
                  <a:pt x="9887" y="574"/>
                </a:lnTo>
                <a:lnTo>
                  <a:pt x="9871" y="574"/>
                </a:lnTo>
                <a:lnTo>
                  <a:pt x="9856" y="574"/>
                </a:lnTo>
                <a:lnTo>
                  <a:pt x="9843" y="575"/>
                </a:lnTo>
                <a:lnTo>
                  <a:pt x="9830" y="577"/>
                </a:lnTo>
                <a:lnTo>
                  <a:pt x="9818" y="579"/>
                </a:lnTo>
                <a:lnTo>
                  <a:pt x="9808" y="582"/>
                </a:lnTo>
                <a:lnTo>
                  <a:pt x="9798" y="586"/>
                </a:lnTo>
                <a:lnTo>
                  <a:pt x="9789" y="590"/>
                </a:lnTo>
                <a:lnTo>
                  <a:pt x="9782" y="595"/>
                </a:lnTo>
                <a:lnTo>
                  <a:pt x="9775" y="601"/>
                </a:lnTo>
                <a:lnTo>
                  <a:pt x="9768" y="607"/>
                </a:lnTo>
                <a:lnTo>
                  <a:pt x="9762" y="615"/>
                </a:lnTo>
                <a:lnTo>
                  <a:pt x="9756" y="624"/>
                </a:lnTo>
                <a:lnTo>
                  <a:pt x="9751" y="634"/>
                </a:lnTo>
                <a:lnTo>
                  <a:pt x="9746" y="645"/>
                </a:lnTo>
                <a:lnTo>
                  <a:pt x="9742" y="657"/>
                </a:lnTo>
                <a:lnTo>
                  <a:pt x="9738" y="670"/>
                </a:lnTo>
                <a:lnTo>
                  <a:pt x="9654" y="658"/>
                </a:lnTo>
                <a:lnTo>
                  <a:pt x="9657" y="645"/>
                </a:lnTo>
                <a:lnTo>
                  <a:pt x="9661" y="633"/>
                </a:lnTo>
                <a:lnTo>
                  <a:pt x="9665" y="621"/>
                </a:lnTo>
                <a:lnTo>
                  <a:pt x="9669" y="610"/>
                </a:lnTo>
                <a:lnTo>
                  <a:pt x="9674" y="599"/>
                </a:lnTo>
                <a:lnTo>
                  <a:pt x="9680" y="589"/>
                </a:lnTo>
                <a:lnTo>
                  <a:pt x="9686" y="580"/>
                </a:lnTo>
                <a:lnTo>
                  <a:pt x="9692" y="571"/>
                </a:lnTo>
                <a:lnTo>
                  <a:pt x="9699" y="563"/>
                </a:lnTo>
                <a:lnTo>
                  <a:pt x="9706" y="556"/>
                </a:lnTo>
                <a:lnTo>
                  <a:pt x="9715" y="549"/>
                </a:lnTo>
                <a:lnTo>
                  <a:pt x="9724" y="542"/>
                </a:lnTo>
                <a:lnTo>
                  <a:pt x="9734" y="536"/>
                </a:lnTo>
                <a:lnTo>
                  <a:pt x="9744" y="530"/>
                </a:lnTo>
                <a:lnTo>
                  <a:pt x="9757" y="525"/>
                </a:lnTo>
                <a:lnTo>
                  <a:pt x="9769" y="520"/>
                </a:lnTo>
                <a:lnTo>
                  <a:pt x="9781" y="516"/>
                </a:lnTo>
                <a:lnTo>
                  <a:pt x="9794" y="513"/>
                </a:lnTo>
                <a:lnTo>
                  <a:pt x="9808" y="510"/>
                </a:lnTo>
                <a:lnTo>
                  <a:pt x="9822" y="507"/>
                </a:lnTo>
                <a:lnTo>
                  <a:pt x="9837" y="505"/>
                </a:lnTo>
                <a:lnTo>
                  <a:pt x="9852" y="504"/>
                </a:lnTo>
                <a:lnTo>
                  <a:pt x="9868" y="503"/>
                </a:lnTo>
                <a:lnTo>
                  <a:pt x="9884" y="503"/>
                </a:lnTo>
                <a:lnTo>
                  <a:pt x="9899" y="503"/>
                </a:lnTo>
                <a:lnTo>
                  <a:pt x="9914" y="503"/>
                </a:lnTo>
                <a:lnTo>
                  <a:pt x="9929" y="505"/>
                </a:lnTo>
                <a:lnTo>
                  <a:pt x="9942" y="506"/>
                </a:lnTo>
                <a:lnTo>
                  <a:pt x="9956" y="508"/>
                </a:lnTo>
                <a:lnTo>
                  <a:pt x="9968" y="511"/>
                </a:lnTo>
                <a:lnTo>
                  <a:pt x="9979" y="514"/>
                </a:lnTo>
                <a:lnTo>
                  <a:pt x="9990" y="518"/>
                </a:lnTo>
                <a:lnTo>
                  <a:pt x="10000" y="522"/>
                </a:lnTo>
                <a:lnTo>
                  <a:pt x="10009" y="526"/>
                </a:lnTo>
                <a:lnTo>
                  <a:pt x="10017" y="530"/>
                </a:lnTo>
                <a:lnTo>
                  <a:pt x="10025" y="535"/>
                </a:lnTo>
                <a:lnTo>
                  <a:pt x="10032" y="540"/>
                </a:lnTo>
                <a:lnTo>
                  <a:pt x="10039" y="545"/>
                </a:lnTo>
                <a:lnTo>
                  <a:pt x="10044" y="550"/>
                </a:lnTo>
                <a:lnTo>
                  <a:pt x="10049" y="556"/>
                </a:lnTo>
                <a:lnTo>
                  <a:pt x="10058" y="568"/>
                </a:lnTo>
                <a:lnTo>
                  <a:pt x="10066" y="582"/>
                </a:lnTo>
                <a:lnTo>
                  <a:pt x="10072" y="598"/>
                </a:lnTo>
                <a:lnTo>
                  <a:pt x="10076" y="614"/>
                </a:lnTo>
                <a:lnTo>
                  <a:pt x="10078" y="628"/>
                </a:lnTo>
                <a:lnTo>
                  <a:pt x="10079" y="645"/>
                </a:lnTo>
                <a:lnTo>
                  <a:pt x="10080" y="667"/>
                </a:lnTo>
                <a:lnTo>
                  <a:pt x="10080" y="694"/>
                </a:lnTo>
                <a:lnTo>
                  <a:pt x="10080" y="808"/>
                </a:lnTo>
                <a:lnTo>
                  <a:pt x="10081" y="836"/>
                </a:lnTo>
                <a:lnTo>
                  <a:pt x="10081" y="861"/>
                </a:lnTo>
                <a:lnTo>
                  <a:pt x="10081" y="884"/>
                </a:lnTo>
                <a:lnTo>
                  <a:pt x="10082" y="905"/>
                </a:lnTo>
                <a:lnTo>
                  <a:pt x="10083" y="922"/>
                </a:lnTo>
                <a:lnTo>
                  <a:pt x="10083" y="937"/>
                </a:lnTo>
                <a:lnTo>
                  <a:pt x="10085" y="949"/>
                </a:lnTo>
                <a:lnTo>
                  <a:pt x="10086" y="958"/>
                </a:lnTo>
                <a:lnTo>
                  <a:pt x="10089" y="974"/>
                </a:lnTo>
                <a:lnTo>
                  <a:pt x="10094" y="989"/>
                </a:lnTo>
                <a:lnTo>
                  <a:pt x="10100" y="1004"/>
                </a:lnTo>
                <a:lnTo>
                  <a:pt x="10107" y="1019"/>
                </a:lnTo>
                <a:lnTo>
                  <a:pt x="10017" y="1019"/>
                </a:lnTo>
                <a:lnTo>
                  <a:pt x="10011" y="1005"/>
                </a:lnTo>
                <a:lnTo>
                  <a:pt x="10007" y="990"/>
                </a:lnTo>
                <a:lnTo>
                  <a:pt x="10003" y="973"/>
                </a:lnTo>
                <a:lnTo>
                  <a:pt x="10001" y="956"/>
                </a:lnTo>
                <a:close/>
                <a:moveTo>
                  <a:pt x="9994" y="766"/>
                </a:moveTo>
                <a:lnTo>
                  <a:pt x="9981" y="771"/>
                </a:lnTo>
                <a:lnTo>
                  <a:pt x="9968" y="775"/>
                </a:lnTo>
                <a:lnTo>
                  <a:pt x="9952" y="780"/>
                </a:lnTo>
                <a:lnTo>
                  <a:pt x="9934" y="784"/>
                </a:lnTo>
                <a:lnTo>
                  <a:pt x="9897" y="791"/>
                </a:lnTo>
                <a:lnTo>
                  <a:pt x="9853" y="798"/>
                </a:lnTo>
                <a:lnTo>
                  <a:pt x="9828" y="802"/>
                </a:lnTo>
                <a:lnTo>
                  <a:pt x="9808" y="806"/>
                </a:lnTo>
                <a:lnTo>
                  <a:pt x="9791" y="811"/>
                </a:lnTo>
                <a:lnTo>
                  <a:pt x="9778" y="815"/>
                </a:lnTo>
                <a:lnTo>
                  <a:pt x="9768" y="821"/>
                </a:lnTo>
                <a:lnTo>
                  <a:pt x="9758" y="827"/>
                </a:lnTo>
                <a:lnTo>
                  <a:pt x="9751" y="834"/>
                </a:lnTo>
                <a:lnTo>
                  <a:pt x="9743" y="843"/>
                </a:lnTo>
                <a:lnTo>
                  <a:pt x="9738" y="852"/>
                </a:lnTo>
                <a:lnTo>
                  <a:pt x="9734" y="862"/>
                </a:lnTo>
                <a:lnTo>
                  <a:pt x="9732" y="872"/>
                </a:lnTo>
                <a:lnTo>
                  <a:pt x="9731" y="883"/>
                </a:lnTo>
                <a:lnTo>
                  <a:pt x="9732" y="892"/>
                </a:lnTo>
                <a:lnTo>
                  <a:pt x="9733" y="900"/>
                </a:lnTo>
                <a:lnTo>
                  <a:pt x="9735" y="907"/>
                </a:lnTo>
                <a:lnTo>
                  <a:pt x="9738" y="914"/>
                </a:lnTo>
                <a:lnTo>
                  <a:pt x="9741" y="921"/>
                </a:lnTo>
                <a:lnTo>
                  <a:pt x="9746" y="928"/>
                </a:lnTo>
                <a:lnTo>
                  <a:pt x="9752" y="934"/>
                </a:lnTo>
                <a:lnTo>
                  <a:pt x="9758" y="940"/>
                </a:lnTo>
                <a:lnTo>
                  <a:pt x="9765" y="945"/>
                </a:lnTo>
                <a:lnTo>
                  <a:pt x="9773" y="950"/>
                </a:lnTo>
                <a:lnTo>
                  <a:pt x="9781" y="954"/>
                </a:lnTo>
                <a:lnTo>
                  <a:pt x="9790" y="957"/>
                </a:lnTo>
                <a:lnTo>
                  <a:pt x="9800" y="959"/>
                </a:lnTo>
                <a:lnTo>
                  <a:pt x="9811" y="961"/>
                </a:lnTo>
                <a:lnTo>
                  <a:pt x="9822" y="962"/>
                </a:lnTo>
                <a:lnTo>
                  <a:pt x="9834" y="963"/>
                </a:lnTo>
                <a:lnTo>
                  <a:pt x="9846" y="962"/>
                </a:lnTo>
                <a:lnTo>
                  <a:pt x="9858" y="961"/>
                </a:lnTo>
                <a:lnTo>
                  <a:pt x="9869" y="960"/>
                </a:lnTo>
                <a:lnTo>
                  <a:pt x="9881" y="957"/>
                </a:lnTo>
                <a:lnTo>
                  <a:pt x="9891" y="954"/>
                </a:lnTo>
                <a:lnTo>
                  <a:pt x="9902" y="951"/>
                </a:lnTo>
                <a:lnTo>
                  <a:pt x="9912" y="946"/>
                </a:lnTo>
                <a:lnTo>
                  <a:pt x="9922" y="941"/>
                </a:lnTo>
                <a:lnTo>
                  <a:pt x="9931" y="935"/>
                </a:lnTo>
                <a:lnTo>
                  <a:pt x="9940" y="929"/>
                </a:lnTo>
                <a:lnTo>
                  <a:pt x="9948" y="923"/>
                </a:lnTo>
                <a:lnTo>
                  <a:pt x="9956" y="916"/>
                </a:lnTo>
                <a:lnTo>
                  <a:pt x="9963" y="908"/>
                </a:lnTo>
                <a:lnTo>
                  <a:pt x="9969" y="900"/>
                </a:lnTo>
                <a:lnTo>
                  <a:pt x="9975" y="891"/>
                </a:lnTo>
                <a:lnTo>
                  <a:pt x="9980" y="882"/>
                </a:lnTo>
                <a:lnTo>
                  <a:pt x="9983" y="875"/>
                </a:lnTo>
                <a:lnTo>
                  <a:pt x="9986" y="866"/>
                </a:lnTo>
                <a:lnTo>
                  <a:pt x="9988" y="857"/>
                </a:lnTo>
                <a:lnTo>
                  <a:pt x="9990" y="847"/>
                </a:lnTo>
                <a:lnTo>
                  <a:pt x="9993" y="824"/>
                </a:lnTo>
                <a:lnTo>
                  <a:pt x="9993" y="797"/>
                </a:lnTo>
                <a:lnTo>
                  <a:pt x="9994" y="766"/>
                </a:lnTo>
                <a:close/>
                <a:moveTo>
                  <a:pt x="10168" y="1061"/>
                </a:moveTo>
                <a:lnTo>
                  <a:pt x="10250" y="1073"/>
                </a:lnTo>
                <a:lnTo>
                  <a:pt x="10252" y="1082"/>
                </a:lnTo>
                <a:lnTo>
                  <a:pt x="10254" y="1090"/>
                </a:lnTo>
                <a:lnTo>
                  <a:pt x="10257" y="1098"/>
                </a:lnTo>
                <a:lnTo>
                  <a:pt x="10260" y="1106"/>
                </a:lnTo>
                <a:lnTo>
                  <a:pt x="10264" y="1112"/>
                </a:lnTo>
                <a:lnTo>
                  <a:pt x="10268" y="1119"/>
                </a:lnTo>
                <a:lnTo>
                  <a:pt x="10274" y="1124"/>
                </a:lnTo>
                <a:lnTo>
                  <a:pt x="10279" y="1129"/>
                </a:lnTo>
                <a:lnTo>
                  <a:pt x="10288" y="1134"/>
                </a:lnTo>
                <a:lnTo>
                  <a:pt x="10297" y="1139"/>
                </a:lnTo>
                <a:lnTo>
                  <a:pt x="10306" y="1143"/>
                </a:lnTo>
                <a:lnTo>
                  <a:pt x="10317" y="1147"/>
                </a:lnTo>
                <a:lnTo>
                  <a:pt x="10328" y="1150"/>
                </a:lnTo>
                <a:lnTo>
                  <a:pt x="10340" y="1152"/>
                </a:lnTo>
                <a:lnTo>
                  <a:pt x="10354" y="1153"/>
                </a:lnTo>
                <a:lnTo>
                  <a:pt x="10367" y="1153"/>
                </a:lnTo>
                <a:lnTo>
                  <a:pt x="10382" y="1153"/>
                </a:lnTo>
                <a:lnTo>
                  <a:pt x="10395" y="1152"/>
                </a:lnTo>
                <a:lnTo>
                  <a:pt x="10408" y="1150"/>
                </a:lnTo>
                <a:lnTo>
                  <a:pt x="10420" y="1147"/>
                </a:lnTo>
                <a:lnTo>
                  <a:pt x="10431" y="1143"/>
                </a:lnTo>
                <a:lnTo>
                  <a:pt x="10441" y="1139"/>
                </a:lnTo>
                <a:lnTo>
                  <a:pt x="10451" y="1134"/>
                </a:lnTo>
                <a:lnTo>
                  <a:pt x="10459" y="1129"/>
                </a:lnTo>
                <a:lnTo>
                  <a:pt x="10467" y="1122"/>
                </a:lnTo>
                <a:lnTo>
                  <a:pt x="10474" y="1116"/>
                </a:lnTo>
                <a:lnTo>
                  <a:pt x="10480" y="1108"/>
                </a:lnTo>
                <a:lnTo>
                  <a:pt x="10486" y="1100"/>
                </a:lnTo>
                <a:lnTo>
                  <a:pt x="10491" y="1092"/>
                </a:lnTo>
                <a:lnTo>
                  <a:pt x="10496" y="1082"/>
                </a:lnTo>
                <a:lnTo>
                  <a:pt x="10500" y="1073"/>
                </a:lnTo>
                <a:lnTo>
                  <a:pt x="10503" y="1062"/>
                </a:lnTo>
                <a:lnTo>
                  <a:pt x="10506" y="1046"/>
                </a:lnTo>
                <a:lnTo>
                  <a:pt x="10508" y="1022"/>
                </a:lnTo>
                <a:lnTo>
                  <a:pt x="10509" y="991"/>
                </a:lnTo>
                <a:lnTo>
                  <a:pt x="10509" y="953"/>
                </a:lnTo>
                <a:lnTo>
                  <a:pt x="10502" y="961"/>
                </a:lnTo>
                <a:lnTo>
                  <a:pt x="10495" y="968"/>
                </a:lnTo>
                <a:lnTo>
                  <a:pt x="10487" y="975"/>
                </a:lnTo>
                <a:lnTo>
                  <a:pt x="10479" y="982"/>
                </a:lnTo>
                <a:lnTo>
                  <a:pt x="10471" y="988"/>
                </a:lnTo>
                <a:lnTo>
                  <a:pt x="10463" y="993"/>
                </a:lnTo>
                <a:lnTo>
                  <a:pt x="10455" y="998"/>
                </a:lnTo>
                <a:lnTo>
                  <a:pt x="10446" y="1003"/>
                </a:lnTo>
                <a:lnTo>
                  <a:pt x="10437" y="1006"/>
                </a:lnTo>
                <a:lnTo>
                  <a:pt x="10428" y="1010"/>
                </a:lnTo>
                <a:lnTo>
                  <a:pt x="10419" y="1013"/>
                </a:lnTo>
                <a:lnTo>
                  <a:pt x="10409" y="1015"/>
                </a:lnTo>
                <a:lnTo>
                  <a:pt x="10400" y="1017"/>
                </a:lnTo>
                <a:lnTo>
                  <a:pt x="10390" y="1018"/>
                </a:lnTo>
                <a:lnTo>
                  <a:pt x="10380" y="1019"/>
                </a:lnTo>
                <a:lnTo>
                  <a:pt x="10369" y="1019"/>
                </a:lnTo>
                <a:lnTo>
                  <a:pt x="10356" y="1019"/>
                </a:lnTo>
                <a:lnTo>
                  <a:pt x="10343" y="1018"/>
                </a:lnTo>
                <a:lnTo>
                  <a:pt x="10331" y="1016"/>
                </a:lnTo>
                <a:lnTo>
                  <a:pt x="10319" y="1014"/>
                </a:lnTo>
                <a:lnTo>
                  <a:pt x="10308" y="1012"/>
                </a:lnTo>
                <a:lnTo>
                  <a:pt x="10297" y="1009"/>
                </a:lnTo>
                <a:lnTo>
                  <a:pt x="10286" y="1005"/>
                </a:lnTo>
                <a:lnTo>
                  <a:pt x="10276" y="1000"/>
                </a:lnTo>
                <a:lnTo>
                  <a:pt x="10266" y="995"/>
                </a:lnTo>
                <a:lnTo>
                  <a:pt x="10256" y="990"/>
                </a:lnTo>
                <a:lnTo>
                  <a:pt x="10247" y="984"/>
                </a:lnTo>
                <a:lnTo>
                  <a:pt x="10239" y="977"/>
                </a:lnTo>
                <a:lnTo>
                  <a:pt x="10230" y="970"/>
                </a:lnTo>
                <a:lnTo>
                  <a:pt x="10222" y="962"/>
                </a:lnTo>
                <a:lnTo>
                  <a:pt x="10214" y="953"/>
                </a:lnTo>
                <a:lnTo>
                  <a:pt x="10207" y="944"/>
                </a:lnTo>
                <a:lnTo>
                  <a:pt x="10200" y="935"/>
                </a:lnTo>
                <a:lnTo>
                  <a:pt x="10194" y="925"/>
                </a:lnTo>
                <a:lnTo>
                  <a:pt x="10188" y="915"/>
                </a:lnTo>
                <a:lnTo>
                  <a:pt x="10182" y="905"/>
                </a:lnTo>
                <a:lnTo>
                  <a:pt x="10177" y="894"/>
                </a:lnTo>
                <a:lnTo>
                  <a:pt x="10172" y="884"/>
                </a:lnTo>
                <a:lnTo>
                  <a:pt x="10168" y="873"/>
                </a:lnTo>
                <a:lnTo>
                  <a:pt x="10164" y="862"/>
                </a:lnTo>
                <a:lnTo>
                  <a:pt x="10158" y="839"/>
                </a:lnTo>
                <a:lnTo>
                  <a:pt x="10154" y="815"/>
                </a:lnTo>
                <a:lnTo>
                  <a:pt x="10151" y="790"/>
                </a:lnTo>
                <a:lnTo>
                  <a:pt x="10149" y="764"/>
                </a:lnTo>
                <a:lnTo>
                  <a:pt x="10149" y="746"/>
                </a:lnTo>
                <a:lnTo>
                  <a:pt x="10152" y="729"/>
                </a:lnTo>
                <a:lnTo>
                  <a:pt x="10154" y="712"/>
                </a:lnTo>
                <a:lnTo>
                  <a:pt x="10157" y="695"/>
                </a:lnTo>
                <a:lnTo>
                  <a:pt x="10160" y="677"/>
                </a:lnTo>
                <a:lnTo>
                  <a:pt x="10165" y="661"/>
                </a:lnTo>
                <a:lnTo>
                  <a:pt x="10170" y="645"/>
                </a:lnTo>
                <a:lnTo>
                  <a:pt x="10176" y="630"/>
                </a:lnTo>
                <a:lnTo>
                  <a:pt x="10183" y="615"/>
                </a:lnTo>
                <a:lnTo>
                  <a:pt x="10191" y="601"/>
                </a:lnTo>
                <a:lnTo>
                  <a:pt x="10199" y="588"/>
                </a:lnTo>
                <a:lnTo>
                  <a:pt x="10208" y="576"/>
                </a:lnTo>
                <a:lnTo>
                  <a:pt x="10218" y="565"/>
                </a:lnTo>
                <a:lnTo>
                  <a:pt x="10228" y="554"/>
                </a:lnTo>
                <a:lnTo>
                  <a:pt x="10240" y="545"/>
                </a:lnTo>
                <a:lnTo>
                  <a:pt x="10252" y="536"/>
                </a:lnTo>
                <a:lnTo>
                  <a:pt x="10265" y="528"/>
                </a:lnTo>
                <a:lnTo>
                  <a:pt x="10278" y="521"/>
                </a:lnTo>
                <a:lnTo>
                  <a:pt x="10292" y="515"/>
                </a:lnTo>
                <a:lnTo>
                  <a:pt x="10306" y="511"/>
                </a:lnTo>
                <a:lnTo>
                  <a:pt x="10321" y="507"/>
                </a:lnTo>
                <a:lnTo>
                  <a:pt x="10336" y="505"/>
                </a:lnTo>
                <a:lnTo>
                  <a:pt x="10353" y="503"/>
                </a:lnTo>
                <a:lnTo>
                  <a:pt x="10370" y="503"/>
                </a:lnTo>
                <a:lnTo>
                  <a:pt x="10381" y="503"/>
                </a:lnTo>
                <a:lnTo>
                  <a:pt x="10391" y="504"/>
                </a:lnTo>
                <a:lnTo>
                  <a:pt x="10402" y="505"/>
                </a:lnTo>
                <a:lnTo>
                  <a:pt x="10412" y="507"/>
                </a:lnTo>
                <a:lnTo>
                  <a:pt x="10422" y="510"/>
                </a:lnTo>
                <a:lnTo>
                  <a:pt x="10432" y="513"/>
                </a:lnTo>
                <a:lnTo>
                  <a:pt x="10442" y="516"/>
                </a:lnTo>
                <a:lnTo>
                  <a:pt x="10451" y="521"/>
                </a:lnTo>
                <a:lnTo>
                  <a:pt x="10460" y="526"/>
                </a:lnTo>
                <a:lnTo>
                  <a:pt x="10469" y="531"/>
                </a:lnTo>
                <a:lnTo>
                  <a:pt x="10478" y="537"/>
                </a:lnTo>
                <a:lnTo>
                  <a:pt x="10486" y="544"/>
                </a:lnTo>
                <a:lnTo>
                  <a:pt x="10494" y="551"/>
                </a:lnTo>
                <a:lnTo>
                  <a:pt x="10502" y="558"/>
                </a:lnTo>
                <a:lnTo>
                  <a:pt x="10509" y="567"/>
                </a:lnTo>
                <a:lnTo>
                  <a:pt x="10517" y="575"/>
                </a:lnTo>
                <a:lnTo>
                  <a:pt x="10517" y="513"/>
                </a:lnTo>
                <a:lnTo>
                  <a:pt x="10597" y="513"/>
                </a:lnTo>
                <a:lnTo>
                  <a:pt x="10597" y="950"/>
                </a:lnTo>
                <a:lnTo>
                  <a:pt x="10596" y="979"/>
                </a:lnTo>
                <a:lnTo>
                  <a:pt x="10595" y="1005"/>
                </a:lnTo>
                <a:lnTo>
                  <a:pt x="10593" y="1029"/>
                </a:lnTo>
                <a:lnTo>
                  <a:pt x="10591" y="1051"/>
                </a:lnTo>
                <a:lnTo>
                  <a:pt x="10587" y="1071"/>
                </a:lnTo>
                <a:lnTo>
                  <a:pt x="10583" y="1088"/>
                </a:lnTo>
                <a:lnTo>
                  <a:pt x="10578" y="1104"/>
                </a:lnTo>
                <a:lnTo>
                  <a:pt x="10573" y="1117"/>
                </a:lnTo>
                <a:lnTo>
                  <a:pt x="10566" y="1129"/>
                </a:lnTo>
                <a:lnTo>
                  <a:pt x="10559" y="1140"/>
                </a:lnTo>
                <a:lnTo>
                  <a:pt x="10550" y="1152"/>
                </a:lnTo>
                <a:lnTo>
                  <a:pt x="10541" y="1162"/>
                </a:lnTo>
                <a:lnTo>
                  <a:pt x="10531" y="1172"/>
                </a:lnTo>
                <a:lnTo>
                  <a:pt x="10520" y="1180"/>
                </a:lnTo>
                <a:lnTo>
                  <a:pt x="10508" y="1188"/>
                </a:lnTo>
                <a:lnTo>
                  <a:pt x="10496" y="1196"/>
                </a:lnTo>
                <a:lnTo>
                  <a:pt x="10482" y="1202"/>
                </a:lnTo>
                <a:lnTo>
                  <a:pt x="10468" y="1208"/>
                </a:lnTo>
                <a:lnTo>
                  <a:pt x="10453" y="1213"/>
                </a:lnTo>
                <a:lnTo>
                  <a:pt x="10438" y="1217"/>
                </a:lnTo>
                <a:lnTo>
                  <a:pt x="10421" y="1220"/>
                </a:lnTo>
                <a:lnTo>
                  <a:pt x="10404" y="1223"/>
                </a:lnTo>
                <a:lnTo>
                  <a:pt x="10386" y="1224"/>
                </a:lnTo>
                <a:lnTo>
                  <a:pt x="10368" y="1224"/>
                </a:lnTo>
                <a:lnTo>
                  <a:pt x="10345" y="1224"/>
                </a:lnTo>
                <a:lnTo>
                  <a:pt x="10324" y="1222"/>
                </a:lnTo>
                <a:lnTo>
                  <a:pt x="10304" y="1219"/>
                </a:lnTo>
                <a:lnTo>
                  <a:pt x="10285" y="1214"/>
                </a:lnTo>
                <a:lnTo>
                  <a:pt x="10268" y="1209"/>
                </a:lnTo>
                <a:lnTo>
                  <a:pt x="10251" y="1202"/>
                </a:lnTo>
                <a:lnTo>
                  <a:pt x="10236" y="1193"/>
                </a:lnTo>
                <a:lnTo>
                  <a:pt x="10221" y="1184"/>
                </a:lnTo>
                <a:lnTo>
                  <a:pt x="10214" y="1179"/>
                </a:lnTo>
                <a:lnTo>
                  <a:pt x="10208" y="1173"/>
                </a:lnTo>
                <a:lnTo>
                  <a:pt x="10202" y="1167"/>
                </a:lnTo>
                <a:lnTo>
                  <a:pt x="10197" y="1161"/>
                </a:lnTo>
                <a:lnTo>
                  <a:pt x="10192" y="1155"/>
                </a:lnTo>
                <a:lnTo>
                  <a:pt x="10188" y="1148"/>
                </a:lnTo>
                <a:lnTo>
                  <a:pt x="10184" y="1140"/>
                </a:lnTo>
                <a:lnTo>
                  <a:pt x="10180" y="1132"/>
                </a:lnTo>
                <a:lnTo>
                  <a:pt x="10177" y="1124"/>
                </a:lnTo>
                <a:lnTo>
                  <a:pt x="10174" y="1116"/>
                </a:lnTo>
                <a:lnTo>
                  <a:pt x="10172" y="1108"/>
                </a:lnTo>
                <a:lnTo>
                  <a:pt x="10170" y="1099"/>
                </a:lnTo>
                <a:lnTo>
                  <a:pt x="10168" y="1081"/>
                </a:lnTo>
                <a:lnTo>
                  <a:pt x="10168" y="1061"/>
                </a:lnTo>
                <a:close/>
                <a:moveTo>
                  <a:pt x="10238" y="758"/>
                </a:moveTo>
                <a:lnTo>
                  <a:pt x="10238" y="782"/>
                </a:lnTo>
                <a:lnTo>
                  <a:pt x="10240" y="804"/>
                </a:lnTo>
                <a:lnTo>
                  <a:pt x="10243" y="825"/>
                </a:lnTo>
                <a:lnTo>
                  <a:pt x="10247" y="844"/>
                </a:lnTo>
                <a:lnTo>
                  <a:pt x="10253" y="861"/>
                </a:lnTo>
                <a:lnTo>
                  <a:pt x="10260" y="876"/>
                </a:lnTo>
                <a:lnTo>
                  <a:pt x="10268" y="890"/>
                </a:lnTo>
                <a:lnTo>
                  <a:pt x="10277" y="903"/>
                </a:lnTo>
                <a:lnTo>
                  <a:pt x="10287" y="913"/>
                </a:lnTo>
                <a:lnTo>
                  <a:pt x="10298" y="922"/>
                </a:lnTo>
                <a:lnTo>
                  <a:pt x="10309" y="930"/>
                </a:lnTo>
                <a:lnTo>
                  <a:pt x="10321" y="937"/>
                </a:lnTo>
                <a:lnTo>
                  <a:pt x="10334" y="942"/>
                </a:lnTo>
                <a:lnTo>
                  <a:pt x="10347" y="945"/>
                </a:lnTo>
                <a:lnTo>
                  <a:pt x="10362" y="947"/>
                </a:lnTo>
                <a:lnTo>
                  <a:pt x="10377" y="948"/>
                </a:lnTo>
                <a:lnTo>
                  <a:pt x="10391" y="947"/>
                </a:lnTo>
                <a:lnTo>
                  <a:pt x="10405" y="945"/>
                </a:lnTo>
                <a:lnTo>
                  <a:pt x="10418" y="942"/>
                </a:lnTo>
                <a:lnTo>
                  <a:pt x="10431" y="937"/>
                </a:lnTo>
                <a:lnTo>
                  <a:pt x="10443" y="930"/>
                </a:lnTo>
                <a:lnTo>
                  <a:pt x="10455" y="923"/>
                </a:lnTo>
                <a:lnTo>
                  <a:pt x="10466" y="913"/>
                </a:lnTo>
                <a:lnTo>
                  <a:pt x="10476" y="903"/>
                </a:lnTo>
                <a:lnTo>
                  <a:pt x="10485" y="891"/>
                </a:lnTo>
                <a:lnTo>
                  <a:pt x="10493" y="877"/>
                </a:lnTo>
                <a:lnTo>
                  <a:pt x="10500" y="862"/>
                </a:lnTo>
                <a:lnTo>
                  <a:pt x="10506" y="845"/>
                </a:lnTo>
                <a:lnTo>
                  <a:pt x="10510" y="826"/>
                </a:lnTo>
                <a:lnTo>
                  <a:pt x="10513" y="806"/>
                </a:lnTo>
                <a:lnTo>
                  <a:pt x="10515" y="784"/>
                </a:lnTo>
                <a:lnTo>
                  <a:pt x="10516" y="761"/>
                </a:lnTo>
                <a:lnTo>
                  <a:pt x="10515" y="738"/>
                </a:lnTo>
                <a:lnTo>
                  <a:pt x="10513" y="717"/>
                </a:lnTo>
                <a:lnTo>
                  <a:pt x="10510" y="698"/>
                </a:lnTo>
                <a:lnTo>
                  <a:pt x="10506" y="679"/>
                </a:lnTo>
                <a:lnTo>
                  <a:pt x="10500" y="662"/>
                </a:lnTo>
                <a:lnTo>
                  <a:pt x="10493" y="647"/>
                </a:lnTo>
                <a:lnTo>
                  <a:pt x="10484" y="633"/>
                </a:lnTo>
                <a:lnTo>
                  <a:pt x="10475" y="620"/>
                </a:lnTo>
                <a:lnTo>
                  <a:pt x="10464" y="609"/>
                </a:lnTo>
                <a:lnTo>
                  <a:pt x="10453" y="600"/>
                </a:lnTo>
                <a:lnTo>
                  <a:pt x="10441" y="592"/>
                </a:lnTo>
                <a:lnTo>
                  <a:pt x="10429" y="585"/>
                </a:lnTo>
                <a:lnTo>
                  <a:pt x="10417" y="580"/>
                </a:lnTo>
                <a:lnTo>
                  <a:pt x="10403" y="576"/>
                </a:lnTo>
                <a:lnTo>
                  <a:pt x="10390" y="574"/>
                </a:lnTo>
                <a:lnTo>
                  <a:pt x="10376" y="574"/>
                </a:lnTo>
                <a:lnTo>
                  <a:pt x="10362" y="574"/>
                </a:lnTo>
                <a:lnTo>
                  <a:pt x="10347" y="576"/>
                </a:lnTo>
                <a:lnTo>
                  <a:pt x="10334" y="580"/>
                </a:lnTo>
                <a:lnTo>
                  <a:pt x="10322" y="585"/>
                </a:lnTo>
                <a:lnTo>
                  <a:pt x="10310" y="592"/>
                </a:lnTo>
                <a:lnTo>
                  <a:pt x="10299" y="600"/>
                </a:lnTo>
                <a:lnTo>
                  <a:pt x="10288" y="609"/>
                </a:lnTo>
                <a:lnTo>
                  <a:pt x="10277" y="620"/>
                </a:lnTo>
                <a:lnTo>
                  <a:pt x="10268" y="632"/>
                </a:lnTo>
                <a:lnTo>
                  <a:pt x="10260" y="646"/>
                </a:lnTo>
                <a:lnTo>
                  <a:pt x="10253" y="661"/>
                </a:lnTo>
                <a:lnTo>
                  <a:pt x="10248" y="677"/>
                </a:lnTo>
                <a:lnTo>
                  <a:pt x="10243" y="696"/>
                </a:lnTo>
                <a:lnTo>
                  <a:pt x="10240" y="715"/>
                </a:lnTo>
                <a:lnTo>
                  <a:pt x="10238" y="736"/>
                </a:lnTo>
                <a:lnTo>
                  <a:pt x="10238" y="758"/>
                </a:lnTo>
                <a:close/>
                <a:moveTo>
                  <a:pt x="10665" y="767"/>
                </a:moveTo>
                <a:lnTo>
                  <a:pt x="10665" y="749"/>
                </a:lnTo>
                <a:lnTo>
                  <a:pt x="10666" y="733"/>
                </a:lnTo>
                <a:lnTo>
                  <a:pt x="10667" y="717"/>
                </a:lnTo>
                <a:lnTo>
                  <a:pt x="10669" y="701"/>
                </a:lnTo>
                <a:lnTo>
                  <a:pt x="10672" y="685"/>
                </a:lnTo>
                <a:lnTo>
                  <a:pt x="10675" y="671"/>
                </a:lnTo>
                <a:lnTo>
                  <a:pt x="10679" y="657"/>
                </a:lnTo>
                <a:lnTo>
                  <a:pt x="10684" y="644"/>
                </a:lnTo>
                <a:lnTo>
                  <a:pt x="10689" y="631"/>
                </a:lnTo>
                <a:lnTo>
                  <a:pt x="10695" y="619"/>
                </a:lnTo>
                <a:lnTo>
                  <a:pt x="10701" y="608"/>
                </a:lnTo>
                <a:lnTo>
                  <a:pt x="10708" y="597"/>
                </a:lnTo>
                <a:lnTo>
                  <a:pt x="10716" y="586"/>
                </a:lnTo>
                <a:lnTo>
                  <a:pt x="10724" y="576"/>
                </a:lnTo>
                <a:lnTo>
                  <a:pt x="10733" y="567"/>
                </a:lnTo>
                <a:lnTo>
                  <a:pt x="10743" y="558"/>
                </a:lnTo>
                <a:lnTo>
                  <a:pt x="10760" y="545"/>
                </a:lnTo>
                <a:lnTo>
                  <a:pt x="10778" y="534"/>
                </a:lnTo>
                <a:lnTo>
                  <a:pt x="10796" y="524"/>
                </a:lnTo>
                <a:lnTo>
                  <a:pt x="10816" y="517"/>
                </a:lnTo>
                <a:lnTo>
                  <a:pt x="10836" y="510"/>
                </a:lnTo>
                <a:lnTo>
                  <a:pt x="10857" y="506"/>
                </a:lnTo>
                <a:lnTo>
                  <a:pt x="10879" y="503"/>
                </a:lnTo>
                <a:lnTo>
                  <a:pt x="10902" y="503"/>
                </a:lnTo>
                <a:lnTo>
                  <a:pt x="10915" y="503"/>
                </a:lnTo>
                <a:lnTo>
                  <a:pt x="10928" y="504"/>
                </a:lnTo>
                <a:lnTo>
                  <a:pt x="10940" y="505"/>
                </a:lnTo>
                <a:lnTo>
                  <a:pt x="10952" y="507"/>
                </a:lnTo>
                <a:lnTo>
                  <a:pt x="10965" y="509"/>
                </a:lnTo>
                <a:lnTo>
                  <a:pt x="10976" y="512"/>
                </a:lnTo>
                <a:lnTo>
                  <a:pt x="10987" y="516"/>
                </a:lnTo>
                <a:lnTo>
                  <a:pt x="10998" y="520"/>
                </a:lnTo>
                <a:lnTo>
                  <a:pt x="11008" y="524"/>
                </a:lnTo>
                <a:lnTo>
                  <a:pt x="11018" y="529"/>
                </a:lnTo>
                <a:lnTo>
                  <a:pt x="11028" y="535"/>
                </a:lnTo>
                <a:lnTo>
                  <a:pt x="11038" y="541"/>
                </a:lnTo>
                <a:lnTo>
                  <a:pt x="11047" y="547"/>
                </a:lnTo>
                <a:lnTo>
                  <a:pt x="11056" y="555"/>
                </a:lnTo>
                <a:lnTo>
                  <a:pt x="11065" y="562"/>
                </a:lnTo>
                <a:lnTo>
                  <a:pt x="11073" y="571"/>
                </a:lnTo>
                <a:lnTo>
                  <a:pt x="11081" y="579"/>
                </a:lnTo>
                <a:lnTo>
                  <a:pt x="11089" y="588"/>
                </a:lnTo>
                <a:lnTo>
                  <a:pt x="11096" y="598"/>
                </a:lnTo>
                <a:lnTo>
                  <a:pt x="11102" y="608"/>
                </a:lnTo>
                <a:lnTo>
                  <a:pt x="11108" y="618"/>
                </a:lnTo>
                <a:lnTo>
                  <a:pt x="11114" y="629"/>
                </a:lnTo>
                <a:lnTo>
                  <a:pt x="11118" y="640"/>
                </a:lnTo>
                <a:lnTo>
                  <a:pt x="11123" y="652"/>
                </a:lnTo>
                <a:lnTo>
                  <a:pt x="11127" y="664"/>
                </a:lnTo>
                <a:lnTo>
                  <a:pt x="11130" y="676"/>
                </a:lnTo>
                <a:lnTo>
                  <a:pt x="11133" y="690"/>
                </a:lnTo>
                <a:lnTo>
                  <a:pt x="11135" y="703"/>
                </a:lnTo>
                <a:lnTo>
                  <a:pt x="11137" y="716"/>
                </a:lnTo>
                <a:lnTo>
                  <a:pt x="11138" y="730"/>
                </a:lnTo>
                <a:lnTo>
                  <a:pt x="11139" y="745"/>
                </a:lnTo>
                <a:lnTo>
                  <a:pt x="11139" y="760"/>
                </a:lnTo>
                <a:lnTo>
                  <a:pt x="11139" y="783"/>
                </a:lnTo>
                <a:lnTo>
                  <a:pt x="11138" y="806"/>
                </a:lnTo>
                <a:lnTo>
                  <a:pt x="11135" y="827"/>
                </a:lnTo>
                <a:lnTo>
                  <a:pt x="11132" y="846"/>
                </a:lnTo>
                <a:lnTo>
                  <a:pt x="11128" y="865"/>
                </a:lnTo>
                <a:lnTo>
                  <a:pt x="11123" y="882"/>
                </a:lnTo>
                <a:lnTo>
                  <a:pt x="11117" y="898"/>
                </a:lnTo>
                <a:lnTo>
                  <a:pt x="11110" y="912"/>
                </a:lnTo>
                <a:lnTo>
                  <a:pt x="11102" y="926"/>
                </a:lnTo>
                <a:lnTo>
                  <a:pt x="11094" y="939"/>
                </a:lnTo>
                <a:lnTo>
                  <a:pt x="11085" y="951"/>
                </a:lnTo>
                <a:lnTo>
                  <a:pt x="11074" y="962"/>
                </a:lnTo>
                <a:lnTo>
                  <a:pt x="11063" y="972"/>
                </a:lnTo>
                <a:lnTo>
                  <a:pt x="11051" y="982"/>
                </a:lnTo>
                <a:lnTo>
                  <a:pt x="11039" y="991"/>
                </a:lnTo>
                <a:lnTo>
                  <a:pt x="11025" y="999"/>
                </a:lnTo>
                <a:lnTo>
                  <a:pt x="11011" y="1006"/>
                </a:lnTo>
                <a:lnTo>
                  <a:pt x="10997" y="1012"/>
                </a:lnTo>
                <a:lnTo>
                  <a:pt x="10982" y="1018"/>
                </a:lnTo>
                <a:lnTo>
                  <a:pt x="10967" y="1022"/>
                </a:lnTo>
                <a:lnTo>
                  <a:pt x="10950" y="1025"/>
                </a:lnTo>
                <a:lnTo>
                  <a:pt x="10935" y="1028"/>
                </a:lnTo>
                <a:lnTo>
                  <a:pt x="10919" y="1029"/>
                </a:lnTo>
                <a:lnTo>
                  <a:pt x="10902" y="1030"/>
                </a:lnTo>
                <a:lnTo>
                  <a:pt x="10889" y="1030"/>
                </a:lnTo>
                <a:lnTo>
                  <a:pt x="10876" y="1029"/>
                </a:lnTo>
                <a:lnTo>
                  <a:pt x="10864" y="1027"/>
                </a:lnTo>
                <a:lnTo>
                  <a:pt x="10852" y="1026"/>
                </a:lnTo>
                <a:lnTo>
                  <a:pt x="10840" y="1023"/>
                </a:lnTo>
                <a:lnTo>
                  <a:pt x="10828" y="1020"/>
                </a:lnTo>
                <a:lnTo>
                  <a:pt x="10817" y="1017"/>
                </a:lnTo>
                <a:lnTo>
                  <a:pt x="10806" y="1013"/>
                </a:lnTo>
                <a:lnTo>
                  <a:pt x="10796" y="1008"/>
                </a:lnTo>
                <a:lnTo>
                  <a:pt x="10786" y="1003"/>
                </a:lnTo>
                <a:lnTo>
                  <a:pt x="10776" y="998"/>
                </a:lnTo>
                <a:lnTo>
                  <a:pt x="10766" y="992"/>
                </a:lnTo>
                <a:lnTo>
                  <a:pt x="10757" y="985"/>
                </a:lnTo>
                <a:lnTo>
                  <a:pt x="10747" y="978"/>
                </a:lnTo>
                <a:lnTo>
                  <a:pt x="10738" y="970"/>
                </a:lnTo>
                <a:lnTo>
                  <a:pt x="10730" y="962"/>
                </a:lnTo>
                <a:lnTo>
                  <a:pt x="10722" y="953"/>
                </a:lnTo>
                <a:lnTo>
                  <a:pt x="10715" y="944"/>
                </a:lnTo>
                <a:lnTo>
                  <a:pt x="10708" y="934"/>
                </a:lnTo>
                <a:lnTo>
                  <a:pt x="10701" y="924"/>
                </a:lnTo>
                <a:lnTo>
                  <a:pt x="10695" y="914"/>
                </a:lnTo>
                <a:lnTo>
                  <a:pt x="10690" y="903"/>
                </a:lnTo>
                <a:lnTo>
                  <a:pt x="10685" y="891"/>
                </a:lnTo>
                <a:lnTo>
                  <a:pt x="10681" y="879"/>
                </a:lnTo>
                <a:lnTo>
                  <a:pt x="10677" y="867"/>
                </a:lnTo>
                <a:lnTo>
                  <a:pt x="10674" y="854"/>
                </a:lnTo>
                <a:lnTo>
                  <a:pt x="10671" y="840"/>
                </a:lnTo>
                <a:lnTo>
                  <a:pt x="10669" y="827"/>
                </a:lnTo>
                <a:lnTo>
                  <a:pt x="10667" y="812"/>
                </a:lnTo>
                <a:lnTo>
                  <a:pt x="10666" y="798"/>
                </a:lnTo>
                <a:lnTo>
                  <a:pt x="10665" y="782"/>
                </a:lnTo>
                <a:lnTo>
                  <a:pt x="10665" y="767"/>
                </a:lnTo>
                <a:close/>
                <a:moveTo>
                  <a:pt x="10752" y="767"/>
                </a:moveTo>
                <a:lnTo>
                  <a:pt x="10754" y="790"/>
                </a:lnTo>
                <a:lnTo>
                  <a:pt x="10756" y="812"/>
                </a:lnTo>
                <a:lnTo>
                  <a:pt x="10759" y="833"/>
                </a:lnTo>
                <a:lnTo>
                  <a:pt x="10764" y="851"/>
                </a:lnTo>
                <a:lnTo>
                  <a:pt x="10770" y="869"/>
                </a:lnTo>
                <a:lnTo>
                  <a:pt x="10777" y="885"/>
                </a:lnTo>
                <a:lnTo>
                  <a:pt x="10785" y="899"/>
                </a:lnTo>
                <a:lnTo>
                  <a:pt x="10795" y="912"/>
                </a:lnTo>
                <a:lnTo>
                  <a:pt x="10806" y="923"/>
                </a:lnTo>
                <a:lnTo>
                  <a:pt x="10818" y="933"/>
                </a:lnTo>
                <a:lnTo>
                  <a:pt x="10830" y="941"/>
                </a:lnTo>
                <a:lnTo>
                  <a:pt x="10843" y="948"/>
                </a:lnTo>
                <a:lnTo>
                  <a:pt x="10857" y="953"/>
                </a:lnTo>
                <a:lnTo>
                  <a:pt x="10871" y="957"/>
                </a:lnTo>
                <a:lnTo>
                  <a:pt x="10886" y="959"/>
                </a:lnTo>
                <a:lnTo>
                  <a:pt x="10902" y="960"/>
                </a:lnTo>
                <a:lnTo>
                  <a:pt x="10918" y="959"/>
                </a:lnTo>
                <a:lnTo>
                  <a:pt x="10933" y="957"/>
                </a:lnTo>
                <a:lnTo>
                  <a:pt x="10947" y="953"/>
                </a:lnTo>
                <a:lnTo>
                  <a:pt x="10962" y="948"/>
                </a:lnTo>
                <a:lnTo>
                  <a:pt x="10975" y="941"/>
                </a:lnTo>
                <a:lnTo>
                  <a:pt x="10987" y="933"/>
                </a:lnTo>
                <a:lnTo>
                  <a:pt x="10999" y="923"/>
                </a:lnTo>
                <a:lnTo>
                  <a:pt x="11009" y="911"/>
                </a:lnTo>
                <a:lnTo>
                  <a:pt x="11019" y="899"/>
                </a:lnTo>
                <a:lnTo>
                  <a:pt x="11028" y="884"/>
                </a:lnTo>
                <a:lnTo>
                  <a:pt x="11035" y="868"/>
                </a:lnTo>
                <a:lnTo>
                  <a:pt x="11041" y="850"/>
                </a:lnTo>
                <a:lnTo>
                  <a:pt x="11046" y="831"/>
                </a:lnTo>
                <a:lnTo>
                  <a:pt x="11049" y="810"/>
                </a:lnTo>
                <a:lnTo>
                  <a:pt x="11051" y="788"/>
                </a:lnTo>
                <a:lnTo>
                  <a:pt x="11052" y="764"/>
                </a:lnTo>
                <a:lnTo>
                  <a:pt x="11051" y="741"/>
                </a:lnTo>
                <a:lnTo>
                  <a:pt x="11049" y="720"/>
                </a:lnTo>
                <a:lnTo>
                  <a:pt x="11046" y="700"/>
                </a:lnTo>
                <a:lnTo>
                  <a:pt x="11041" y="681"/>
                </a:lnTo>
                <a:lnTo>
                  <a:pt x="11035" y="664"/>
                </a:lnTo>
                <a:lnTo>
                  <a:pt x="11028" y="648"/>
                </a:lnTo>
                <a:lnTo>
                  <a:pt x="11019" y="634"/>
                </a:lnTo>
                <a:lnTo>
                  <a:pt x="11009" y="622"/>
                </a:lnTo>
                <a:lnTo>
                  <a:pt x="10998" y="610"/>
                </a:lnTo>
                <a:lnTo>
                  <a:pt x="10987" y="601"/>
                </a:lnTo>
                <a:lnTo>
                  <a:pt x="10974" y="592"/>
                </a:lnTo>
                <a:lnTo>
                  <a:pt x="10961" y="586"/>
                </a:lnTo>
                <a:lnTo>
                  <a:pt x="10947" y="580"/>
                </a:lnTo>
                <a:lnTo>
                  <a:pt x="10933" y="577"/>
                </a:lnTo>
                <a:lnTo>
                  <a:pt x="10918" y="574"/>
                </a:lnTo>
                <a:lnTo>
                  <a:pt x="10902" y="574"/>
                </a:lnTo>
                <a:lnTo>
                  <a:pt x="10886" y="574"/>
                </a:lnTo>
                <a:lnTo>
                  <a:pt x="10871" y="577"/>
                </a:lnTo>
                <a:lnTo>
                  <a:pt x="10857" y="580"/>
                </a:lnTo>
                <a:lnTo>
                  <a:pt x="10843" y="585"/>
                </a:lnTo>
                <a:lnTo>
                  <a:pt x="10830" y="592"/>
                </a:lnTo>
                <a:lnTo>
                  <a:pt x="10818" y="600"/>
                </a:lnTo>
                <a:lnTo>
                  <a:pt x="10806" y="610"/>
                </a:lnTo>
                <a:lnTo>
                  <a:pt x="10795" y="621"/>
                </a:lnTo>
                <a:lnTo>
                  <a:pt x="10785" y="634"/>
                </a:lnTo>
                <a:lnTo>
                  <a:pt x="10777" y="648"/>
                </a:lnTo>
                <a:lnTo>
                  <a:pt x="10770" y="664"/>
                </a:lnTo>
                <a:lnTo>
                  <a:pt x="10764" y="681"/>
                </a:lnTo>
                <a:lnTo>
                  <a:pt x="10759" y="701"/>
                </a:lnTo>
                <a:lnTo>
                  <a:pt x="10756" y="722"/>
                </a:lnTo>
                <a:lnTo>
                  <a:pt x="10754" y="743"/>
                </a:lnTo>
                <a:lnTo>
                  <a:pt x="10752" y="767"/>
                </a:lnTo>
                <a:close/>
                <a:moveTo>
                  <a:pt x="11195" y="1061"/>
                </a:moveTo>
                <a:lnTo>
                  <a:pt x="11278" y="1073"/>
                </a:lnTo>
                <a:lnTo>
                  <a:pt x="11280" y="1082"/>
                </a:lnTo>
                <a:lnTo>
                  <a:pt x="11282" y="1090"/>
                </a:lnTo>
                <a:lnTo>
                  <a:pt x="11284" y="1098"/>
                </a:lnTo>
                <a:lnTo>
                  <a:pt x="11288" y="1106"/>
                </a:lnTo>
                <a:lnTo>
                  <a:pt x="11292" y="1112"/>
                </a:lnTo>
                <a:lnTo>
                  <a:pt x="11296" y="1119"/>
                </a:lnTo>
                <a:lnTo>
                  <a:pt x="11301" y="1124"/>
                </a:lnTo>
                <a:lnTo>
                  <a:pt x="11307" y="1129"/>
                </a:lnTo>
                <a:lnTo>
                  <a:pt x="11315" y="1134"/>
                </a:lnTo>
                <a:lnTo>
                  <a:pt x="11324" y="1139"/>
                </a:lnTo>
                <a:lnTo>
                  <a:pt x="11334" y="1143"/>
                </a:lnTo>
                <a:lnTo>
                  <a:pt x="11345" y="1147"/>
                </a:lnTo>
                <a:lnTo>
                  <a:pt x="11357" y="1150"/>
                </a:lnTo>
                <a:lnTo>
                  <a:pt x="11369" y="1152"/>
                </a:lnTo>
                <a:lnTo>
                  <a:pt x="11382" y="1153"/>
                </a:lnTo>
                <a:lnTo>
                  <a:pt x="11395" y="1153"/>
                </a:lnTo>
                <a:lnTo>
                  <a:pt x="11409" y="1153"/>
                </a:lnTo>
                <a:lnTo>
                  <a:pt x="11423" y="1152"/>
                </a:lnTo>
                <a:lnTo>
                  <a:pt x="11436" y="1150"/>
                </a:lnTo>
                <a:lnTo>
                  <a:pt x="11448" y="1147"/>
                </a:lnTo>
                <a:lnTo>
                  <a:pt x="11459" y="1143"/>
                </a:lnTo>
                <a:lnTo>
                  <a:pt x="11469" y="1139"/>
                </a:lnTo>
                <a:lnTo>
                  <a:pt x="11478" y="1134"/>
                </a:lnTo>
                <a:lnTo>
                  <a:pt x="11487" y="1129"/>
                </a:lnTo>
                <a:lnTo>
                  <a:pt x="11495" y="1122"/>
                </a:lnTo>
                <a:lnTo>
                  <a:pt x="11502" y="1116"/>
                </a:lnTo>
                <a:lnTo>
                  <a:pt x="11508" y="1108"/>
                </a:lnTo>
                <a:lnTo>
                  <a:pt x="11514" y="1100"/>
                </a:lnTo>
                <a:lnTo>
                  <a:pt x="11519" y="1092"/>
                </a:lnTo>
                <a:lnTo>
                  <a:pt x="11524" y="1082"/>
                </a:lnTo>
                <a:lnTo>
                  <a:pt x="11527" y="1073"/>
                </a:lnTo>
                <a:lnTo>
                  <a:pt x="11531" y="1062"/>
                </a:lnTo>
                <a:lnTo>
                  <a:pt x="11533" y="1046"/>
                </a:lnTo>
                <a:lnTo>
                  <a:pt x="11535" y="1022"/>
                </a:lnTo>
                <a:lnTo>
                  <a:pt x="11537" y="991"/>
                </a:lnTo>
                <a:lnTo>
                  <a:pt x="11537" y="953"/>
                </a:lnTo>
                <a:lnTo>
                  <a:pt x="11530" y="961"/>
                </a:lnTo>
                <a:lnTo>
                  <a:pt x="11522" y="968"/>
                </a:lnTo>
                <a:lnTo>
                  <a:pt x="11515" y="975"/>
                </a:lnTo>
                <a:lnTo>
                  <a:pt x="11507" y="982"/>
                </a:lnTo>
                <a:lnTo>
                  <a:pt x="11499" y="988"/>
                </a:lnTo>
                <a:lnTo>
                  <a:pt x="11491" y="993"/>
                </a:lnTo>
                <a:lnTo>
                  <a:pt x="11482" y="998"/>
                </a:lnTo>
                <a:lnTo>
                  <a:pt x="11474" y="1003"/>
                </a:lnTo>
                <a:lnTo>
                  <a:pt x="11465" y="1006"/>
                </a:lnTo>
                <a:lnTo>
                  <a:pt x="11456" y="1010"/>
                </a:lnTo>
                <a:lnTo>
                  <a:pt x="11447" y="1013"/>
                </a:lnTo>
                <a:lnTo>
                  <a:pt x="11437" y="1015"/>
                </a:lnTo>
                <a:lnTo>
                  <a:pt x="11427" y="1017"/>
                </a:lnTo>
                <a:lnTo>
                  <a:pt x="11418" y="1018"/>
                </a:lnTo>
                <a:lnTo>
                  <a:pt x="11407" y="1019"/>
                </a:lnTo>
                <a:lnTo>
                  <a:pt x="11397" y="1019"/>
                </a:lnTo>
                <a:lnTo>
                  <a:pt x="11384" y="1019"/>
                </a:lnTo>
                <a:lnTo>
                  <a:pt x="11372" y="1018"/>
                </a:lnTo>
                <a:lnTo>
                  <a:pt x="11360" y="1016"/>
                </a:lnTo>
                <a:lnTo>
                  <a:pt x="11347" y="1014"/>
                </a:lnTo>
                <a:lnTo>
                  <a:pt x="11336" y="1012"/>
                </a:lnTo>
                <a:lnTo>
                  <a:pt x="11325" y="1009"/>
                </a:lnTo>
                <a:lnTo>
                  <a:pt x="11314" y="1005"/>
                </a:lnTo>
                <a:lnTo>
                  <a:pt x="11304" y="1000"/>
                </a:lnTo>
                <a:lnTo>
                  <a:pt x="11294" y="995"/>
                </a:lnTo>
                <a:lnTo>
                  <a:pt x="11284" y="990"/>
                </a:lnTo>
                <a:lnTo>
                  <a:pt x="11275" y="984"/>
                </a:lnTo>
                <a:lnTo>
                  <a:pt x="11266" y="977"/>
                </a:lnTo>
                <a:lnTo>
                  <a:pt x="11258" y="970"/>
                </a:lnTo>
                <a:lnTo>
                  <a:pt x="11250" y="962"/>
                </a:lnTo>
                <a:lnTo>
                  <a:pt x="11242" y="953"/>
                </a:lnTo>
                <a:lnTo>
                  <a:pt x="11235" y="944"/>
                </a:lnTo>
                <a:lnTo>
                  <a:pt x="11228" y="935"/>
                </a:lnTo>
                <a:lnTo>
                  <a:pt x="11221" y="925"/>
                </a:lnTo>
                <a:lnTo>
                  <a:pt x="11215" y="915"/>
                </a:lnTo>
                <a:lnTo>
                  <a:pt x="11210" y="905"/>
                </a:lnTo>
                <a:lnTo>
                  <a:pt x="11205" y="894"/>
                </a:lnTo>
                <a:lnTo>
                  <a:pt x="11200" y="884"/>
                </a:lnTo>
                <a:lnTo>
                  <a:pt x="11196" y="873"/>
                </a:lnTo>
                <a:lnTo>
                  <a:pt x="11192" y="862"/>
                </a:lnTo>
                <a:lnTo>
                  <a:pt x="11186" y="839"/>
                </a:lnTo>
                <a:lnTo>
                  <a:pt x="11181" y="815"/>
                </a:lnTo>
                <a:lnTo>
                  <a:pt x="11179" y="790"/>
                </a:lnTo>
                <a:lnTo>
                  <a:pt x="11178" y="764"/>
                </a:lnTo>
                <a:lnTo>
                  <a:pt x="11178" y="746"/>
                </a:lnTo>
                <a:lnTo>
                  <a:pt x="11179" y="729"/>
                </a:lnTo>
                <a:lnTo>
                  <a:pt x="11181" y="712"/>
                </a:lnTo>
                <a:lnTo>
                  <a:pt x="11184" y="695"/>
                </a:lnTo>
                <a:lnTo>
                  <a:pt x="11188" y="677"/>
                </a:lnTo>
                <a:lnTo>
                  <a:pt x="11192" y="661"/>
                </a:lnTo>
                <a:lnTo>
                  <a:pt x="11198" y="645"/>
                </a:lnTo>
                <a:lnTo>
                  <a:pt x="11204" y="630"/>
                </a:lnTo>
                <a:lnTo>
                  <a:pt x="11211" y="615"/>
                </a:lnTo>
                <a:lnTo>
                  <a:pt x="11218" y="601"/>
                </a:lnTo>
                <a:lnTo>
                  <a:pt x="11227" y="588"/>
                </a:lnTo>
                <a:lnTo>
                  <a:pt x="11236" y="576"/>
                </a:lnTo>
                <a:lnTo>
                  <a:pt x="11246" y="565"/>
                </a:lnTo>
                <a:lnTo>
                  <a:pt x="11256" y="554"/>
                </a:lnTo>
                <a:lnTo>
                  <a:pt x="11268" y="545"/>
                </a:lnTo>
                <a:lnTo>
                  <a:pt x="11280" y="536"/>
                </a:lnTo>
                <a:lnTo>
                  <a:pt x="11292" y="528"/>
                </a:lnTo>
                <a:lnTo>
                  <a:pt x="11306" y="521"/>
                </a:lnTo>
                <a:lnTo>
                  <a:pt x="11319" y="515"/>
                </a:lnTo>
                <a:lnTo>
                  <a:pt x="11334" y="511"/>
                </a:lnTo>
                <a:lnTo>
                  <a:pt x="11348" y="507"/>
                </a:lnTo>
                <a:lnTo>
                  <a:pt x="11365" y="505"/>
                </a:lnTo>
                <a:lnTo>
                  <a:pt x="11381" y="503"/>
                </a:lnTo>
                <a:lnTo>
                  <a:pt x="11397" y="503"/>
                </a:lnTo>
                <a:lnTo>
                  <a:pt x="11408" y="503"/>
                </a:lnTo>
                <a:lnTo>
                  <a:pt x="11419" y="504"/>
                </a:lnTo>
                <a:lnTo>
                  <a:pt x="11430" y="505"/>
                </a:lnTo>
                <a:lnTo>
                  <a:pt x="11440" y="507"/>
                </a:lnTo>
                <a:lnTo>
                  <a:pt x="11450" y="510"/>
                </a:lnTo>
                <a:lnTo>
                  <a:pt x="11460" y="513"/>
                </a:lnTo>
                <a:lnTo>
                  <a:pt x="11469" y="516"/>
                </a:lnTo>
                <a:lnTo>
                  <a:pt x="11479" y="521"/>
                </a:lnTo>
                <a:lnTo>
                  <a:pt x="11488" y="526"/>
                </a:lnTo>
                <a:lnTo>
                  <a:pt x="11497" y="531"/>
                </a:lnTo>
                <a:lnTo>
                  <a:pt x="11505" y="537"/>
                </a:lnTo>
                <a:lnTo>
                  <a:pt x="11514" y="544"/>
                </a:lnTo>
                <a:lnTo>
                  <a:pt x="11522" y="551"/>
                </a:lnTo>
                <a:lnTo>
                  <a:pt x="11530" y="558"/>
                </a:lnTo>
                <a:lnTo>
                  <a:pt x="11537" y="567"/>
                </a:lnTo>
                <a:lnTo>
                  <a:pt x="11545" y="575"/>
                </a:lnTo>
                <a:lnTo>
                  <a:pt x="11545" y="513"/>
                </a:lnTo>
                <a:lnTo>
                  <a:pt x="11624" y="513"/>
                </a:lnTo>
                <a:lnTo>
                  <a:pt x="11624" y="950"/>
                </a:lnTo>
                <a:lnTo>
                  <a:pt x="11624" y="979"/>
                </a:lnTo>
                <a:lnTo>
                  <a:pt x="11623" y="1005"/>
                </a:lnTo>
                <a:lnTo>
                  <a:pt x="11621" y="1029"/>
                </a:lnTo>
                <a:lnTo>
                  <a:pt x="11618" y="1051"/>
                </a:lnTo>
                <a:lnTo>
                  <a:pt x="11615" y="1071"/>
                </a:lnTo>
                <a:lnTo>
                  <a:pt x="11611" y="1088"/>
                </a:lnTo>
                <a:lnTo>
                  <a:pt x="11606" y="1104"/>
                </a:lnTo>
                <a:lnTo>
                  <a:pt x="11600" y="1117"/>
                </a:lnTo>
                <a:lnTo>
                  <a:pt x="11594" y="1129"/>
                </a:lnTo>
                <a:lnTo>
                  <a:pt x="11587" y="1140"/>
                </a:lnTo>
                <a:lnTo>
                  <a:pt x="11579" y="1152"/>
                </a:lnTo>
                <a:lnTo>
                  <a:pt x="11569" y="1162"/>
                </a:lnTo>
                <a:lnTo>
                  <a:pt x="11560" y="1172"/>
                </a:lnTo>
                <a:lnTo>
                  <a:pt x="11548" y="1180"/>
                </a:lnTo>
                <a:lnTo>
                  <a:pt x="11536" y="1188"/>
                </a:lnTo>
                <a:lnTo>
                  <a:pt x="11524" y="1196"/>
                </a:lnTo>
                <a:lnTo>
                  <a:pt x="11510" y="1202"/>
                </a:lnTo>
                <a:lnTo>
                  <a:pt x="11496" y="1208"/>
                </a:lnTo>
                <a:lnTo>
                  <a:pt x="11481" y="1213"/>
                </a:lnTo>
                <a:lnTo>
                  <a:pt x="11465" y="1217"/>
                </a:lnTo>
                <a:lnTo>
                  <a:pt x="11449" y="1220"/>
                </a:lnTo>
                <a:lnTo>
                  <a:pt x="11432" y="1223"/>
                </a:lnTo>
                <a:lnTo>
                  <a:pt x="11414" y="1224"/>
                </a:lnTo>
                <a:lnTo>
                  <a:pt x="11396" y="1224"/>
                </a:lnTo>
                <a:lnTo>
                  <a:pt x="11374" y="1224"/>
                </a:lnTo>
                <a:lnTo>
                  <a:pt x="11352" y="1222"/>
                </a:lnTo>
                <a:lnTo>
                  <a:pt x="11332" y="1219"/>
                </a:lnTo>
                <a:lnTo>
                  <a:pt x="11313" y="1214"/>
                </a:lnTo>
                <a:lnTo>
                  <a:pt x="11295" y="1209"/>
                </a:lnTo>
                <a:lnTo>
                  <a:pt x="11279" y="1202"/>
                </a:lnTo>
                <a:lnTo>
                  <a:pt x="11263" y="1193"/>
                </a:lnTo>
                <a:lnTo>
                  <a:pt x="11249" y="1184"/>
                </a:lnTo>
                <a:lnTo>
                  <a:pt x="11242" y="1179"/>
                </a:lnTo>
                <a:lnTo>
                  <a:pt x="11236" y="1173"/>
                </a:lnTo>
                <a:lnTo>
                  <a:pt x="11230" y="1167"/>
                </a:lnTo>
                <a:lnTo>
                  <a:pt x="11225" y="1161"/>
                </a:lnTo>
                <a:lnTo>
                  <a:pt x="11220" y="1155"/>
                </a:lnTo>
                <a:lnTo>
                  <a:pt x="11215" y="1148"/>
                </a:lnTo>
                <a:lnTo>
                  <a:pt x="11211" y="1140"/>
                </a:lnTo>
                <a:lnTo>
                  <a:pt x="11208" y="1132"/>
                </a:lnTo>
                <a:lnTo>
                  <a:pt x="11205" y="1124"/>
                </a:lnTo>
                <a:lnTo>
                  <a:pt x="11202" y="1116"/>
                </a:lnTo>
                <a:lnTo>
                  <a:pt x="11200" y="1108"/>
                </a:lnTo>
                <a:lnTo>
                  <a:pt x="11198" y="1099"/>
                </a:lnTo>
                <a:lnTo>
                  <a:pt x="11196" y="1081"/>
                </a:lnTo>
                <a:lnTo>
                  <a:pt x="11195" y="1061"/>
                </a:lnTo>
                <a:close/>
                <a:moveTo>
                  <a:pt x="11265" y="758"/>
                </a:moveTo>
                <a:lnTo>
                  <a:pt x="11266" y="782"/>
                </a:lnTo>
                <a:lnTo>
                  <a:pt x="11268" y="804"/>
                </a:lnTo>
                <a:lnTo>
                  <a:pt x="11271" y="825"/>
                </a:lnTo>
                <a:lnTo>
                  <a:pt x="11275" y="844"/>
                </a:lnTo>
                <a:lnTo>
                  <a:pt x="11281" y="861"/>
                </a:lnTo>
                <a:lnTo>
                  <a:pt x="11287" y="876"/>
                </a:lnTo>
                <a:lnTo>
                  <a:pt x="11295" y="890"/>
                </a:lnTo>
                <a:lnTo>
                  <a:pt x="11305" y="903"/>
                </a:lnTo>
                <a:lnTo>
                  <a:pt x="11315" y="913"/>
                </a:lnTo>
                <a:lnTo>
                  <a:pt x="11326" y="922"/>
                </a:lnTo>
                <a:lnTo>
                  <a:pt x="11337" y="930"/>
                </a:lnTo>
                <a:lnTo>
                  <a:pt x="11349" y="937"/>
                </a:lnTo>
                <a:lnTo>
                  <a:pt x="11363" y="942"/>
                </a:lnTo>
                <a:lnTo>
                  <a:pt x="11376" y="945"/>
                </a:lnTo>
                <a:lnTo>
                  <a:pt x="11390" y="947"/>
                </a:lnTo>
                <a:lnTo>
                  <a:pt x="11405" y="948"/>
                </a:lnTo>
                <a:lnTo>
                  <a:pt x="11419" y="947"/>
                </a:lnTo>
                <a:lnTo>
                  <a:pt x="11433" y="945"/>
                </a:lnTo>
                <a:lnTo>
                  <a:pt x="11446" y="942"/>
                </a:lnTo>
                <a:lnTo>
                  <a:pt x="11459" y="937"/>
                </a:lnTo>
                <a:lnTo>
                  <a:pt x="11471" y="930"/>
                </a:lnTo>
                <a:lnTo>
                  <a:pt x="11483" y="923"/>
                </a:lnTo>
                <a:lnTo>
                  <a:pt x="11493" y="913"/>
                </a:lnTo>
                <a:lnTo>
                  <a:pt x="11504" y="903"/>
                </a:lnTo>
                <a:lnTo>
                  <a:pt x="11513" y="891"/>
                </a:lnTo>
                <a:lnTo>
                  <a:pt x="11521" y="877"/>
                </a:lnTo>
                <a:lnTo>
                  <a:pt x="11528" y="862"/>
                </a:lnTo>
                <a:lnTo>
                  <a:pt x="11534" y="845"/>
                </a:lnTo>
                <a:lnTo>
                  <a:pt x="11538" y="826"/>
                </a:lnTo>
                <a:lnTo>
                  <a:pt x="11541" y="806"/>
                </a:lnTo>
                <a:lnTo>
                  <a:pt x="11543" y="784"/>
                </a:lnTo>
                <a:lnTo>
                  <a:pt x="11544" y="761"/>
                </a:lnTo>
                <a:lnTo>
                  <a:pt x="11543" y="738"/>
                </a:lnTo>
                <a:lnTo>
                  <a:pt x="11541" y="717"/>
                </a:lnTo>
                <a:lnTo>
                  <a:pt x="11538" y="698"/>
                </a:lnTo>
                <a:lnTo>
                  <a:pt x="11533" y="679"/>
                </a:lnTo>
                <a:lnTo>
                  <a:pt x="11528" y="662"/>
                </a:lnTo>
                <a:lnTo>
                  <a:pt x="11520" y="647"/>
                </a:lnTo>
                <a:lnTo>
                  <a:pt x="11512" y="633"/>
                </a:lnTo>
                <a:lnTo>
                  <a:pt x="11502" y="620"/>
                </a:lnTo>
                <a:lnTo>
                  <a:pt x="11492" y="609"/>
                </a:lnTo>
                <a:lnTo>
                  <a:pt x="11481" y="600"/>
                </a:lnTo>
                <a:lnTo>
                  <a:pt x="11469" y="592"/>
                </a:lnTo>
                <a:lnTo>
                  <a:pt x="11457" y="585"/>
                </a:lnTo>
                <a:lnTo>
                  <a:pt x="11444" y="580"/>
                </a:lnTo>
                <a:lnTo>
                  <a:pt x="11431" y="576"/>
                </a:lnTo>
                <a:lnTo>
                  <a:pt x="11418" y="574"/>
                </a:lnTo>
                <a:lnTo>
                  <a:pt x="11403" y="574"/>
                </a:lnTo>
                <a:lnTo>
                  <a:pt x="11389" y="574"/>
                </a:lnTo>
                <a:lnTo>
                  <a:pt x="11376" y="576"/>
                </a:lnTo>
                <a:lnTo>
                  <a:pt x="11363" y="580"/>
                </a:lnTo>
                <a:lnTo>
                  <a:pt x="11350" y="585"/>
                </a:lnTo>
                <a:lnTo>
                  <a:pt x="11338" y="592"/>
                </a:lnTo>
                <a:lnTo>
                  <a:pt x="11326" y="600"/>
                </a:lnTo>
                <a:lnTo>
                  <a:pt x="11316" y="609"/>
                </a:lnTo>
                <a:lnTo>
                  <a:pt x="11305" y="620"/>
                </a:lnTo>
                <a:lnTo>
                  <a:pt x="11296" y="632"/>
                </a:lnTo>
                <a:lnTo>
                  <a:pt x="11288" y="646"/>
                </a:lnTo>
                <a:lnTo>
                  <a:pt x="11281" y="661"/>
                </a:lnTo>
                <a:lnTo>
                  <a:pt x="11275" y="677"/>
                </a:lnTo>
                <a:lnTo>
                  <a:pt x="11271" y="696"/>
                </a:lnTo>
                <a:lnTo>
                  <a:pt x="11268" y="715"/>
                </a:lnTo>
                <a:lnTo>
                  <a:pt x="11266" y="736"/>
                </a:lnTo>
                <a:lnTo>
                  <a:pt x="11265" y="758"/>
                </a:lnTo>
                <a:close/>
                <a:moveTo>
                  <a:pt x="11724" y="419"/>
                </a:moveTo>
                <a:lnTo>
                  <a:pt x="11724" y="322"/>
                </a:lnTo>
                <a:lnTo>
                  <a:pt x="11811" y="322"/>
                </a:lnTo>
                <a:lnTo>
                  <a:pt x="11811" y="419"/>
                </a:lnTo>
                <a:lnTo>
                  <a:pt x="11724" y="419"/>
                </a:lnTo>
                <a:close/>
                <a:moveTo>
                  <a:pt x="11724" y="1019"/>
                </a:moveTo>
                <a:lnTo>
                  <a:pt x="11724" y="513"/>
                </a:lnTo>
                <a:lnTo>
                  <a:pt x="11811" y="513"/>
                </a:lnTo>
                <a:lnTo>
                  <a:pt x="11811" y="1019"/>
                </a:lnTo>
                <a:lnTo>
                  <a:pt x="11724" y="1019"/>
                </a:lnTo>
                <a:close/>
                <a:moveTo>
                  <a:pt x="12244" y="834"/>
                </a:moveTo>
                <a:lnTo>
                  <a:pt x="12327" y="846"/>
                </a:lnTo>
                <a:lnTo>
                  <a:pt x="12323" y="867"/>
                </a:lnTo>
                <a:lnTo>
                  <a:pt x="12318" y="887"/>
                </a:lnTo>
                <a:lnTo>
                  <a:pt x="12311" y="905"/>
                </a:lnTo>
                <a:lnTo>
                  <a:pt x="12303" y="923"/>
                </a:lnTo>
                <a:lnTo>
                  <a:pt x="12293" y="939"/>
                </a:lnTo>
                <a:lnTo>
                  <a:pt x="12283" y="954"/>
                </a:lnTo>
                <a:lnTo>
                  <a:pt x="12270" y="968"/>
                </a:lnTo>
                <a:lnTo>
                  <a:pt x="12257" y="981"/>
                </a:lnTo>
                <a:lnTo>
                  <a:pt x="12242" y="992"/>
                </a:lnTo>
                <a:lnTo>
                  <a:pt x="12227" y="1002"/>
                </a:lnTo>
                <a:lnTo>
                  <a:pt x="12211" y="1011"/>
                </a:lnTo>
                <a:lnTo>
                  <a:pt x="12194" y="1018"/>
                </a:lnTo>
                <a:lnTo>
                  <a:pt x="12176" y="1023"/>
                </a:lnTo>
                <a:lnTo>
                  <a:pt x="12156" y="1027"/>
                </a:lnTo>
                <a:lnTo>
                  <a:pt x="12137" y="1029"/>
                </a:lnTo>
                <a:lnTo>
                  <a:pt x="12117" y="1030"/>
                </a:lnTo>
                <a:lnTo>
                  <a:pt x="12104" y="1030"/>
                </a:lnTo>
                <a:lnTo>
                  <a:pt x="12091" y="1029"/>
                </a:lnTo>
                <a:lnTo>
                  <a:pt x="12079" y="1027"/>
                </a:lnTo>
                <a:lnTo>
                  <a:pt x="12067" y="1026"/>
                </a:lnTo>
                <a:lnTo>
                  <a:pt x="12056" y="1023"/>
                </a:lnTo>
                <a:lnTo>
                  <a:pt x="12045" y="1020"/>
                </a:lnTo>
                <a:lnTo>
                  <a:pt x="12034" y="1017"/>
                </a:lnTo>
                <a:lnTo>
                  <a:pt x="12023" y="1013"/>
                </a:lnTo>
                <a:lnTo>
                  <a:pt x="12013" y="1008"/>
                </a:lnTo>
                <a:lnTo>
                  <a:pt x="12003" y="1003"/>
                </a:lnTo>
                <a:lnTo>
                  <a:pt x="11994" y="998"/>
                </a:lnTo>
                <a:lnTo>
                  <a:pt x="11984" y="992"/>
                </a:lnTo>
                <a:lnTo>
                  <a:pt x="11975" y="985"/>
                </a:lnTo>
                <a:lnTo>
                  <a:pt x="11967" y="978"/>
                </a:lnTo>
                <a:lnTo>
                  <a:pt x="11957" y="970"/>
                </a:lnTo>
                <a:lnTo>
                  <a:pt x="11949" y="962"/>
                </a:lnTo>
                <a:lnTo>
                  <a:pt x="11942" y="953"/>
                </a:lnTo>
                <a:lnTo>
                  <a:pt x="11935" y="944"/>
                </a:lnTo>
                <a:lnTo>
                  <a:pt x="11928" y="935"/>
                </a:lnTo>
                <a:lnTo>
                  <a:pt x="11922" y="925"/>
                </a:lnTo>
                <a:lnTo>
                  <a:pt x="11916" y="914"/>
                </a:lnTo>
                <a:lnTo>
                  <a:pt x="11911" y="903"/>
                </a:lnTo>
                <a:lnTo>
                  <a:pt x="11906" y="892"/>
                </a:lnTo>
                <a:lnTo>
                  <a:pt x="11902" y="880"/>
                </a:lnTo>
                <a:lnTo>
                  <a:pt x="11899" y="868"/>
                </a:lnTo>
                <a:lnTo>
                  <a:pt x="11895" y="855"/>
                </a:lnTo>
                <a:lnTo>
                  <a:pt x="11893" y="842"/>
                </a:lnTo>
                <a:lnTo>
                  <a:pt x="11890" y="828"/>
                </a:lnTo>
                <a:lnTo>
                  <a:pt x="11889" y="814"/>
                </a:lnTo>
                <a:lnTo>
                  <a:pt x="11887" y="799"/>
                </a:lnTo>
                <a:lnTo>
                  <a:pt x="11887" y="784"/>
                </a:lnTo>
                <a:lnTo>
                  <a:pt x="11887" y="769"/>
                </a:lnTo>
                <a:lnTo>
                  <a:pt x="11887" y="748"/>
                </a:lnTo>
                <a:lnTo>
                  <a:pt x="11888" y="729"/>
                </a:lnTo>
                <a:lnTo>
                  <a:pt x="11890" y="710"/>
                </a:lnTo>
                <a:lnTo>
                  <a:pt x="11893" y="692"/>
                </a:lnTo>
                <a:lnTo>
                  <a:pt x="11897" y="674"/>
                </a:lnTo>
                <a:lnTo>
                  <a:pt x="11902" y="657"/>
                </a:lnTo>
                <a:lnTo>
                  <a:pt x="11907" y="640"/>
                </a:lnTo>
                <a:lnTo>
                  <a:pt x="11914" y="625"/>
                </a:lnTo>
                <a:lnTo>
                  <a:pt x="11921" y="610"/>
                </a:lnTo>
                <a:lnTo>
                  <a:pt x="11929" y="596"/>
                </a:lnTo>
                <a:lnTo>
                  <a:pt x="11938" y="583"/>
                </a:lnTo>
                <a:lnTo>
                  <a:pt x="11948" y="571"/>
                </a:lnTo>
                <a:lnTo>
                  <a:pt x="11958" y="560"/>
                </a:lnTo>
                <a:lnTo>
                  <a:pt x="11971" y="550"/>
                </a:lnTo>
                <a:lnTo>
                  <a:pt x="11984" y="541"/>
                </a:lnTo>
                <a:lnTo>
                  <a:pt x="11997" y="533"/>
                </a:lnTo>
                <a:lnTo>
                  <a:pt x="12011" y="526"/>
                </a:lnTo>
                <a:lnTo>
                  <a:pt x="12025" y="520"/>
                </a:lnTo>
                <a:lnTo>
                  <a:pt x="12040" y="514"/>
                </a:lnTo>
                <a:lnTo>
                  <a:pt x="12055" y="510"/>
                </a:lnTo>
                <a:lnTo>
                  <a:pt x="12070" y="507"/>
                </a:lnTo>
                <a:lnTo>
                  <a:pt x="12085" y="504"/>
                </a:lnTo>
                <a:lnTo>
                  <a:pt x="12101" y="503"/>
                </a:lnTo>
                <a:lnTo>
                  <a:pt x="12117" y="503"/>
                </a:lnTo>
                <a:lnTo>
                  <a:pt x="12137" y="503"/>
                </a:lnTo>
                <a:lnTo>
                  <a:pt x="12156" y="505"/>
                </a:lnTo>
                <a:lnTo>
                  <a:pt x="12176" y="508"/>
                </a:lnTo>
                <a:lnTo>
                  <a:pt x="12193" y="513"/>
                </a:lnTo>
                <a:lnTo>
                  <a:pt x="12209" y="519"/>
                </a:lnTo>
                <a:lnTo>
                  <a:pt x="12225" y="526"/>
                </a:lnTo>
                <a:lnTo>
                  <a:pt x="12239" y="534"/>
                </a:lnTo>
                <a:lnTo>
                  <a:pt x="12253" y="544"/>
                </a:lnTo>
                <a:lnTo>
                  <a:pt x="12265" y="555"/>
                </a:lnTo>
                <a:lnTo>
                  <a:pt x="12276" y="567"/>
                </a:lnTo>
                <a:lnTo>
                  <a:pt x="12286" y="580"/>
                </a:lnTo>
                <a:lnTo>
                  <a:pt x="12295" y="594"/>
                </a:lnTo>
                <a:lnTo>
                  <a:pt x="12303" y="610"/>
                </a:lnTo>
                <a:lnTo>
                  <a:pt x="12310" y="626"/>
                </a:lnTo>
                <a:lnTo>
                  <a:pt x="12315" y="644"/>
                </a:lnTo>
                <a:lnTo>
                  <a:pt x="12320" y="662"/>
                </a:lnTo>
                <a:lnTo>
                  <a:pt x="12237" y="675"/>
                </a:lnTo>
                <a:lnTo>
                  <a:pt x="12234" y="662"/>
                </a:lnTo>
                <a:lnTo>
                  <a:pt x="12230" y="651"/>
                </a:lnTo>
                <a:lnTo>
                  <a:pt x="12225" y="640"/>
                </a:lnTo>
                <a:lnTo>
                  <a:pt x="12220" y="630"/>
                </a:lnTo>
                <a:lnTo>
                  <a:pt x="12215" y="621"/>
                </a:lnTo>
                <a:lnTo>
                  <a:pt x="12209" y="613"/>
                </a:lnTo>
                <a:lnTo>
                  <a:pt x="12202" y="605"/>
                </a:lnTo>
                <a:lnTo>
                  <a:pt x="12195" y="598"/>
                </a:lnTo>
                <a:lnTo>
                  <a:pt x="12187" y="592"/>
                </a:lnTo>
                <a:lnTo>
                  <a:pt x="12179" y="587"/>
                </a:lnTo>
                <a:lnTo>
                  <a:pt x="12170" y="583"/>
                </a:lnTo>
                <a:lnTo>
                  <a:pt x="12161" y="579"/>
                </a:lnTo>
                <a:lnTo>
                  <a:pt x="12151" y="576"/>
                </a:lnTo>
                <a:lnTo>
                  <a:pt x="12141" y="574"/>
                </a:lnTo>
                <a:lnTo>
                  <a:pt x="12131" y="573"/>
                </a:lnTo>
                <a:lnTo>
                  <a:pt x="12121" y="573"/>
                </a:lnTo>
                <a:lnTo>
                  <a:pt x="12105" y="573"/>
                </a:lnTo>
                <a:lnTo>
                  <a:pt x="12090" y="575"/>
                </a:lnTo>
                <a:lnTo>
                  <a:pt x="12076" y="579"/>
                </a:lnTo>
                <a:lnTo>
                  <a:pt x="12062" y="584"/>
                </a:lnTo>
                <a:lnTo>
                  <a:pt x="12049" y="591"/>
                </a:lnTo>
                <a:lnTo>
                  <a:pt x="12037" y="599"/>
                </a:lnTo>
                <a:lnTo>
                  <a:pt x="12026" y="608"/>
                </a:lnTo>
                <a:lnTo>
                  <a:pt x="12015" y="619"/>
                </a:lnTo>
                <a:lnTo>
                  <a:pt x="12006" y="631"/>
                </a:lnTo>
                <a:lnTo>
                  <a:pt x="11998" y="645"/>
                </a:lnTo>
                <a:lnTo>
                  <a:pt x="11991" y="661"/>
                </a:lnTo>
                <a:lnTo>
                  <a:pt x="11985" y="679"/>
                </a:lnTo>
                <a:lnTo>
                  <a:pt x="11981" y="699"/>
                </a:lnTo>
                <a:lnTo>
                  <a:pt x="11978" y="719"/>
                </a:lnTo>
                <a:lnTo>
                  <a:pt x="11976" y="742"/>
                </a:lnTo>
                <a:lnTo>
                  <a:pt x="11975" y="766"/>
                </a:lnTo>
                <a:lnTo>
                  <a:pt x="11976" y="791"/>
                </a:lnTo>
                <a:lnTo>
                  <a:pt x="11978" y="813"/>
                </a:lnTo>
                <a:lnTo>
                  <a:pt x="11981" y="835"/>
                </a:lnTo>
                <a:lnTo>
                  <a:pt x="11985" y="854"/>
                </a:lnTo>
                <a:lnTo>
                  <a:pt x="11990" y="871"/>
                </a:lnTo>
                <a:lnTo>
                  <a:pt x="11997" y="887"/>
                </a:lnTo>
                <a:lnTo>
                  <a:pt x="12005" y="901"/>
                </a:lnTo>
                <a:lnTo>
                  <a:pt x="12014" y="914"/>
                </a:lnTo>
                <a:lnTo>
                  <a:pt x="12024" y="924"/>
                </a:lnTo>
                <a:lnTo>
                  <a:pt x="12035" y="934"/>
                </a:lnTo>
                <a:lnTo>
                  <a:pt x="12047" y="942"/>
                </a:lnTo>
                <a:lnTo>
                  <a:pt x="12059" y="948"/>
                </a:lnTo>
                <a:lnTo>
                  <a:pt x="12072" y="953"/>
                </a:lnTo>
                <a:lnTo>
                  <a:pt x="12086" y="957"/>
                </a:lnTo>
                <a:lnTo>
                  <a:pt x="12100" y="959"/>
                </a:lnTo>
                <a:lnTo>
                  <a:pt x="12116" y="960"/>
                </a:lnTo>
                <a:lnTo>
                  <a:pt x="12128" y="959"/>
                </a:lnTo>
                <a:lnTo>
                  <a:pt x="12140" y="958"/>
                </a:lnTo>
                <a:lnTo>
                  <a:pt x="12151" y="955"/>
                </a:lnTo>
                <a:lnTo>
                  <a:pt x="12163" y="952"/>
                </a:lnTo>
                <a:lnTo>
                  <a:pt x="12173" y="948"/>
                </a:lnTo>
                <a:lnTo>
                  <a:pt x="12183" y="942"/>
                </a:lnTo>
                <a:lnTo>
                  <a:pt x="12192" y="936"/>
                </a:lnTo>
                <a:lnTo>
                  <a:pt x="12201" y="929"/>
                </a:lnTo>
                <a:lnTo>
                  <a:pt x="12209" y="921"/>
                </a:lnTo>
                <a:lnTo>
                  <a:pt x="12216" y="912"/>
                </a:lnTo>
                <a:lnTo>
                  <a:pt x="12223" y="901"/>
                </a:lnTo>
                <a:lnTo>
                  <a:pt x="12228" y="890"/>
                </a:lnTo>
                <a:lnTo>
                  <a:pt x="12233" y="878"/>
                </a:lnTo>
                <a:lnTo>
                  <a:pt x="12238" y="864"/>
                </a:lnTo>
                <a:lnTo>
                  <a:pt x="12241" y="850"/>
                </a:lnTo>
                <a:lnTo>
                  <a:pt x="12244" y="834"/>
                </a:lnTo>
                <a:close/>
                <a:moveTo>
                  <a:pt x="12372" y="1019"/>
                </a:moveTo>
                <a:lnTo>
                  <a:pt x="12372" y="322"/>
                </a:lnTo>
                <a:lnTo>
                  <a:pt x="12457" y="322"/>
                </a:lnTo>
                <a:lnTo>
                  <a:pt x="12457" y="719"/>
                </a:lnTo>
                <a:lnTo>
                  <a:pt x="12661" y="513"/>
                </a:lnTo>
                <a:lnTo>
                  <a:pt x="12772" y="513"/>
                </a:lnTo>
                <a:lnTo>
                  <a:pt x="12579" y="702"/>
                </a:lnTo>
                <a:lnTo>
                  <a:pt x="12792" y="1019"/>
                </a:lnTo>
                <a:lnTo>
                  <a:pt x="12686" y="1019"/>
                </a:lnTo>
                <a:lnTo>
                  <a:pt x="12517" y="761"/>
                </a:lnTo>
                <a:lnTo>
                  <a:pt x="12457" y="819"/>
                </a:lnTo>
                <a:lnTo>
                  <a:pt x="12457" y="1019"/>
                </a:lnTo>
                <a:lnTo>
                  <a:pt x="12372" y="1019"/>
                </a:lnTo>
                <a:close/>
                <a:moveTo>
                  <a:pt x="12826" y="1214"/>
                </a:moveTo>
                <a:lnTo>
                  <a:pt x="12817" y="1134"/>
                </a:lnTo>
                <a:lnTo>
                  <a:pt x="12830" y="1137"/>
                </a:lnTo>
                <a:lnTo>
                  <a:pt x="12843" y="1140"/>
                </a:lnTo>
                <a:lnTo>
                  <a:pt x="12855" y="1141"/>
                </a:lnTo>
                <a:lnTo>
                  <a:pt x="12866" y="1142"/>
                </a:lnTo>
                <a:lnTo>
                  <a:pt x="12879" y="1141"/>
                </a:lnTo>
                <a:lnTo>
                  <a:pt x="12891" y="1139"/>
                </a:lnTo>
                <a:lnTo>
                  <a:pt x="12902" y="1136"/>
                </a:lnTo>
                <a:lnTo>
                  <a:pt x="12911" y="1132"/>
                </a:lnTo>
                <a:lnTo>
                  <a:pt x="12920" y="1127"/>
                </a:lnTo>
                <a:lnTo>
                  <a:pt x="12927" y="1121"/>
                </a:lnTo>
                <a:lnTo>
                  <a:pt x="12934" y="1114"/>
                </a:lnTo>
                <a:lnTo>
                  <a:pt x="12940" y="1105"/>
                </a:lnTo>
                <a:lnTo>
                  <a:pt x="12944" y="1097"/>
                </a:lnTo>
                <a:lnTo>
                  <a:pt x="12950" y="1083"/>
                </a:lnTo>
                <a:lnTo>
                  <a:pt x="12957" y="1065"/>
                </a:lnTo>
                <a:lnTo>
                  <a:pt x="12967" y="1042"/>
                </a:lnTo>
                <a:lnTo>
                  <a:pt x="12970" y="1033"/>
                </a:lnTo>
                <a:lnTo>
                  <a:pt x="12974" y="1021"/>
                </a:lnTo>
                <a:lnTo>
                  <a:pt x="12782" y="513"/>
                </a:lnTo>
                <a:lnTo>
                  <a:pt x="12873" y="513"/>
                </a:lnTo>
                <a:lnTo>
                  <a:pt x="12979" y="806"/>
                </a:lnTo>
                <a:lnTo>
                  <a:pt x="12990" y="834"/>
                </a:lnTo>
                <a:lnTo>
                  <a:pt x="12999" y="862"/>
                </a:lnTo>
                <a:lnTo>
                  <a:pt x="13008" y="892"/>
                </a:lnTo>
                <a:lnTo>
                  <a:pt x="13016" y="922"/>
                </a:lnTo>
                <a:lnTo>
                  <a:pt x="13024" y="894"/>
                </a:lnTo>
                <a:lnTo>
                  <a:pt x="13032" y="865"/>
                </a:lnTo>
                <a:lnTo>
                  <a:pt x="13042" y="837"/>
                </a:lnTo>
                <a:lnTo>
                  <a:pt x="13051" y="809"/>
                </a:lnTo>
                <a:lnTo>
                  <a:pt x="13159" y="513"/>
                </a:lnTo>
                <a:lnTo>
                  <a:pt x="13246" y="513"/>
                </a:lnTo>
                <a:lnTo>
                  <a:pt x="13054" y="1028"/>
                </a:lnTo>
                <a:lnTo>
                  <a:pt x="13039" y="1066"/>
                </a:lnTo>
                <a:lnTo>
                  <a:pt x="13026" y="1098"/>
                </a:lnTo>
                <a:lnTo>
                  <a:pt x="13015" y="1123"/>
                </a:lnTo>
                <a:lnTo>
                  <a:pt x="13006" y="1142"/>
                </a:lnTo>
                <a:lnTo>
                  <a:pt x="13000" y="1153"/>
                </a:lnTo>
                <a:lnTo>
                  <a:pt x="12994" y="1163"/>
                </a:lnTo>
                <a:lnTo>
                  <a:pt x="12987" y="1171"/>
                </a:lnTo>
                <a:lnTo>
                  <a:pt x="12981" y="1179"/>
                </a:lnTo>
                <a:lnTo>
                  <a:pt x="12974" y="1187"/>
                </a:lnTo>
                <a:lnTo>
                  <a:pt x="12968" y="1193"/>
                </a:lnTo>
                <a:lnTo>
                  <a:pt x="12959" y="1199"/>
                </a:lnTo>
                <a:lnTo>
                  <a:pt x="12952" y="1205"/>
                </a:lnTo>
                <a:lnTo>
                  <a:pt x="12945" y="1209"/>
                </a:lnTo>
                <a:lnTo>
                  <a:pt x="12937" y="1213"/>
                </a:lnTo>
                <a:lnTo>
                  <a:pt x="12928" y="1217"/>
                </a:lnTo>
                <a:lnTo>
                  <a:pt x="12920" y="1219"/>
                </a:lnTo>
                <a:lnTo>
                  <a:pt x="12911" y="1222"/>
                </a:lnTo>
                <a:lnTo>
                  <a:pt x="12901" y="1223"/>
                </a:lnTo>
                <a:lnTo>
                  <a:pt x="12892" y="1224"/>
                </a:lnTo>
                <a:lnTo>
                  <a:pt x="12882" y="1224"/>
                </a:lnTo>
                <a:lnTo>
                  <a:pt x="12869" y="1224"/>
                </a:lnTo>
                <a:lnTo>
                  <a:pt x="12855" y="1222"/>
                </a:lnTo>
                <a:lnTo>
                  <a:pt x="12841" y="1219"/>
                </a:lnTo>
                <a:lnTo>
                  <a:pt x="12826" y="1214"/>
                </a:lnTo>
                <a:close/>
                <a:moveTo>
                  <a:pt x="12961" y="451"/>
                </a:moveTo>
                <a:lnTo>
                  <a:pt x="13024" y="318"/>
                </a:lnTo>
                <a:lnTo>
                  <a:pt x="13137" y="318"/>
                </a:lnTo>
                <a:lnTo>
                  <a:pt x="13033" y="451"/>
                </a:lnTo>
                <a:lnTo>
                  <a:pt x="12961" y="451"/>
                </a:lnTo>
                <a:close/>
                <a:moveTo>
                  <a:pt x="13536" y="419"/>
                </a:moveTo>
                <a:lnTo>
                  <a:pt x="13536" y="322"/>
                </a:lnTo>
                <a:lnTo>
                  <a:pt x="13623" y="322"/>
                </a:lnTo>
                <a:lnTo>
                  <a:pt x="13623" y="419"/>
                </a:lnTo>
                <a:lnTo>
                  <a:pt x="13536" y="419"/>
                </a:lnTo>
                <a:close/>
                <a:moveTo>
                  <a:pt x="13536" y="1019"/>
                </a:moveTo>
                <a:lnTo>
                  <a:pt x="13536" y="513"/>
                </a:lnTo>
                <a:lnTo>
                  <a:pt x="13623" y="513"/>
                </a:lnTo>
                <a:lnTo>
                  <a:pt x="13623" y="1019"/>
                </a:lnTo>
                <a:lnTo>
                  <a:pt x="13536" y="1019"/>
                </a:lnTo>
                <a:close/>
                <a:moveTo>
                  <a:pt x="13723" y="1019"/>
                </a:moveTo>
                <a:lnTo>
                  <a:pt x="13723" y="513"/>
                </a:lnTo>
                <a:lnTo>
                  <a:pt x="13801" y="513"/>
                </a:lnTo>
                <a:lnTo>
                  <a:pt x="13801" y="585"/>
                </a:lnTo>
                <a:lnTo>
                  <a:pt x="13808" y="575"/>
                </a:lnTo>
                <a:lnTo>
                  <a:pt x="13816" y="566"/>
                </a:lnTo>
                <a:lnTo>
                  <a:pt x="13824" y="557"/>
                </a:lnTo>
                <a:lnTo>
                  <a:pt x="13832" y="549"/>
                </a:lnTo>
                <a:lnTo>
                  <a:pt x="13841" y="541"/>
                </a:lnTo>
                <a:lnTo>
                  <a:pt x="13850" y="535"/>
                </a:lnTo>
                <a:lnTo>
                  <a:pt x="13859" y="529"/>
                </a:lnTo>
                <a:lnTo>
                  <a:pt x="13869" y="523"/>
                </a:lnTo>
                <a:lnTo>
                  <a:pt x="13879" y="518"/>
                </a:lnTo>
                <a:lnTo>
                  <a:pt x="13890" y="514"/>
                </a:lnTo>
                <a:lnTo>
                  <a:pt x="13901" y="511"/>
                </a:lnTo>
                <a:lnTo>
                  <a:pt x="13912" y="508"/>
                </a:lnTo>
                <a:lnTo>
                  <a:pt x="13924" y="505"/>
                </a:lnTo>
                <a:lnTo>
                  <a:pt x="13936" y="504"/>
                </a:lnTo>
                <a:lnTo>
                  <a:pt x="13949" y="503"/>
                </a:lnTo>
                <a:lnTo>
                  <a:pt x="13962" y="503"/>
                </a:lnTo>
                <a:lnTo>
                  <a:pt x="13974" y="503"/>
                </a:lnTo>
                <a:lnTo>
                  <a:pt x="13985" y="504"/>
                </a:lnTo>
                <a:lnTo>
                  <a:pt x="13996" y="505"/>
                </a:lnTo>
                <a:lnTo>
                  <a:pt x="14006" y="507"/>
                </a:lnTo>
                <a:lnTo>
                  <a:pt x="14017" y="509"/>
                </a:lnTo>
                <a:lnTo>
                  <a:pt x="14027" y="512"/>
                </a:lnTo>
                <a:lnTo>
                  <a:pt x="14037" y="515"/>
                </a:lnTo>
                <a:lnTo>
                  <a:pt x="14046" y="519"/>
                </a:lnTo>
                <a:lnTo>
                  <a:pt x="14056" y="523"/>
                </a:lnTo>
                <a:lnTo>
                  <a:pt x="14064" y="528"/>
                </a:lnTo>
                <a:lnTo>
                  <a:pt x="14072" y="533"/>
                </a:lnTo>
                <a:lnTo>
                  <a:pt x="14080" y="538"/>
                </a:lnTo>
                <a:lnTo>
                  <a:pt x="14087" y="543"/>
                </a:lnTo>
                <a:lnTo>
                  <a:pt x="14093" y="549"/>
                </a:lnTo>
                <a:lnTo>
                  <a:pt x="14099" y="555"/>
                </a:lnTo>
                <a:lnTo>
                  <a:pt x="14104" y="562"/>
                </a:lnTo>
                <a:lnTo>
                  <a:pt x="14113" y="576"/>
                </a:lnTo>
                <a:lnTo>
                  <a:pt x="14120" y="591"/>
                </a:lnTo>
                <a:lnTo>
                  <a:pt x="14126" y="607"/>
                </a:lnTo>
                <a:lnTo>
                  <a:pt x="14130" y="625"/>
                </a:lnTo>
                <a:lnTo>
                  <a:pt x="14132" y="639"/>
                </a:lnTo>
                <a:lnTo>
                  <a:pt x="14134" y="658"/>
                </a:lnTo>
                <a:lnTo>
                  <a:pt x="14135" y="681"/>
                </a:lnTo>
                <a:lnTo>
                  <a:pt x="14135" y="709"/>
                </a:lnTo>
                <a:lnTo>
                  <a:pt x="14135" y="1019"/>
                </a:lnTo>
                <a:lnTo>
                  <a:pt x="14049" y="1019"/>
                </a:lnTo>
                <a:lnTo>
                  <a:pt x="14049" y="712"/>
                </a:lnTo>
                <a:lnTo>
                  <a:pt x="14049" y="688"/>
                </a:lnTo>
                <a:lnTo>
                  <a:pt x="14047" y="666"/>
                </a:lnTo>
                <a:lnTo>
                  <a:pt x="14044" y="648"/>
                </a:lnTo>
                <a:lnTo>
                  <a:pt x="14040" y="633"/>
                </a:lnTo>
                <a:lnTo>
                  <a:pt x="14037" y="627"/>
                </a:lnTo>
                <a:lnTo>
                  <a:pt x="14034" y="621"/>
                </a:lnTo>
                <a:lnTo>
                  <a:pt x="14030" y="615"/>
                </a:lnTo>
                <a:lnTo>
                  <a:pt x="14026" y="610"/>
                </a:lnTo>
                <a:lnTo>
                  <a:pt x="14021" y="605"/>
                </a:lnTo>
                <a:lnTo>
                  <a:pt x="14016" y="600"/>
                </a:lnTo>
                <a:lnTo>
                  <a:pt x="14010" y="596"/>
                </a:lnTo>
                <a:lnTo>
                  <a:pt x="14004" y="592"/>
                </a:lnTo>
                <a:lnTo>
                  <a:pt x="13998" y="588"/>
                </a:lnTo>
                <a:lnTo>
                  <a:pt x="13991" y="585"/>
                </a:lnTo>
                <a:lnTo>
                  <a:pt x="13984" y="582"/>
                </a:lnTo>
                <a:lnTo>
                  <a:pt x="13977" y="580"/>
                </a:lnTo>
                <a:lnTo>
                  <a:pt x="13968" y="579"/>
                </a:lnTo>
                <a:lnTo>
                  <a:pt x="13960" y="577"/>
                </a:lnTo>
                <a:lnTo>
                  <a:pt x="13952" y="577"/>
                </a:lnTo>
                <a:lnTo>
                  <a:pt x="13944" y="576"/>
                </a:lnTo>
                <a:lnTo>
                  <a:pt x="13930" y="577"/>
                </a:lnTo>
                <a:lnTo>
                  <a:pt x="13917" y="579"/>
                </a:lnTo>
                <a:lnTo>
                  <a:pt x="13905" y="581"/>
                </a:lnTo>
                <a:lnTo>
                  <a:pt x="13893" y="585"/>
                </a:lnTo>
                <a:lnTo>
                  <a:pt x="13881" y="590"/>
                </a:lnTo>
                <a:lnTo>
                  <a:pt x="13870" y="596"/>
                </a:lnTo>
                <a:lnTo>
                  <a:pt x="13860" y="603"/>
                </a:lnTo>
                <a:lnTo>
                  <a:pt x="13850" y="611"/>
                </a:lnTo>
                <a:lnTo>
                  <a:pt x="13845" y="616"/>
                </a:lnTo>
                <a:lnTo>
                  <a:pt x="13840" y="621"/>
                </a:lnTo>
                <a:lnTo>
                  <a:pt x="13836" y="626"/>
                </a:lnTo>
                <a:lnTo>
                  <a:pt x="13832" y="632"/>
                </a:lnTo>
                <a:lnTo>
                  <a:pt x="13825" y="646"/>
                </a:lnTo>
                <a:lnTo>
                  <a:pt x="13820" y="661"/>
                </a:lnTo>
                <a:lnTo>
                  <a:pt x="13816" y="679"/>
                </a:lnTo>
                <a:lnTo>
                  <a:pt x="13813" y="699"/>
                </a:lnTo>
                <a:lnTo>
                  <a:pt x="13811" y="720"/>
                </a:lnTo>
                <a:lnTo>
                  <a:pt x="13810" y="744"/>
                </a:lnTo>
                <a:lnTo>
                  <a:pt x="13810" y="1019"/>
                </a:lnTo>
                <a:lnTo>
                  <a:pt x="13723" y="1019"/>
                </a:lnTo>
                <a:close/>
                <a:moveTo>
                  <a:pt x="14204" y="868"/>
                </a:moveTo>
                <a:lnTo>
                  <a:pt x="14288" y="855"/>
                </a:lnTo>
                <a:lnTo>
                  <a:pt x="14291" y="867"/>
                </a:lnTo>
                <a:lnTo>
                  <a:pt x="14294" y="879"/>
                </a:lnTo>
                <a:lnTo>
                  <a:pt x="14297" y="889"/>
                </a:lnTo>
                <a:lnTo>
                  <a:pt x="14302" y="900"/>
                </a:lnTo>
                <a:lnTo>
                  <a:pt x="14307" y="909"/>
                </a:lnTo>
                <a:lnTo>
                  <a:pt x="14313" y="918"/>
                </a:lnTo>
                <a:lnTo>
                  <a:pt x="14320" y="925"/>
                </a:lnTo>
                <a:lnTo>
                  <a:pt x="14328" y="933"/>
                </a:lnTo>
                <a:lnTo>
                  <a:pt x="14337" y="939"/>
                </a:lnTo>
                <a:lnTo>
                  <a:pt x="14346" y="944"/>
                </a:lnTo>
                <a:lnTo>
                  <a:pt x="14356" y="949"/>
                </a:lnTo>
                <a:lnTo>
                  <a:pt x="14367" y="953"/>
                </a:lnTo>
                <a:lnTo>
                  <a:pt x="14380" y="956"/>
                </a:lnTo>
                <a:lnTo>
                  <a:pt x="14393" y="958"/>
                </a:lnTo>
                <a:lnTo>
                  <a:pt x="14406" y="959"/>
                </a:lnTo>
                <a:lnTo>
                  <a:pt x="14420" y="960"/>
                </a:lnTo>
                <a:lnTo>
                  <a:pt x="14435" y="959"/>
                </a:lnTo>
                <a:lnTo>
                  <a:pt x="14448" y="958"/>
                </a:lnTo>
                <a:lnTo>
                  <a:pt x="14460" y="956"/>
                </a:lnTo>
                <a:lnTo>
                  <a:pt x="14472" y="954"/>
                </a:lnTo>
                <a:lnTo>
                  <a:pt x="14482" y="950"/>
                </a:lnTo>
                <a:lnTo>
                  <a:pt x="14492" y="946"/>
                </a:lnTo>
                <a:lnTo>
                  <a:pt x="14500" y="941"/>
                </a:lnTo>
                <a:lnTo>
                  <a:pt x="14508" y="936"/>
                </a:lnTo>
                <a:lnTo>
                  <a:pt x="14515" y="930"/>
                </a:lnTo>
                <a:lnTo>
                  <a:pt x="14520" y="923"/>
                </a:lnTo>
                <a:lnTo>
                  <a:pt x="14525" y="917"/>
                </a:lnTo>
                <a:lnTo>
                  <a:pt x="14529" y="910"/>
                </a:lnTo>
                <a:lnTo>
                  <a:pt x="14532" y="903"/>
                </a:lnTo>
                <a:lnTo>
                  <a:pt x="14535" y="895"/>
                </a:lnTo>
                <a:lnTo>
                  <a:pt x="14536" y="887"/>
                </a:lnTo>
                <a:lnTo>
                  <a:pt x="14537" y="879"/>
                </a:lnTo>
                <a:lnTo>
                  <a:pt x="14536" y="872"/>
                </a:lnTo>
                <a:lnTo>
                  <a:pt x="14535" y="866"/>
                </a:lnTo>
                <a:lnTo>
                  <a:pt x="14533" y="860"/>
                </a:lnTo>
                <a:lnTo>
                  <a:pt x="14530" y="854"/>
                </a:lnTo>
                <a:lnTo>
                  <a:pt x="14526" y="848"/>
                </a:lnTo>
                <a:lnTo>
                  <a:pt x="14522" y="843"/>
                </a:lnTo>
                <a:lnTo>
                  <a:pt x="14517" y="838"/>
                </a:lnTo>
                <a:lnTo>
                  <a:pt x="14511" y="834"/>
                </a:lnTo>
                <a:lnTo>
                  <a:pt x="14499" y="828"/>
                </a:lnTo>
                <a:lnTo>
                  <a:pt x="14480" y="821"/>
                </a:lnTo>
                <a:lnTo>
                  <a:pt x="14455" y="813"/>
                </a:lnTo>
                <a:lnTo>
                  <a:pt x="14423" y="805"/>
                </a:lnTo>
                <a:lnTo>
                  <a:pt x="14380" y="794"/>
                </a:lnTo>
                <a:lnTo>
                  <a:pt x="14343" y="783"/>
                </a:lnTo>
                <a:lnTo>
                  <a:pt x="14314" y="773"/>
                </a:lnTo>
                <a:lnTo>
                  <a:pt x="14292" y="764"/>
                </a:lnTo>
                <a:lnTo>
                  <a:pt x="14283" y="759"/>
                </a:lnTo>
                <a:lnTo>
                  <a:pt x="14275" y="755"/>
                </a:lnTo>
                <a:lnTo>
                  <a:pt x="14267" y="749"/>
                </a:lnTo>
                <a:lnTo>
                  <a:pt x="14260" y="743"/>
                </a:lnTo>
                <a:lnTo>
                  <a:pt x="14254" y="737"/>
                </a:lnTo>
                <a:lnTo>
                  <a:pt x="14248" y="731"/>
                </a:lnTo>
                <a:lnTo>
                  <a:pt x="14242" y="724"/>
                </a:lnTo>
                <a:lnTo>
                  <a:pt x="14237" y="716"/>
                </a:lnTo>
                <a:lnTo>
                  <a:pt x="14233" y="708"/>
                </a:lnTo>
                <a:lnTo>
                  <a:pt x="14229" y="700"/>
                </a:lnTo>
                <a:lnTo>
                  <a:pt x="14226" y="692"/>
                </a:lnTo>
                <a:lnTo>
                  <a:pt x="14223" y="683"/>
                </a:lnTo>
                <a:lnTo>
                  <a:pt x="14221" y="674"/>
                </a:lnTo>
                <a:lnTo>
                  <a:pt x="14220" y="666"/>
                </a:lnTo>
                <a:lnTo>
                  <a:pt x="14219" y="657"/>
                </a:lnTo>
                <a:lnTo>
                  <a:pt x="14218" y="648"/>
                </a:lnTo>
                <a:lnTo>
                  <a:pt x="14219" y="631"/>
                </a:lnTo>
                <a:lnTo>
                  <a:pt x="14222" y="615"/>
                </a:lnTo>
                <a:lnTo>
                  <a:pt x="14227" y="600"/>
                </a:lnTo>
                <a:lnTo>
                  <a:pt x="14234" y="585"/>
                </a:lnTo>
                <a:lnTo>
                  <a:pt x="14242" y="571"/>
                </a:lnTo>
                <a:lnTo>
                  <a:pt x="14252" y="559"/>
                </a:lnTo>
                <a:lnTo>
                  <a:pt x="14263" y="548"/>
                </a:lnTo>
                <a:lnTo>
                  <a:pt x="14276" y="538"/>
                </a:lnTo>
                <a:lnTo>
                  <a:pt x="14287" y="531"/>
                </a:lnTo>
                <a:lnTo>
                  <a:pt x="14299" y="524"/>
                </a:lnTo>
                <a:lnTo>
                  <a:pt x="14314" y="518"/>
                </a:lnTo>
                <a:lnTo>
                  <a:pt x="14330" y="513"/>
                </a:lnTo>
                <a:lnTo>
                  <a:pt x="14348" y="508"/>
                </a:lnTo>
                <a:lnTo>
                  <a:pt x="14366" y="505"/>
                </a:lnTo>
                <a:lnTo>
                  <a:pt x="14385" y="503"/>
                </a:lnTo>
                <a:lnTo>
                  <a:pt x="14405" y="503"/>
                </a:lnTo>
                <a:lnTo>
                  <a:pt x="14419" y="503"/>
                </a:lnTo>
                <a:lnTo>
                  <a:pt x="14434" y="504"/>
                </a:lnTo>
                <a:lnTo>
                  <a:pt x="14447" y="505"/>
                </a:lnTo>
                <a:lnTo>
                  <a:pt x="14461" y="507"/>
                </a:lnTo>
                <a:lnTo>
                  <a:pt x="14473" y="509"/>
                </a:lnTo>
                <a:lnTo>
                  <a:pt x="14486" y="512"/>
                </a:lnTo>
                <a:lnTo>
                  <a:pt x="14498" y="516"/>
                </a:lnTo>
                <a:lnTo>
                  <a:pt x="14509" y="520"/>
                </a:lnTo>
                <a:lnTo>
                  <a:pt x="14520" y="524"/>
                </a:lnTo>
                <a:lnTo>
                  <a:pt x="14530" y="529"/>
                </a:lnTo>
                <a:lnTo>
                  <a:pt x="14539" y="534"/>
                </a:lnTo>
                <a:lnTo>
                  <a:pt x="14548" y="540"/>
                </a:lnTo>
                <a:lnTo>
                  <a:pt x="14556" y="546"/>
                </a:lnTo>
                <a:lnTo>
                  <a:pt x="14563" y="552"/>
                </a:lnTo>
                <a:lnTo>
                  <a:pt x="14570" y="559"/>
                </a:lnTo>
                <a:lnTo>
                  <a:pt x="14576" y="566"/>
                </a:lnTo>
                <a:lnTo>
                  <a:pt x="14581" y="574"/>
                </a:lnTo>
                <a:lnTo>
                  <a:pt x="14586" y="582"/>
                </a:lnTo>
                <a:lnTo>
                  <a:pt x="14590" y="591"/>
                </a:lnTo>
                <a:lnTo>
                  <a:pt x="14594" y="600"/>
                </a:lnTo>
                <a:lnTo>
                  <a:pt x="14598" y="610"/>
                </a:lnTo>
                <a:lnTo>
                  <a:pt x="14601" y="621"/>
                </a:lnTo>
                <a:lnTo>
                  <a:pt x="14603" y="633"/>
                </a:lnTo>
                <a:lnTo>
                  <a:pt x="14606" y="645"/>
                </a:lnTo>
                <a:lnTo>
                  <a:pt x="14521" y="656"/>
                </a:lnTo>
                <a:lnTo>
                  <a:pt x="14519" y="647"/>
                </a:lnTo>
                <a:lnTo>
                  <a:pt x="14517" y="638"/>
                </a:lnTo>
                <a:lnTo>
                  <a:pt x="14514" y="629"/>
                </a:lnTo>
                <a:lnTo>
                  <a:pt x="14510" y="621"/>
                </a:lnTo>
                <a:lnTo>
                  <a:pt x="14505" y="614"/>
                </a:lnTo>
                <a:lnTo>
                  <a:pt x="14500" y="607"/>
                </a:lnTo>
                <a:lnTo>
                  <a:pt x="14495" y="600"/>
                </a:lnTo>
                <a:lnTo>
                  <a:pt x="14488" y="595"/>
                </a:lnTo>
                <a:lnTo>
                  <a:pt x="14481" y="589"/>
                </a:lnTo>
                <a:lnTo>
                  <a:pt x="14473" y="585"/>
                </a:lnTo>
                <a:lnTo>
                  <a:pt x="14464" y="581"/>
                </a:lnTo>
                <a:lnTo>
                  <a:pt x="14455" y="578"/>
                </a:lnTo>
                <a:lnTo>
                  <a:pt x="14445" y="576"/>
                </a:lnTo>
                <a:lnTo>
                  <a:pt x="14435" y="574"/>
                </a:lnTo>
                <a:lnTo>
                  <a:pt x="14423" y="573"/>
                </a:lnTo>
                <a:lnTo>
                  <a:pt x="14411" y="573"/>
                </a:lnTo>
                <a:lnTo>
                  <a:pt x="14397" y="573"/>
                </a:lnTo>
                <a:lnTo>
                  <a:pt x="14384" y="574"/>
                </a:lnTo>
                <a:lnTo>
                  <a:pt x="14372" y="575"/>
                </a:lnTo>
                <a:lnTo>
                  <a:pt x="14360" y="577"/>
                </a:lnTo>
                <a:lnTo>
                  <a:pt x="14350" y="580"/>
                </a:lnTo>
                <a:lnTo>
                  <a:pt x="14341" y="584"/>
                </a:lnTo>
                <a:lnTo>
                  <a:pt x="14333" y="587"/>
                </a:lnTo>
                <a:lnTo>
                  <a:pt x="14326" y="592"/>
                </a:lnTo>
                <a:lnTo>
                  <a:pt x="14320" y="597"/>
                </a:lnTo>
                <a:lnTo>
                  <a:pt x="14315" y="602"/>
                </a:lnTo>
                <a:lnTo>
                  <a:pt x="14311" y="608"/>
                </a:lnTo>
                <a:lnTo>
                  <a:pt x="14307" y="613"/>
                </a:lnTo>
                <a:lnTo>
                  <a:pt x="14305" y="619"/>
                </a:lnTo>
                <a:lnTo>
                  <a:pt x="14303" y="625"/>
                </a:lnTo>
                <a:lnTo>
                  <a:pt x="14301" y="631"/>
                </a:lnTo>
                <a:lnTo>
                  <a:pt x="14301" y="638"/>
                </a:lnTo>
                <a:lnTo>
                  <a:pt x="14302" y="646"/>
                </a:lnTo>
                <a:lnTo>
                  <a:pt x="14304" y="653"/>
                </a:lnTo>
                <a:lnTo>
                  <a:pt x="14307" y="661"/>
                </a:lnTo>
                <a:lnTo>
                  <a:pt x="14311" y="668"/>
                </a:lnTo>
                <a:lnTo>
                  <a:pt x="14317" y="674"/>
                </a:lnTo>
                <a:lnTo>
                  <a:pt x="14325" y="680"/>
                </a:lnTo>
                <a:lnTo>
                  <a:pt x="14334" y="685"/>
                </a:lnTo>
                <a:lnTo>
                  <a:pt x="14344" y="691"/>
                </a:lnTo>
                <a:lnTo>
                  <a:pt x="14354" y="694"/>
                </a:lnTo>
                <a:lnTo>
                  <a:pt x="14369" y="699"/>
                </a:lnTo>
                <a:lnTo>
                  <a:pt x="14392" y="705"/>
                </a:lnTo>
                <a:lnTo>
                  <a:pt x="14421" y="713"/>
                </a:lnTo>
                <a:lnTo>
                  <a:pt x="14462" y="725"/>
                </a:lnTo>
                <a:lnTo>
                  <a:pt x="14497" y="735"/>
                </a:lnTo>
                <a:lnTo>
                  <a:pt x="14526" y="744"/>
                </a:lnTo>
                <a:lnTo>
                  <a:pt x="14547" y="753"/>
                </a:lnTo>
                <a:lnTo>
                  <a:pt x="14556" y="757"/>
                </a:lnTo>
                <a:lnTo>
                  <a:pt x="14564" y="761"/>
                </a:lnTo>
                <a:lnTo>
                  <a:pt x="14573" y="766"/>
                </a:lnTo>
                <a:lnTo>
                  <a:pt x="14580" y="772"/>
                </a:lnTo>
                <a:lnTo>
                  <a:pt x="14587" y="777"/>
                </a:lnTo>
                <a:lnTo>
                  <a:pt x="14593" y="784"/>
                </a:lnTo>
                <a:lnTo>
                  <a:pt x="14599" y="790"/>
                </a:lnTo>
                <a:lnTo>
                  <a:pt x="14604" y="797"/>
                </a:lnTo>
                <a:lnTo>
                  <a:pt x="14609" y="805"/>
                </a:lnTo>
                <a:lnTo>
                  <a:pt x="14614" y="813"/>
                </a:lnTo>
                <a:lnTo>
                  <a:pt x="14617" y="822"/>
                </a:lnTo>
                <a:lnTo>
                  <a:pt x="14620" y="830"/>
                </a:lnTo>
                <a:lnTo>
                  <a:pt x="14622" y="840"/>
                </a:lnTo>
                <a:lnTo>
                  <a:pt x="14624" y="850"/>
                </a:lnTo>
                <a:lnTo>
                  <a:pt x="14625" y="860"/>
                </a:lnTo>
                <a:lnTo>
                  <a:pt x="14625" y="871"/>
                </a:lnTo>
                <a:lnTo>
                  <a:pt x="14625" y="881"/>
                </a:lnTo>
                <a:lnTo>
                  <a:pt x="14624" y="892"/>
                </a:lnTo>
                <a:lnTo>
                  <a:pt x="14622" y="902"/>
                </a:lnTo>
                <a:lnTo>
                  <a:pt x="14619" y="912"/>
                </a:lnTo>
                <a:lnTo>
                  <a:pt x="14615" y="922"/>
                </a:lnTo>
                <a:lnTo>
                  <a:pt x="14611" y="932"/>
                </a:lnTo>
                <a:lnTo>
                  <a:pt x="14606" y="941"/>
                </a:lnTo>
                <a:lnTo>
                  <a:pt x="14600" y="951"/>
                </a:lnTo>
                <a:lnTo>
                  <a:pt x="14594" y="960"/>
                </a:lnTo>
                <a:lnTo>
                  <a:pt x="14586" y="969"/>
                </a:lnTo>
                <a:lnTo>
                  <a:pt x="14578" y="977"/>
                </a:lnTo>
                <a:lnTo>
                  <a:pt x="14569" y="984"/>
                </a:lnTo>
                <a:lnTo>
                  <a:pt x="14559" y="991"/>
                </a:lnTo>
                <a:lnTo>
                  <a:pt x="14549" y="998"/>
                </a:lnTo>
                <a:lnTo>
                  <a:pt x="14539" y="1004"/>
                </a:lnTo>
                <a:lnTo>
                  <a:pt x="14527" y="1009"/>
                </a:lnTo>
                <a:lnTo>
                  <a:pt x="14515" y="1014"/>
                </a:lnTo>
                <a:lnTo>
                  <a:pt x="14503" y="1018"/>
                </a:lnTo>
                <a:lnTo>
                  <a:pt x="14490" y="1022"/>
                </a:lnTo>
                <a:lnTo>
                  <a:pt x="14477" y="1025"/>
                </a:lnTo>
                <a:lnTo>
                  <a:pt x="14463" y="1027"/>
                </a:lnTo>
                <a:lnTo>
                  <a:pt x="14449" y="1028"/>
                </a:lnTo>
                <a:lnTo>
                  <a:pt x="14435" y="1029"/>
                </a:lnTo>
                <a:lnTo>
                  <a:pt x="14421" y="1030"/>
                </a:lnTo>
                <a:lnTo>
                  <a:pt x="14397" y="1029"/>
                </a:lnTo>
                <a:lnTo>
                  <a:pt x="14374" y="1027"/>
                </a:lnTo>
                <a:lnTo>
                  <a:pt x="14352" y="1024"/>
                </a:lnTo>
                <a:lnTo>
                  <a:pt x="14333" y="1020"/>
                </a:lnTo>
                <a:lnTo>
                  <a:pt x="14315" y="1014"/>
                </a:lnTo>
                <a:lnTo>
                  <a:pt x="14298" y="1007"/>
                </a:lnTo>
                <a:lnTo>
                  <a:pt x="14283" y="999"/>
                </a:lnTo>
                <a:lnTo>
                  <a:pt x="14270" y="989"/>
                </a:lnTo>
                <a:lnTo>
                  <a:pt x="14257" y="978"/>
                </a:lnTo>
                <a:lnTo>
                  <a:pt x="14246" y="966"/>
                </a:lnTo>
                <a:lnTo>
                  <a:pt x="14236" y="953"/>
                </a:lnTo>
                <a:lnTo>
                  <a:pt x="14227" y="938"/>
                </a:lnTo>
                <a:lnTo>
                  <a:pt x="14220" y="923"/>
                </a:lnTo>
                <a:lnTo>
                  <a:pt x="14213" y="906"/>
                </a:lnTo>
                <a:lnTo>
                  <a:pt x="14208" y="888"/>
                </a:lnTo>
                <a:lnTo>
                  <a:pt x="14204" y="868"/>
                </a:lnTo>
                <a:close/>
                <a:moveTo>
                  <a:pt x="14883" y="943"/>
                </a:moveTo>
                <a:lnTo>
                  <a:pt x="14895" y="1018"/>
                </a:lnTo>
                <a:lnTo>
                  <a:pt x="14878" y="1022"/>
                </a:lnTo>
                <a:lnTo>
                  <a:pt x="14861" y="1024"/>
                </a:lnTo>
                <a:lnTo>
                  <a:pt x="14845" y="1025"/>
                </a:lnTo>
                <a:lnTo>
                  <a:pt x="14831" y="1026"/>
                </a:lnTo>
                <a:lnTo>
                  <a:pt x="14819" y="1026"/>
                </a:lnTo>
                <a:lnTo>
                  <a:pt x="14809" y="1025"/>
                </a:lnTo>
                <a:lnTo>
                  <a:pt x="14799" y="1024"/>
                </a:lnTo>
                <a:lnTo>
                  <a:pt x="14789" y="1022"/>
                </a:lnTo>
                <a:lnTo>
                  <a:pt x="14781" y="1020"/>
                </a:lnTo>
                <a:lnTo>
                  <a:pt x="14772" y="1018"/>
                </a:lnTo>
                <a:lnTo>
                  <a:pt x="14764" y="1015"/>
                </a:lnTo>
                <a:lnTo>
                  <a:pt x="14758" y="1011"/>
                </a:lnTo>
                <a:lnTo>
                  <a:pt x="14751" y="1007"/>
                </a:lnTo>
                <a:lnTo>
                  <a:pt x="14746" y="1003"/>
                </a:lnTo>
                <a:lnTo>
                  <a:pt x="14740" y="999"/>
                </a:lnTo>
                <a:lnTo>
                  <a:pt x="14736" y="994"/>
                </a:lnTo>
                <a:lnTo>
                  <a:pt x="14731" y="989"/>
                </a:lnTo>
                <a:lnTo>
                  <a:pt x="14728" y="984"/>
                </a:lnTo>
                <a:lnTo>
                  <a:pt x="14724" y="978"/>
                </a:lnTo>
                <a:lnTo>
                  <a:pt x="14722" y="972"/>
                </a:lnTo>
                <a:lnTo>
                  <a:pt x="14719" y="966"/>
                </a:lnTo>
                <a:lnTo>
                  <a:pt x="14717" y="957"/>
                </a:lnTo>
                <a:lnTo>
                  <a:pt x="14715" y="947"/>
                </a:lnTo>
                <a:lnTo>
                  <a:pt x="14714" y="935"/>
                </a:lnTo>
                <a:lnTo>
                  <a:pt x="14712" y="906"/>
                </a:lnTo>
                <a:lnTo>
                  <a:pt x="14711" y="871"/>
                </a:lnTo>
                <a:lnTo>
                  <a:pt x="14711" y="579"/>
                </a:lnTo>
                <a:lnTo>
                  <a:pt x="14648" y="579"/>
                </a:lnTo>
                <a:lnTo>
                  <a:pt x="14648" y="513"/>
                </a:lnTo>
                <a:lnTo>
                  <a:pt x="14711" y="513"/>
                </a:lnTo>
                <a:lnTo>
                  <a:pt x="14711" y="388"/>
                </a:lnTo>
                <a:lnTo>
                  <a:pt x="14798" y="337"/>
                </a:lnTo>
                <a:lnTo>
                  <a:pt x="14798" y="513"/>
                </a:lnTo>
                <a:lnTo>
                  <a:pt x="14883" y="513"/>
                </a:lnTo>
                <a:lnTo>
                  <a:pt x="14883" y="579"/>
                </a:lnTo>
                <a:lnTo>
                  <a:pt x="14798" y="579"/>
                </a:lnTo>
                <a:lnTo>
                  <a:pt x="14798" y="876"/>
                </a:lnTo>
                <a:lnTo>
                  <a:pt x="14798" y="893"/>
                </a:lnTo>
                <a:lnTo>
                  <a:pt x="14799" y="906"/>
                </a:lnTo>
                <a:lnTo>
                  <a:pt x="14800" y="916"/>
                </a:lnTo>
                <a:lnTo>
                  <a:pt x="14802" y="923"/>
                </a:lnTo>
                <a:lnTo>
                  <a:pt x="14805" y="928"/>
                </a:lnTo>
                <a:lnTo>
                  <a:pt x="14808" y="933"/>
                </a:lnTo>
                <a:lnTo>
                  <a:pt x="14812" y="937"/>
                </a:lnTo>
                <a:lnTo>
                  <a:pt x="14817" y="940"/>
                </a:lnTo>
                <a:lnTo>
                  <a:pt x="14823" y="943"/>
                </a:lnTo>
                <a:lnTo>
                  <a:pt x="14829" y="945"/>
                </a:lnTo>
                <a:lnTo>
                  <a:pt x="14837" y="946"/>
                </a:lnTo>
                <a:lnTo>
                  <a:pt x="14846" y="946"/>
                </a:lnTo>
                <a:lnTo>
                  <a:pt x="14854" y="946"/>
                </a:lnTo>
                <a:lnTo>
                  <a:pt x="14862" y="945"/>
                </a:lnTo>
                <a:lnTo>
                  <a:pt x="14872" y="944"/>
                </a:lnTo>
                <a:lnTo>
                  <a:pt x="14883" y="943"/>
                </a:lnTo>
                <a:close/>
                <a:moveTo>
                  <a:pt x="14938" y="419"/>
                </a:moveTo>
                <a:lnTo>
                  <a:pt x="14938" y="322"/>
                </a:lnTo>
                <a:lnTo>
                  <a:pt x="15025" y="322"/>
                </a:lnTo>
                <a:lnTo>
                  <a:pt x="15025" y="419"/>
                </a:lnTo>
                <a:lnTo>
                  <a:pt x="14938" y="419"/>
                </a:lnTo>
                <a:close/>
                <a:moveTo>
                  <a:pt x="14938" y="1019"/>
                </a:moveTo>
                <a:lnTo>
                  <a:pt x="14938" y="513"/>
                </a:lnTo>
                <a:lnTo>
                  <a:pt x="15025" y="513"/>
                </a:lnTo>
                <a:lnTo>
                  <a:pt x="15025" y="1019"/>
                </a:lnTo>
                <a:lnTo>
                  <a:pt x="14938" y="1019"/>
                </a:lnTo>
                <a:close/>
                <a:moveTo>
                  <a:pt x="15312" y="943"/>
                </a:moveTo>
                <a:lnTo>
                  <a:pt x="15324" y="1018"/>
                </a:lnTo>
                <a:lnTo>
                  <a:pt x="15306" y="1022"/>
                </a:lnTo>
                <a:lnTo>
                  <a:pt x="15290" y="1024"/>
                </a:lnTo>
                <a:lnTo>
                  <a:pt x="15274" y="1025"/>
                </a:lnTo>
                <a:lnTo>
                  <a:pt x="15260" y="1026"/>
                </a:lnTo>
                <a:lnTo>
                  <a:pt x="15248" y="1026"/>
                </a:lnTo>
                <a:lnTo>
                  <a:pt x="15238" y="1025"/>
                </a:lnTo>
                <a:lnTo>
                  <a:pt x="15228" y="1024"/>
                </a:lnTo>
                <a:lnTo>
                  <a:pt x="15218" y="1022"/>
                </a:lnTo>
                <a:lnTo>
                  <a:pt x="15210" y="1020"/>
                </a:lnTo>
                <a:lnTo>
                  <a:pt x="15202" y="1018"/>
                </a:lnTo>
                <a:lnTo>
                  <a:pt x="15194" y="1015"/>
                </a:lnTo>
                <a:lnTo>
                  <a:pt x="15188" y="1011"/>
                </a:lnTo>
                <a:lnTo>
                  <a:pt x="15181" y="1007"/>
                </a:lnTo>
                <a:lnTo>
                  <a:pt x="15176" y="1003"/>
                </a:lnTo>
                <a:lnTo>
                  <a:pt x="15169" y="999"/>
                </a:lnTo>
                <a:lnTo>
                  <a:pt x="15165" y="994"/>
                </a:lnTo>
                <a:lnTo>
                  <a:pt x="15160" y="989"/>
                </a:lnTo>
                <a:lnTo>
                  <a:pt x="15157" y="984"/>
                </a:lnTo>
                <a:lnTo>
                  <a:pt x="15153" y="978"/>
                </a:lnTo>
                <a:lnTo>
                  <a:pt x="15151" y="972"/>
                </a:lnTo>
                <a:lnTo>
                  <a:pt x="15148" y="966"/>
                </a:lnTo>
                <a:lnTo>
                  <a:pt x="15146" y="957"/>
                </a:lnTo>
                <a:lnTo>
                  <a:pt x="15144" y="947"/>
                </a:lnTo>
                <a:lnTo>
                  <a:pt x="15143" y="935"/>
                </a:lnTo>
                <a:lnTo>
                  <a:pt x="15141" y="906"/>
                </a:lnTo>
                <a:lnTo>
                  <a:pt x="15140" y="871"/>
                </a:lnTo>
                <a:lnTo>
                  <a:pt x="15140" y="579"/>
                </a:lnTo>
                <a:lnTo>
                  <a:pt x="15077" y="579"/>
                </a:lnTo>
                <a:lnTo>
                  <a:pt x="15077" y="513"/>
                </a:lnTo>
                <a:lnTo>
                  <a:pt x="15140" y="513"/>
                </a:lnTo>
                <a:lnTo>
                  <a:pt x="15140" y="388"/>
                </a:lnTo>
                <a:lnTo>
                  <a:pt x="15227" y="337"/>
                </a:lnTo>
                <a:lnTo>
                  <a:pt x="15227" y="513"/>
                </a:lnTo>
                <a:lnTo>
                  <a:pt x="15312" y="513"/>
                </a:lnTo>
                <a:lnTo>
                  <a:pt x="15312" y="579"/>
                </a:lnTo>
                <a:lnTo>
                  <a:pt x="15227" y="579"/>
                </a:lnTo>
                <a:lnTo>
                  <a:pt x="15227" y="876"/>
                </a:lnTo>
                <a:lnTo>
                  <a:pt x="15227" y="893"/>
                </a:lnTo>
                <a:lnTo>
                  <a:pt x="15228" y="906"/>
                </a:lnTo>
                <a:lnTo>
                  <a:pt x="15229" y="916"/>
                </a:lnTo>
                <a:lnTo>
                  <a:pt x="15231" y="923"/>
                </a:lnTo>
                <a:lnTo>
                  <a:pt x="15234" y="928"/>
                </a:lnTo>
                <a:lnTo>
                  <a:pt x="15237" y="933"/>
                </a:lnTo>
                <a:lnTo>
                  <a:pt x="15241" y="937"/>
                </a:lnTo>
                <a:lnTo>
                  <a:pt x="15246" y="940"/>
                </a:lnTo>
                <a:lnTo>
                  <a:pt x="15252" y="943"/>
                </a:lnTo>
                <a:lnTo>
                  <a:pt x="15258" y="945"/>
                </a:lnTo>
                <a:lnTo>
                  <a:pt x="15266" y="946"/>
                </a:lnTo>
                <a:lnTo>
                  <a:pt x="15275" y="946"/>
                </a:lnTo>
                <a:lnTo>
                  <a:pt x="15283" y="946"/>
                </a:lnTo>
                <a:lnTo>
                  <a:pt x="15291" y="945"/>
                </a:lnTo>
                <a:lnTo>
                  <a:pt x="15301" y="944"/>
                </a:lnTo>
                <a:lnTo>
                  <a:pt x="15312" y="943"/>
                </a:lnTo>
                <a:close/>
                <a:moveTo>
                  <a:pt x="15699" y="1019"/>
                </a:moveTo>
                <a:lnTo>
                  <a:pt x="15699" y="944"/>
                </a:lnTo>
                <a:lnTo>
                  <a:pt x="15691" y="954"/>
                </a:lnTo>
                <a:lnTo>
                  <a:pt x="15684" y="964"/>
                </a:lnTo>
                <a:lnTo>
                  <a:pt x="15675" y="973"/>
                </a:lnTo>
                <a:lnTo>
                  <a:pt x="15667" y="982"/>
                </a:lnTo>
                <a:lnTo>
                  <a:pt x="15658" y="989"/>
                </a:lnTo>
                <a:lnTo>
                  <a:pt x="15649" y="996"/>
                </a:lnTo>
                <a:lnTo>
                  <a:pt x="15639" y="1003"/>
                </a:lnTo>
                <a:lnTo>
                  <a:pt x="15630" y="1008"/>
                </a:lnTo>
                <a:lnTo>
                  <a:pt x="15619" y="1013"/>
                </a:lnTo>
                <a:lnTo>
                  <a:pt x="15609" y="1018"/>
                </a:lnTo>
                <a:lnTo>
                  <a:pt x="15598" y="1021"/>
                </a:lnTo>
                <a:lnTo>
                  <a:pt x="15587" y="1024"/>
                </a:lnTo>
                <a:lnTo>
                  <a:pt x="15575" y="1027"/>
                </a:lnTo>
                <a:lnTo>
                  <a:pt x="15563" y="1028"/>
                </a:lnTo>
                <a:lnTo>
                  <a:pt x="15551" y="1029"/>
                </a:lnTo>
                <a:lnTo>
                  <a:pt x="15538" y="1030"/>
                </a:lnTo>
                <a:lnTo>
                  <a:pt x="15527" y="1030"/>
                </a:lnTo>
                <a:lnTo>
                  <a:pt x="15516" y="1029"/>
                </a:lnTo>
                <a:lnTo>
                  <a:pt x="15506" y="1027"/>
                </a:lnTo>
                <a:lnTo>
                  <a:pt x="15495" y="1026"/>
                </a:lnTo>
                <a:lnTo>
                  <a:pt x="15485" y="1023"/>
                </a:lnTo>
                <a:lnTo>
                  <a:pt x="15475" y="1020"/>
                </a:lnTo>
                <a:lnTo>
                  <a:pt x="15465" y="1017"/>
                </a:lnTo>
                <a:lnTo>
                  <a:pt x="15455" y="1013"/>
                </a:lnTo>
                <a:lnTo>
                  <a:pt x="15446" y="1008"/>
                </a:lnTo>
                <a:lnTo>
                  <a:pt x="15437" y="1004"/>
                </a:lnTo>
                <a:lnTo>
                  <a:pt x="15429" y="999"/>
                </a:lnTo>
                <a:lnTo>
                  <a:pt x="15421" y="993"/>
                </a:lnTo>
                <a:lnTo>
                  <a:pt x="15414" y="988"/>
                </a:lnTo>
                <a:lnTo>
                  <a:pt x="15408" y="982"/>
                </a:lnTo>
                <a:lnTo>
                  <a:pt x="15403" y="976"/>
                </a:lnTo>
                <a:lnTo>
                  <a:pt x="15398" y="970"/>
                </a:lnTo>
                <a:lnTo>
                  <a:pt x="15389" y="956"/>
                </a:lnTo>
                <a:lnTo>
                  <a:pt x="15382" y="941"/>
                </a:lnTo>
                <a:lnTo>
                  <a:pt x="15375" y="924"/>
                </a:lnTo>
                <a:lnTo>
                  <a:pt x="15370" y="906"/>
                </a:lnTo>
                <a:lnTo>
                  <a:pt x="15368" y="892"/>
                </a:lnTo>
                <a:lnTo>
                  <a:pt x="15366" y="874"/>
                </a:lnTo>
                <a:lnTo>
                  <a:pt x="15365" y="852"/>
                </a:lnTo>
                <a:lnTo>
                  <a:pt x="15365" y="827"/>
                </a:lnTo>
                <a:lnTo>
                  <a:pt x="15365" y="513"/>
                </a:lnTo>
                <a:lnTo>
                  <a:pt x="15452" y="513"/>
                </a:lnTo>
                <a:lnTo>
                  <a:pt x="15452" y="794"/>
                </a:lnTo>
                <a:lnTo>
                  <a:pt x="15452" y="824"/>
                </a:lnTo>
                <a:lnTo>
                  <a:pt x="15453" y="850"/>
                </a:lnTo>
                <a:lnTo>
                  <a:pt x="15455" y="869"/>
                </a:lnTo>
                <a:lnTo>
                  <a:pt x="15457" y="884"/>
                </a:lnTo>
                <a:lnTo>
                  <a:pt x="15459" y="892"/>
                </a:lnTo>
                <a:lnTo>
                  <a:pt x="15462" y="900"/>
                </a:lnTo>
                <a:lnTo>
                  <a:pt x="15466" y="907"/>
                </a:lnTo>
                <a:lnTo>
                  <a:pt x="15470" y="914"/>
                </a:lnTo>
                <a:lnTo>
                  <a:pt x="15474" y="920"/>
                </a:lnTo>
                <a:lnTo>
                  <a:pt x="15479" y="926"/>
                </a:lnTo>
                <a:lnTo>
                  <a:pt x="15485" y="932"/>
                </a:lnTo>
                <a:lnTo>
                  <a:pt x="15491" y="937"/>
                </a:lnTo>
                <a:lnTo>
                  <a:pt x="15498" y="941"/>
                </a:lnTo>
                <a:lnTo>
                  <a:pt x="15505" y="945"/>
                </a:lnTo>
                <a:lnTo>
                  <a:pt x="15512" y="948"/>
                </a:lnTo>
                <a:lnTo>
                  <a:pt x="15520" y="951"/>
                </a:lnTo>
                <a:lnTo>
                  <a:pt x="15529" y="953"/>
                </a:lnTo>
                <a:lnTo>
                  <a:pt x="15537" y="955"/>
                </a:lnTo>
                <a:lnTo>
                  <a:pt x="15546" y="956"/>
                </a:lnTo>
                <a:lnTo>
                  <a:pt x="15556" y="956"/>
                </a:lnTo>
                <a:lnTo>
                  <a:pt x="15565" y="956"/>
                </a:lnTo>
                <a:lnTo>
                  <a:pt x="15574" y="955"/>
                </a:lnTo>
                <a:lnTo>
                  <a:pt x="15585" y="953"/>
                </a:lnTo>
                <a:lnTo>
                  <a:pt x="15594" y="951"/>
                </a:lnTo>
                <a:lnTo>
                  <a:pt x="15603" y="948"/>
                </a:lnTo>
                <a:lnTo>
                  <a:pt x="15611" y="945"/>
                </a:lnTo>
                <a:lnTo>
                  <a:pt x="15620" y="941"/>
                </a:lnTo>
                <a:lnTo>
                  <a:pt x="15629" y="936"/>
                </a:lnTo>
                <a:lnTo>
                  <a:pt x="15637" y="931"/>
                </a:lnTo>
                <a:lnTo>
                  <a:pt x="15644" y="925"/>
                </a:lnTo>
                <a:lnTo>
                  <a:pt x="15651" y="919"/>
                </a:lnTo>
                <a:lnTo>
                  <a:pt x="15657" y="913"/>
                </a:lnTo>
                <a:lnTo>
                  <a:pt x="15663" y="906"/>
                </a:lnTo>
                <a:lnTo>
                  <a:pt x="15668" y="899"/>
                </a:lnTo>
                <a:lnTo>
                  <a:pt x="15672" y="891"/>
                </a:lnTo>
                <a:lnTo>
                  <a:pt x="15676" y="883"/>
                </a:lnTo>
                <a:lnTo>
                  <a:pt x="15679" y="874"/>
                </a:lnTo>
                <a:lnTo>
                  <a:pt x="15682" y="864"/>
                </a:lnTo>
                <a:lnTo>
                  <a:pt x="15685" y="853"/>
                </a:lnTo>
                <a:lnTo>
                  <a:pt x="15687" y="841"/>
                </a:lnTo>
                <a:lnTo>
                  <a:pt x="15689" y="814"/>
                </a:lnTo>
                <a:lnTo>
                  <a:pt x="15690" y="784"/>
                </a:lnTo>
                <a:lnTo>
                  <a:pt x="15690" y="513"/>
                </a:lnTo>
                <a:lnTo>
                  <a:pt x="15776" y="513"/>
                </a:lnTo>
                <a:lnTo>
                  <a:pt x="15776" y="1019"/>
                </a:lnTo>
                <a:lnTo>
                  <a:pt x="15699" y="1019"/>
                </a:lnTo>
                <a:close/>
                <a:moveTo>
                  <a:pt x="16068" y="943"/>
                </a:moveTo>
                <a:lnTo>
                  <a:pt x="16080" y="1018"/>
                </a:lnTo>
                <a:lnTo>
                  <a:pt x="16062" y="1022"/>
                </a:lnTo>
                <a:lnTo>
                  <a:pt x="16046" y="1024"/>
                </a:lnTo>
                <a:lnTo>
                  <a:pt x="16030" y="1025"/>
                </a:lnTo>
                <a:lnTo>
                  <a:pt x="16016" y="1026"/>
                </a:lnTo>
                <a:lnTo>
                  <a:pt x="16004" y="1026"/>
                </a:lnTo>
                <a:lnTo>
                  <a:pt x="15994" y="1025"/>
                </a:lnTo>
                <a:lnTo>
                  <a:pt x="15984" y="1024"/>
                </a:lnTo>
                <a:lnTo>
                  <a:pt x="15973" y="1022"/>
                </a:lnTo>
                <a:lnTo>
                  <a:pt x="15965" y="1020"/>
                </a:lnTo>
                <a:lnTo>
                  <a:pt x="15957" y="1018"/>
                </a:lnTo>
                <a:lnTo>
                  <a:pt x="15949" y="1015"/>
                </a:lnTo>
                <a:lnTo>
                  <a:pt x="15942" y="1011"/>
                </a:lnTo>
                <a:lnTo>
                  <a:pt x="15936" y="1007"/>
                </a:lnTo>
                <a:lnTo>
                  <a:pt x="15931" y="1003"/>
                </a:lnTo>
                <a:lnTo>
                  <a:pt x="15925" y="999"/>
                </a:lnTo>
                <a:lnTo>
                  <a:pt x="15921" y="994"/>
                </a:lnTo>
                <a:lnTo>
                  <a:pt x="15916" y="989"/>
                </a:lnTo>
                <a:lnTo>
                  <a:pt x="15913" y="984"/>
                </a:lnTo>
                <a:lnTo>
                  <a:pt x="15909" y="978"/>
                </a:lnTo>
                <a:lnTo>
                  <a:pt x="15906" y="972"/>
                </a:lnTo>
                <a:lnTo>
                  <a:pt x="15904" y="966"/>
                </a:lnTo>
                <a:lnTo>
                  <a:pt x="15902" y="957"/>
                </a:lnTo>
                <a:lnTo>
                  <a:pt x="15900" y="947"/>
                </a:lnTo>
                <a:lnTo>
                  <a:pt x="15899" y="935"/>
                </a:lnTo>
                <a:lnTo>
                  <a:pt x="15897" y="906"/>
                </a:lnTo>
                <a:lnTo>
                  <a:pt x="15896" y="871"/>
                </a:lnTo>
                <a:lnTo>
                  <a:pt x="15896" y="579"/>
                </a:lnTo>
                <a:lnTo>
                  <a:pt x="15833" y="579"/>
                </a:lnTo>
                <a:lnTo>
                  <a:pt x="15833" y="513"/>
                </a:lnTo>
                <a:lnTo>
                  <a:pt x="15896" y="513"/>
                </a:lnTo>
                <a:lnTo>
                  <a:pt x="15896" y="388"/>
                </a:lnTo>
                <a:lnTo>
                  <a:pt x="15983" y="337"/>
                </a:lnTo>
                <a:lnTo>
                  <a:pt x="15983" y="513"/>
                </a:lnTo>
                <a:lnTo>
                  <a:pt x="16068" y="513"/>
                </a:lnTo>
                <a:lnTo>
                  <a:pt x="16068" y="579"/>
                </a:lnTo>
                <a:lnTo>
                  <a:pt x="15983" y="579"/>
                </a:lnTo>
                <a:lnTo>
                  <a:pt x="15983" y="876"/>
                </a:lnTo>
                <a:lnTo>
                  <a:pt x="15983" y="893"/>
                </a:lnTo>
                <a:lnTo>
                  <a:pt x="15984" y="906"/>
                </a:lnTo>
                <a:lnTo>
                  <a:pt x="15985" y="916"/>
                </a:lnTo>
                <a:lnTo>
                  <a:pt x="15987" y="923"/>
                </a:lnTo>
                <a:lnTo>
                  <a:pt x="15990" y="928"/>
                </a:lnTo>
                <a:lnTo>
                  <a:pt x="15993" y="933"/>
                </a:lnTo>
                <a:lnTo>
                  <a:pt x="15997" y="937"/>
                </a:lnTo>
                <a:lnTo>
                  <a:pt x="16002" y="940"/>
                </a:lnTo>
                <a:lnTo>
                  <a:pt x="16007" y="943"/>
                </a:lnTo>
                <a:lnTo>
                  <a:pt x="16014" y="945"/>
                </a:lnTo>
                <a:lnTo>
                  <a:pt x="16022" y="946"/>
                </a:lnTo>
                <a:lnTo>
                  <a:pt x="16031" y="946"/>
                </a:lnTo>
                <a:lnTo>
                  <a:pt x="16039" y="946"/>
                </a:lnTo>
                <a:lnTo>
                  <a:pt x="16047" y="945"/>
                </a:lnTo>
                <a:lnTo>
                  <a:pt x="16057" y="944"/>
                </a:lnTo>
                <a:lnTo>
                  <a:pt x="16068" y="943"/>
                </a:lnTo>
                <a:close/>
                <a:moveTo>
                  <a:pt x="5119" y="1721"/>
                </a:moveTo>
                <a:lnTo>
                  <a:pt x="5213" y="1744"/>
                </a:lnTo>
                <a:lnTo>
                  <a:pt x="5205" y="1772"/>
                </a:lnTo>
                <a:lnTo>
                  <a:pt x="5195" y="1797"/>
                </a:lnTo>
                <a:lnTo>
                  <a:pt x="5190" y="1810"/>
                </a:lnTo>
                <a:lnTo>
                  <a:pt x="5185" y="1822"/>
                </a:lnTo>
                <a:lnTo>
                  <a:pt x="5179" y="1833"/>
                </a:lnTo>
                <a:lnTo>
                  <a:pt x="5172" y="1844"/>
                </a:lnTo>
                <a:lnTo>
                  <a:pt x="5166" y="1855"/>
                </a:lnTo>
                <a:lnTo>
                  <a:pt x="5159" y="1865"/>
                </a:lnTo>
                <a:lnTo>
                  <a:pt x="5151" y="1875"/>
                </a:lnTo>
                <a:lnTo>
                  <a:pt x="5143" y="1884"/>
                </a:lnTo>
                <a:lnTo>
                  <a:pt x="5135" y="1893"/>
                </a:lnTo>
                <a:lnTo>
                  <a:pt x="5127" y="1901"/>
                </a:lnTo>
                <a:lnTo>
                  <a:pt x="5117" y="1909"/>
                </a:lnTo>
                <a:lnTo>
                  <a:pt x="5108" y="1917"/>
                </a:lnTo>
                <a:lnTo>
                  <a:pt x="5098" y="1924"/>
                </a:lnTo>
                <a:lnTo>
                  <a:pt x="5088" y="1931"/>
                </a:lnTo>
                <a:lnTo>
                  <a:pt x="5078" y="1937"/>
                </a:lnTo>
                <a:lnTo>
                  <a:pt x="5068" y="1943"/>
                </a:lnTo>
                <a:lnTo>
                  <a:pt x="5057" y="1949"/>
                </a:lnTo>
                <a:lnTo>
                  <a:pt x="5047" y="1953"/>
                </a:lnTo>
                <a:lnTo>
                  <a:pt x="5035" y="1958"/>
                </a:lnTo>
                <a:lnTo>
                  <a:pt x="5024" y="1962"/>
                </a:lnTo>
                <a:lnTo>
                  <a:pt x="5013" y="1965"/>
                </a:lnTo>
                <a:lnTo>
                  <a:pt x="5001" y="1968"/>
                </a:lnTo>
                <a:lnTo>
                  <a:pt x="4988" y="1971"/>
                </a:lnTo>
                <a:lnTo>
                  <a:pt x="4976" y="1973"/>
                </a:lnTo>
                <a:lnTo>
                  <a:pt x="4950" y="1976"/>
                </a:lnTo>
                <a:lnTo>
                  <a:pt x="4923" y="1977"/>
                </a:lnTo>
                <a:lnTo>
                  <a:pt x="4895" y="1976"/>
                </a:lnTo>
                <a:lnTo>
                  <a:pt x="4869" y="1974"/>
                </a:lnTo>
                <a:lnTo>
                  <a:pt x="4844" y="1970"/>
                </a:lnTo>
                <a:lnTo>
                  <a:pt x="4821" y="1965"/>
                </a:lnTo>
                <a:lnTo>
                  <a:pt x="4799" y="1959"/>
                </a:lnTo>
                <a:lnTo>
                  <a:pt x="4778" y="1951"/>
                </a:lnTo>
                <a:lnTo>
                  <a:pt x="4758" y="1942"/>
                </a:lnTo>
                <a:lnTo>
                  <a:pt x="4740" y="1931"/>
                </a:lnTo>
                <a:lnTo>
                  <a:pt x="4722" y="1919"/>
                </a:lnTo>
                <a:lnTo>
                  <a:pt x="4706" y="1905"/>
                </a:lnTo>
                <a:lnTo>
                  <a:pt x="4691" y="1891"/>
                </a:lnTo>
                <a:lnTo>
                  <a:pt x="4677" y="1875"/>
                </a:lnTo>
                <a:lnTo>
                  <a:pt x="4664" y="1858"/>
                </a:lnTo>
                <a:lnTo>
                  <a:pt x="4652" y="1839"/>
                </a:lnTo>
                <a:lnTo>
                  <a:pt x="4641" y="1819"/>
                </a:lnTo>
                <a:lnTo>
                  <a:pt x="4632" y="1798"/>
                </a:lnTo>
                <a:lnTo>
                  <a:pt x="4623" y="1776"/>
                </a:lnTo>
                <a:lnTo>
                  <a:pt x="4616" y="1754"/>
                </a:lnTo>
                <a:lnTo>
                  <a:pt x="4609" y="1731"/>
                </a:lnTo>
                <a:lnTo>
                  <a:pt x="4604" y="1708"/>
                </a:lnTo>
                <a:lnTo>
                  <a:pt x="4600" y="1685"/>
                </a:lnTo>
                <a:lnTo>
                  <a:pt x="4597" y="1661"/>
                </a:lnTo>
                <a:lnTo>
                  <a:pt x="4595" y="1636"/>
                </a:lnTo>
                <a:lnTo>
                  <a:pt x="4595" y="1612"/>
                </a:lnTo>
                <a:lnTo>
                  <a:pt x="4596" y="1584"/>
                </a:lnTo>
                <a:lnTo>
                  <a:pt x="4597" y="1558"/>
                </a:lnTo>
                <a:lnTo>
                  <a:pt x="4601" y="1533"/>
                </a:lnTo>
                <a:lnTo>
                  <a:pt x="4605" y="1509"/>
                </a:lnTo>
                <a:lnTo>
                  <a:pt x="4611" y="1486"/>
                </a:lnTo>
                <a:lnTo>
                  <a:pt x="4618" y="1463"/>
                </a:lnTo>
                <a:lnTo>
                  <a:pt x="4627" y="1442"/>
                </a:lnTo>
                <a:lnTo>
                  <a:pt x="4636" y="1421"/>
                </a:lnTo>
                <a:lnTo>
                  <a:pt x="4647" y="1401"/>
                </a:lnTo>
                <a:lnTo>
                  <a:pt x="4659" y="1383"/>
                </a:lnTo>
                <a:lnTo>
                  <a:pt x="4673" y="1366"/>
                </a:lnTo>
                <a:lnTo>
                  <a:pt x="4687" y="1350"/>
                </a:lnTo>
                <a:lnTo>
                  <a:pt x="4702" y="1335"/>
                </a:lnTo>
                <a:lnTo>
                  <a:pt x="4718" y="1321"/>
                </a:lnTo>
                <a:lnTo>
                  <a:pt x="4737" y="1309"/>
                </a:lnTo>
                <a:lnTo>
                  <a:pt x="4756" y="1298"/>
                </a:lnTo>
                <a:lnTo>
                  <a:pt x="4775" y="1288"/>
                </a:lnTo>
                <a:lnTo>
                  <a:pt x="4795" y="1280"/>
                </a:lnTo>
                <a:lnTo>
                  <a:pt x="4815" y="1272"/>
                </a:lnTo>
                <a:lnTo>
                  <a:pt x="4836" y="1266"/>
                </a:lnTo>
                <a:lnTo>
                  <a:pt x="4857" y="1262"/>
                </a:lnTo>
                <a:lnTo>
                  <a:pt x="4879" y="1259"/>
                </a:lnTo>
                <a:lnTo>
                  <a:pt x="4902" y="1257"/>
                </a:lnTo>
                <a:lnTo>
                  <a:pt x="4925" y="1256"/>
                </a:lnTo>
                <a:lnTo>
                  <a:pt x="4951" y="1257"/>
                </a:lnTo>
                <a:lnTo>
                  <a:pt x="4975" y="1259"/>
                </a:lnTo>
                <a:lnTo>
                  <a:pt x="4999" y="1263"/>
                </a:lnTo>
                <a:lnTo>
                  <a:pt x="5021" y="1269"/>
                </a:lnTo>
                <a:lnTo>
                  <a:pt x="5043" y="1277"/>
                </a:lnTo>
                <a:lnTo>
                  <a:pt x="5063" y="1286"/>
                </a:lnTo>
                <a:lnTo>
                  <a:pt x="5083" y="1297"/>
                </a:lnTo>
                <a:lnTo>
                  <a:pt x="5101" y="1309"/>
                </a:lnTo>
                <a:lnTo>
                  <a:pt x="5118" y="1323"/>
                </a:lnTo>
                <a:lnTo>
                  <a:pt x="5135" y="1338"/>
                </a:lnTo>
                <a:lnTo>
                  <a:pt x="5149" y="1355"/>
                </a:lnTo>
                <a:lnTo>
                  <a:pt x="5162" y="1373"/>
                </a:lnTo>
                <a:lnTo>
                  <a:pt x="5174" y="1392"/>
                </a:lnTo>
                <a:lnTo>
                  <a:pt x="5184" y="1413"/>
                </a:lnTo>
                <a:lnTo>
                  <a:pt x="5193" y="1435"/>
                </a:lnTo>
                <a:lnTo>
                  <a:pt x="5201" y="1459"/>
                </a:lnTo>
                <a:lnTo>
                  <a:pt x="5110" y="1480"/>
                </a:lnTo>
                <a:lnTo>
                  <a:pt x="5103" y="1462"/>
                </a:lnTo>
                <a:lnTo>
                  <a:pt x="5096" y="1445"/>
                </a:lnTo>
                <a:lnTo>
                  <a:pt x="5088" y="1429"/>
                </a:lnTo>
                <a:lnTo>
                  <a:pt x="5080" y="1414"/>
                </a:lnTo>
                <a:lnTo>
                  <a:pt x="5071" y="1401"/>
                </a:lnTo>
                <a:lnTo>
                  <a:pt x="5061" y="1389"/>
                </a:lnTo>
                <a:lnTo>
                  <a:pt x="5051" y="1379"/>
                </a:lnTo>
                <a:lnTo>
                  <a:pt x="5039" y="1369"/>
                </a:lnTo>
                <a:lnTo>
                  <a:pt x="5028" y="1361"/>
                </a:lnTo>
                <a:lnTo>
                  <a:pt x="5015" y="1354"/>
                </a:lnTo>
                <a:lnTo>
                  <a:pt x="5002" y="1348"/>
                </a:lnTo>
                <a:lnTo>
                  <a:pt x="4987" y="1343"/>
                </a:lnTo>
                <a:lnTo>
                  <a:pt x="4973" y="1340"/>
                </a:lnTo>
                <a:lnTo>
                  <a:pt x="4957" y="1337"/>
                </a:lnTo>
                <a:lnTo>
                  <a:pt x="4941" y="1335"/>
                </a:lnTo>
                <a:lnTo>
                  <a:pt x="4923" y="1335"/>
                </a:lnTo>
                <a:lnTo>
                  <a:pt x="4903" y="1335"/>
                </a:lnTo>
                <a:lnTo>
                  <a:pt x="4884" y="1337"/>
                </a:lnTo>
                <a:lnTo>
                  <a:pt x="4866" y="1340"/>
                </a:lnTo>
                <a:lnTo>
                  <a:pt x="4849" y="1344"/>
                </a:lnTo>
                <a:lnTo>
                  <a:pt x="4833" y="1350"/>
                </a:lnTo>
                <a:lnTo>
                  <a:pt x="4817" y="1356"/>
                </a:lnTo>
                <a:lnTo>
                  <a:pt x="4803" y="1364"/>
                </a:lnTo>
                <a:lnTo>
                  <a:pt x="4789" y="1373"/>
                </a:lnTo>
                <a:lnTo>
                  <a:pt x="4776" y="1383"/>
                </a:lnTo>
                <a:lnTo>
                  <a:pt x="4764" y="1394"/>
                </a:lnTo>
                <a:lnTo>
                  <a:pt x="4753" y="1406"/>
                </a:lnTo>
                <a:lnTo>
                  <a:pt x="4743" y="1418"/>
                </a:lnTo>
                <a:lnTo>
                  <a:pt x="4734" y="1432"/>
                </a:lnTo>
                <a:lnTo>
                  <a:pt x="4726" y="1446"/>
                </a:lnTo>
                <a:lnTo>
                  <a:pt x="4718" y="1461"/>
                </a:lnTo>
                <a:lnTo>
                  <a:pt x="4712" y="1476"/>
                </a:lnTo>
                <a:lnTo>
                  <a:pt x="4707" y="1493"/>
                </a:lnTo>
                <a:lnTo>
                  <a:pt x="4703" y="1509"/>
                </a:lnTo>
                <a:lnTo>
                  <a:pt x="4699" y="1526"/>
                </a:lnTo>
                <a:lnTo>
                  <a:pt x="4696" y="1542"/>
                </a:lnTo>
                <a:lnTo>
                  <a:pt x="4693" y="1559"/>
                </a:lnTo>
                <a:lnTo>
                  <a:pt x="4692" y="1576"/>
                </a:lnTo>
                <a:lnTo>
                  <a:pt x="4691" y="1593"/>
                </a:lnTo>
                <a:lnTo>
                  <a:pt x="4690" y="1611"/>
                </a:lnTo>
                <a:lnTo>
                  <a:pt x="4691" y="1633"/>
                </a:lnTo>
                <a:lnTo>
                  <a:pt x="4692" y="1654"/>
                </a:lnTo>
                <a:lnTo>
                  <a:pt x="4694" y="1675"/>
                </a:lnTo>
                <a:lnTo>
                  <a:pt x="4697" y="1694"/>
                </a:lnTo>
                <a:lnTo>
                  <a:pt x="4700" y="1713"/>
                </a:lnTo>
                <a:lnTo>
                  <a:pt x="4705" y="1732"/>
                </a:lnTo>
                <a:lnTo>
                  <a:pt x="4710" y="1749"/>
                </a:lnTo>
                <a:lnTo>
                  <a:pt x="4716" y="1766"/>
                </a:lnTo>
                <a:lnTo>
                  <a:pt x="4724" y="1782"/>
                </a:lnTo>
                <a:lnTo>
                  <a:pt x="4732" y="1797"/>
                </a:lnTo>
                <a:lnTo>
                  <a:pt x="4740" y="1811"/>
                </a:lnTo>
                <a:lnTo>
                  <a:pt x="4750" y="1824"/>
                </a:lnTo>
                <a:lnTo>
                  <a:pt x="4760" y="1836"/>
                </a:lnTo>
                <a:lnTo>
                  <a:pt x="4772" y="1847"/>
                </a:lnTo>
                <a:lnTo>
                  <a:pt x="4784" y="1856"/>
                </a:lnTo>
                <a:lnTo>
                  <a:pt x="4797" y="1865"/>
                </a:lnTo>
                <a:lnTo>
                  <a:pt x="4811" y="1873"/>
                </a:lnTo>
                <a:lnTo>
                  <a:pt x="4825" y="1880"/>
                </a:lnTo>
                <a:lnTo>
                  <a:pt x="4839" y="1885"/>
                </a:lnTo>
                <a:lnTo>
                  <a:pt x="4854" y="1890"/>
                </a:lnTo>
                <a:lnTo>
                  <a:pt x="4869" y="1893"/>
                </a:lnTo>
                <a:lnTo>
                  <a:pt x="4884" y="1896"/>
                </a:lnTo>
                <a:lnTo>
                  <a:pt x="4899" y="1897"/>
                </a:lnTo>
                <a:lnTo>
                  <a:pt x="4915" y="1898"/>
                </a:lnTo>
                <a:lnTo>
                  <a:pt x="4935" y="1897"/>
                </a:lnTo>
                <a:lnTo>
                  <a:pt x="4953" y="1895"/>
                </a:lnTo>
                <a:lnTo>
                  <a:pt x="4971" y="1892"/>
                </a:lnTo>
                <a:lnTo>
                  <a:pt x="4987" y="1887"/>
                </a:lnTo>
                <a:lnTo>
                  <a:pt x="5003" y="1881"/>
                </a:lnTo>
                <a:lnTo>
                  <a:pt x="5019" y="1873"/>
                </a:lnTo>
                <a:lnTo>
                  <a:pt x="5033" y="1864"/>
                </a:lnTo>
                <a:lnTo>
                  <a:pt x="5047" y="1853"/>
                </a:lnTo>
                <a:lnTo>
                  <a:pt x="5060" y="1842"/>
                </a:lnTo>
                <a:lnTo>
                  <a:pt x="5071" y="1828"/>
                </a:lnTo>
                <a:lnTo>
                  <a:pt x="5082" y="1814"/>
                </a:lnTo>
                <a:lnTo>
                  <a:pt x="5092" y="1798"/>
                </a:lnTo>
                <a:lnTo>
                  <a:pt x="5100" y="1781"/>
                </a:lnTo>
                <a:lnTo>
                  <a:pt x="5108" y="1762"/>
                </a:lnTo>
                <a:lnTo>
                  <a:pt x="5114" y="1742"/>
                </a:lnTo>
                <a:lnTo>
                  <a:pt x="5119" y="1721"/>
                </a:lnTo>
                <a:close/>
                <a:moveTo>
                  <a:pt x="4921" y="1172"/>
                </a:moveTo>
                <a:lnTo>
                  <a:pt x="4975" y="1091"/>
                </a:lnTo>
                <a:lnTo>
                  <a:pt x="5072" y="1091"/>
                </a:lnTo>
                <a:lnTo>
                  <a:pt x="4964" y="1225"/>
                </a:lnTo>
                <a:lnTo>
                  <a:pt x="4872" y="1225"/>
                </a:lnTo>
                <a:lnTo>
                  <a:pt x="4771" y="1091"/>
                </a:lnTo>
                <a:lnTo>
                  <a:pt x="4868" y="1091"/>
                </a:lnTo>
                <a:lnTo>
                  <a:pt x="4921" y="1172"/>
                </a:lnTo>
                <a:close/>
                <a:moveTo>
                  <a:pt x="5633" y="1802"/>
                </a:moveTo>
                <a:lnTo>
                  <a:pt x="5721" y="1813"/>
                </a:lnTo>
                <a:lnTo>
                  <a:pt x="5716" y="1832"/>
                </a:lnTo>
                <a:lnTo>
                  <a:pt x="5709" y="1850"/>
                </a:lnTo>
                <a:lnTo>
                  <a:pt x="5701" y="1866"/>
                </a:lnTo>
                <a:lnTo>
                  <a:pt x="5692" y="1882"/>
                </a:lnTo>
                <a:lnTo>
                  <a:pt x="5681" y="1896"/>
                </a:lnTo>
                <a:lnTo>
                  <a:pt x="5670" y="1910"/>
                </a:lnTo>
                <a:lnTo>
                  <a:pt x="5658" y="1922"/>
                </a:lnTo>
                <a:lnTo>
                  <a:pt x="5644" y="1933"/>
                </a:lnTo>
                <a:lnTo>
                  <a:pt x="5630" y="1943"/>
                </a:lnTo>
                <a:lnTo>
                  <a:pt x="5614" y="1952"/>
                </a:lnTo>
                <a:lnTo>
                  <a:pt x="5597" y="1959"/>
                </a:lnTo>
                <a:lnTo>
                  <a:pt x="5580" y="1965"/>
                </a:lnTo>
                <a:lnTo>
                  <a:pt x="5561" y="1970"/>
                </a:lnTo>
                <a:lnTo>
                  <a:pt x="5542" y="1973"/>
                </a:lnTo>
                <a:lnTo>
                  <a:pt x="5520" y="1975"/>
                </a:lnTo>
                <a:lnTo>
                  <a:pt x="5499" y="1976"/>
                </a:lnTo>
                <a:lnTo>
                  <a:pt x="5485" y="1976"/>
                </a:lnTo>
                <a:lnTo>
                  <a:pt x="5472" y="1975"/>
                </a:lnTo>
                <a:lnTo>
                  <a:pt x="5459" y="1973"/>
                </a:lnTo>
                <a:lnTo>
                  <a:pt x="5447" y="1972"/>
                </a:lnTo>
                <a:lnTo>
                  <a:pt x="5434" y="1969"/>
                </a:lnTo>
                <a:lnTo>
                  <a:pt x="5423" y="1966"/>
                </a:lnTo>
                <a:lnTo>
                  <a:pt x="5411" y="1963"/>
                </a:lnTo>
                <a:lnTo>
                  <a:pt x="5400" y="1959"/>
                </a:lnTo>
                <a:lnTo>
                  <a:pt x="5389" y="1954"/>
                </a:lnTo>
                <a:lnTo>
                  <a:pt x="5379" y="1949"/>
                </a:lnTo>
                <a:lnTo>
                  <a:pt x="5369" y="1944"/>
                </a:lnTo>
                <a:lnTo>
                  <a:pt x="5359" y="1937"/>
                </a:lnTo>
                <a:lnTo>
                  <a:pt x="5350" y="1931"/>
                </a:lnTo>
                <a:lnTo>
                  <a:pt x="5341" y="1924"/>
                </a:lnTo>
                <a:lnTo>
                  <a:pt x="5332" y="1916"/>
                </a:lnTo>
                <a:lnTo>
                  <a:pt x="5323" y="1908"/>
                </a:lnTo>
                <a:lnTo>
                  <a:pt x="5315" y="1899"/>
                </a:lnTo>
                <a:lnTo>
                  <a:pt x="5308" y="1890"/>
                </a:lnTo>
                <a:lnTo>
                  <a:pt x="5301" y="1880"/>
                </a:lnTo>
                <a:lnTo>
                  <a:pt x="5295" y="1870"/>
                </a:lnTo>
                <a:lnTo>
                  <a:pt x="5289" y="1860"/>
                </a:lnTo>
                <a:lnTo>
                  <a:pt x="5283" y="1849"/>
                </a:lnTo>
                <a:lnTo>
                  <a:pt x="5279" y="1838"/>
                </a:lnTo>
                <a:lnTo>
                  <a:pt x="5274" y="1826"/>
                </a:lnTo>
                <a:lnTo>
                  <a:pt x="5271" y="1814"/>
                </a:lnTo>
                <a:lnTo>
                  <a:pt x="5267" y="1801"/>
                </a:lnTo>
                <a:lnTo>
                  <a:pt x="5264" y="1788"/>
                </a:lnTo>
                <a:lnTo>
                  <a:pt x="5262" y="1775"/>
                </a:lnTo>
                <a:lnTo>
                  <a:pt x="5260" y="1761"/>
                </a:lnTo>
                <a:lnTo>
                  <a:pt x="5259" y="1747"/>
                </a:lnTo>
                <a:lnTo>
                  <a:pt x="5258" y="1732"/>
                </a:lnTo>
                <a:lnTo>
                  <a:pt x="5258" y="1717"/>
                </a:lnTo>
                <a:lnTo>
                  <a:pt x="5258" y="1701"/>
                </a:lnTo>
                <a:lnTo>
                  <a:pt x="5259" y="1686"/>
                </a:lnTo>
                <a:lnTo>
                  <a:pt x="5260" y="1671"/>
                </a:lnTo>
                <a:lnTo>
                  <a:pt x="5262" y="1657"/>
                </a:lnTo>
                <a:lnTo>
                  <a:pt x="5265" y="1643"/>
                </a:lnTo>
                <a:lnTo>
                  <a:pt x="5267" y="1630"/>
                </a:lnTo>
                <a:lnTo>
                  <a:pt x="5271" y="1617"/>
                </a:lnTo>
                <a:lnTo>
                  <a:pt x="5274" y="1604"/>
                </a:lnTo>
                <a:lnTo>
                  <a:pt x="5279" y="1591"/>
                </a:lnTo>
                <a:lnTo>
                  <a:pt x="5284" y="1579"/>
                </a:lnTo>
                <a:lnTo>
                  <a:pt x="5289" y="1568"/>
                </a:lnTo>
                <a:lnTo>
                  <a:pt x="5295" y="1557"/>
                </a:lnTo>
                <a:lnTo>
                  <a:pt x="5301" y="1547"/>
                </a:lnTo>
                <a:lnTo>
                  <a:pt x="5308" y="1537"/>
                </a:lnTo>
                <a:lnTo>
                  <a:pt x="5316" y="1528"/>
                </a:lnTo>
                <a:lnTo>
                  <a:pt x="5323" y="1519"/>
                </a:lnTo>
                <a:lnTo>
                  <a:pt x="5333" y="1510"/>
                </a:lnTo>
                <a:lnTo>
                  <a:pt x="5341" y="1502"/>
                </a:lnTo>
                <a:lnTo>
                  <a:pt x="5350" y="1495"/>
                </a:lnTo>
                <a:lnTo>
                  <a:pt x="5360" y="1488"/>
                </a:lnTo>
                <a:lnTo>
                  <a:pt x="5369" y="1482"/>
                </a:lnTo>
                <a:lnTo>
                  <a:pt x="5379" y="1476"/>
                </a:lnTo>
                <a:lnTo>
                  <a:pt x="5389" y="1471"/>
                </a:lnTo>
                <a:lnTo>
                  <a:pt x="5400" y="1466"/>
                </a:lnTo>
                <a:lnTo>
                  <a:pt x="5410" y="1462"/>
                </a:lnTo>
                <a:lnTo>
                  <a:pt x="5421" y="1458"/>
                </a:lnTo>
                <a:lnTo>
                  <a:pt x="5433" y="1455"/>
                </a:lnTo>
                <a:lnTo>
                  <a:pt x="5445" y="1453"/>
                </a:lnTo>
                <a:lnTo>
                  <a:pt x="5456" y="1451"/>
                </a:lnTo>
                <a:lnTo>
                  <a:pt x="5469" y="1450"/>
                </a:lnTo>
                <a:lnTo>
                  <a:pt x="5481" y="1449"/>
                </a:lnTo>
                <a:lnTo>
                  <a:pt x="5494" y="1449"/>
                </a:lnTo>
                <a:lnTo>
                  <a:pt x="5507" y="1449"/>
                </a:lnTo>
                <a:lnTo>
                  <a:pt x="5519" y="1450"/>
                </a:lnTo>
                <a:lnTo>
                  <a:pt x="5532" y="1451"/>
                </a:lnTo>
                <a:lnTo>
                  <a:pt x="5543" y="1453"/>
                </a:lnTo>
                <a:lnTo>
                  <a:pt x="5555" y="1455"/>
                </a:lnTo>
                <a:lnTo>
                  <a:pt x="5566" y="1458"/>
                </a:lnTo>
                <a:lnTo>
                  <a:pt x="5577" y="1462"/>
                </a:lnTo>
                <a:lnTo>
                  <a:pt x="5587" y="1466"/>
                </a:lnTo>
                <a:lnTo>
                  <a:pt x="5597" y="1470"/>
                </a:lnTo>
                <a:lnTo>
                  <a:pt x="5607" y="1475"/>
                </a:lnTo>
                <a:lnTo>
                  <a:pt x="5617" y="1481"/>
                </a:lnTo>
                <a:lnTo>
                  <a:pt x="5626" y="1487"/>
                </a:lnTo>
                <a:lnTo>
                  <a:pt x="5635" y="1494"/>
                </a:lnTo>
                <a:lnTo>
                  <a:pt x="5644" y="1501"/>
                </a:lnTo>
                <a:lnTo>
                  <a:pt x="5652" y="1509"/>
                </a:lnTo>
                <a:lnTo>
                  <a:pt x="5660" y="1517"/>
                </a:lnTo>
                <a:lnTo>
                  <a:pt x="5668" y="1526"/>
                </a:lnTo>
                <a:lnTo>
                  <a:pt x="5675" y="1535"/>
                </a:lnTo>
                <a:lnTo>
                  <a:pt x="5682" y="1545"/>
                </a:lnTo>
                <a:lnTo>
                  <a:pt x="5688" y="1555"/>
                </a:lnTo>
                <a:lnTo>
                  <a:pt x="5694" y="1566"/>
                </a:lnTo>
                <a:lnTo>
                  <a:pt x="5699" y="1577"/>
                </a:lnTo>
                <a:lnTo>
                  <a:pt x="5704" y="1588"/>
                </a:lnTo>
                <a:lnTo>
                  <a:pt x="5708" y="1600"/>
                </a:lnTo>
                <a:lnTo>
                  <a:pt x="5712" y="1613"/>
                </a:lnTo>
                <a:lnTo>
                  <a:pt x="5715" y="1626"/>
                </a:lnTo>
                <a:lnTo>
                  <a:pt x="5718" y="1639"/>
                </a:lnTo>
                <a:lnTo>
                  <a:pt x="5720" y="1653"/>
                </a:lnTo>
                <a:lnTo>
                  <a:pt x="5722" y="1667"/>
                </a:lnTo>
                <a:lnTo>
                  <a:pt x="5723" y="1682"/>
                </a:lnTo>
                <a:lnTo>
                  <a:pt x="5724" y="1696"/>
                </a:lnTo>
                <a:lnTo>
                  <a:pt x="5724" y="1712"/>
                </a:lnTo>
                <a:lnTo>
                  <a:pt x="5724" y="1721"/>
                </a:lnTo>
                <a:lnTo>
                  <a:pt x="5724" y="1735"/>
                </a:lnTo>
                <a:lnTo>
                  <a:pt x="5347" y="1735"/>
                </a:lnTo>
                <a:lnTo>
                  <a:pt x="5348" y="1755"/>
                </a:lnTo>
                <a:lnTo>
                  <a:pt x="5351" y="1774"/>
                </a:lnTo>
                <a:lnTo>
                  <a:pt x="5356" y="1791"/>
                </a:lnTo>
                <a:lnTo>
                  <a:pt x="5361" y="1808"/>
                </a:lnTo>
                <a:lnTo>
                  <a:pt x="5367" y="1823"/>
                </a:lnTo>
                <a:lnTo>
                  <a:pt x="5375" y="1837"/>
                </a:lnTo>
                <a:lnTo>
                  <a:pt x="5384" y="1850"/>
                </a:lnTo>
                <a:lnTo>
                  <a:pt x="5394" y="1862"/>
                </a:lnTo>
                <a:lnTo>
                  <a:pt x="5405" y="1872"/>
                </a:lnTo>
                <a:lnTo>
                  <a:pt x="5416" y="1881"/>
                </a:lnTo>
                <a:lnTo>
                  <a:pt x="5428" y="1888"/>
                </a:lnTo>
                <a:lnTo>
                  <a:pt x="5441" y="1895"/>
                </a:lnTo>
                <a:lnTo>
                  <a:pt x="5455" y="1900"/>
                </a:lnTo>
                <a:lnTo>
                  <a:pt x="5469" y="1903"/>
                </a:lnTo>
                <a:lnTo>
                  <a:pt x="5484" y="1905"/>
                </a:lnTo>
                <a:lnTo>
                  <a:pt x="5499" y="1906"/>
                </a:lnTo>
                <a:lnTo>
                  <a:pt x="5510" y="1905"/>
                </a:lnTo>
                <a:lnTo>
                  <a:pt x="5522" y="1904"/>
                </a:lnTo>
                <a:lnTo>
                  <a:pt x="5533" y="1902"/>
                </a:lnTo>
                <a:lnTo>
                  <a:pt x="5543" y="1900"/>
                </a:lnTo>
                <a:lnTo>
                  <a:pt x="5553" y="1896"/>
                </a:lnTo>
                <a:lnTo>
                  <a:pt x="5563" y="1892"/>
                </a:lnTo>
                <a:lnTo>
                  <a:pt x="5572" y="1887"/>
                </a:lnTo>
                <a:lnTo>
                  <a:pt x="5580" y="1881"/>
                </a:lnTo>
                <a:lnTo>
                  <a:pt x="5588" y="1874"/>
                </a:lnTo>
                <a:lnTo>
                  <a:pt x="5596" y="1867"/>
                </a:lnTo>
                <a:lnTo>
                  <a:pt x="5603" y="1858"/>
                </a:lnTo>
                <a:lnTo>
                  <a:pt x="5610" y="1849"/>
                </a:lnTo>
                <a:lnTo>
                  <a:pt x="5616" y="1838"/>
                </a:lnTo>
                <a:lnTo>
                  <a:pt x="5622" y="1827"/>
                </a:lnTo>
                <a:lnTo>
                  <a:pt x="5628" y="1815"/>
                </a:lnTo>
                <a:lnTo>
                  <a:pt x="5633" y="1802"/>
                </a:lnTo>
                <a:close/>
                <a:moveTo>
                  <a:pt x="5352" y="1665"/>
                </a:moveTo>
                <a:lnTo>
                  <a:pt x="5634" y="1665"/>
                </a:lnTo>
                <a:lnTo>
                  <a:pt x="5632" y="1649"/>
                </a:lnTo>
                <a:lnTo>
                  <a:pt x="5630" y="1635"/>
                </a:lnTo>
                <a:lnTo>
                  <a:pt x="5627" y="1621"/>
                </a:lnTo>
                <a:lnTo>
                  <a:pt x="5623" y="1609"/>
                </a:lnTo>
                <a:lnTo>
                  <a:pt x="5618" y="1596"/>
                </a:lnTo>
                <a:lnTo>
                  <a:pt x="5613" y="1586"/>
                </a:lnTo>
                <a:lnTo>
                  <a:pt x="5608" y="1576"/>
                </a:lnTo>
                <a:lnTo>
                  <a:pt x="5601" y="1568"/>
                </a:lnTo>
                <a:lnTo>
                  <a:pt x="5591" y="1556"/>
                </a:lnTo>
                <a:lnTo>
                  <a:pt x="5580" y="1546"/>
                </a:lnTo>
                <a:lnTo>
                  <a:pt x="5568" y="1538"/>
                </a:lnTo>
                <a:lnTo>
                  <a:pt x="5555" y="1531"/>
                </a:lnTo>
                <a:lnTo>
                  <a:pt x="5541" y="1526"/>
                </a:lnTo>
                <a:lnTo>
                  <a:pt x="5526" y="1522"/>
                </a:lnTo>
                <a:lnTo>
                  <a:pt x="5511" y="1519"/>
                </a:lnTo>
                <a:lnTo>
                  <a:pt x="5495" y="1519"/>
                </a:lnTo>
                <a:lnTo>
                  <a:pt x="5480" y="1519"/>
                </a:lnTo>
                <a:lnTo>
                  <a:pt x="5466" y="1521"/>
                </a:lnTo>
                <a:lnTo>
                  <a:pt x="5453" y="1524"/>
                </a:lnTo>
                <a:lnTo>
                  <a:pt x="5441" y="1528"/>
                </a:lnTo>
                <a:lnTo>
                  <a:pt x="5429" y="1534"/>
                </a:lnTo>
                <a:lnTo>
                  <a:pt x="5417" y="1541"/>
                </a:lnTo>
                <a:lnTo>
                  <a:pt x="5406" y="1549"/>
                </a:lnTo>
                <a:lnTo>
                  <a:pt x="5396" y="1558"/>
                </a:lnTo>
                <a:lnTo>
                  <a:pt x="5386" y="1568"/>
                </a:lnTo>
                <a:lnTo>
                  <a:pt x="5378" y="1579"/>
                </a:lnTo>
                <a:lnTo>
                  <a:pt x="5371" y="1591"/>
                </a:lnTo>
                <a:lnTo>
                  <a:pt x="5365" y="1605"/>
                </a:lnTo>
                <a:lnTo>
                  <a:pt x="5360" y="1619"/>
                </a:lnTo>
                <a:lnTo>
                  <a:pt x="5356" y="1633"/>
                </a:lnTo>
                <a:lnTo>
                  <a:pt x="5353" y="1648"/>
                </a:lnTo>
                <a:lnTo>
                  <a:pt x="5352" y="1665"/>
                </a:lnTo>
                <a:close/>
                <a:moveTo>
                  <a:pt x="5767" y="1814"/>
                </a:moveTo>
                <a:lnTo>
                  <a:pt x="5851" y="1801"/>
                </a:lnTo>
                <a:lnTo>
                  <a:pt x="5853" y="1813"/>
                </a:lnTo>
                <a:lnTo>
                  <a:pt x="5856" y="1825"/>
                </a:lnTo>
                <a:lnTo>
                  <a:pt x="5860" y="1835"/>
                </a:lnTo>
                <a:lnTo>
                  <a:pt x="5865" y="1846"/>
                </a:lnTo>
                <a:lnTo>
                  <a:pt x="5870" y="1855"/>
                </a:lnTo>
                <a:lnTo>
                  <a:pt x="5876" y="1864"/>
                </a:lnTo>
                <a:lnTo>
                  <a:pt x="5883" y="1871"/>
                </a:lnTo>
                <a:lnTo>
                  <a:pt x="5891" y="1879"/>
                </a:lnTo>
                <a:lnTo>
                  <a:pt x="5900" y="1885"/>
                </a:lnTo>
                <a:lnTo>
                  <a:pt x="5909" y="1890"/>
                </a:lnTo>
                <a:lnTo>
                  <a:pt x="5919" y="1895"/>
                </a:lnTo>
                <a:lnTo>
                  <a:pt x="5931" y="1899"/>
                </a:lnTo>
                <a:lnTo>
                  <a:pt x="5943" y="1902"/>
                </a:lnTo>
                <a:lnTo>
                  <a:pt x="5956" y="1904"/>
                </a:lnTo>
                <a:lnTo>
                  <a:pt x="5969" y="1905"/>
                </a:lnTo>
                <a:lnTo>
                  <a:pt x="5983" y="1906"/>
                </a:lnTo>
                <a:lnTo>
                  <a:pt x="5997" y="1905"/>
                </a:lnTo>
                <a:lnTo>
                  <a:pt x="6011" y="1904"/>
                </a:lnTo>
                <a:lnTo>
                  <a:pt x="6023" y="1902"/>
                </a:lnTo>
                <a:lnTo>
                  <a:pt x="6035" y="1900"/>
                </a:lnTo>
                <a:lnTo>
                  <a:pt x="6045" y="1896"/>
                </a:lnTo>
                <a:lnTo>
                  <a:pt x="6055" y="1892"/>
                </a:lnTo>
                <a:lnTo>
                  <a:pt x="6063" y="1887"/>
                </a:lnTo>
                <a:lnTo>
                  <a:pt x="6071" y="1882"/>
                </a:lnTo>
                <a:lnTo>
                  <a:pt x="6078" y="1876"/>
                </a:lnTo>
                <a:lnTo>
                  <a:pt x="6083" y="1869"/>
                </a:lnTo>
                <a:lnTo>
                  <a:pt x="6088" y="1863"/>
                </a:lnTo>
                <a:lnTo>
                  <a:pt x="6092" y="1856"/>
                </a:lnTo>
                <a:lnTo>
                  <a:pt x="6095" y="1849"/>
                </a:lnTo>
                <a:lnTo>
                  <a:pt x="6098" y="1841"/>
                </a:lnTo>
                <a:lnTo>
                  <a:pt x="6099" y="1833"/>
                </a:lnTo>
                <a:lnTo>
                  <a:pt x="6099" y="1825"/>
                </a:lnTo>
                <a:lnTo>
                  <a:pt x="6099" y="1818"/>
                </a:lnTo>
                <a:lnTo>
                  <a:pt x="6098" y="1812"/>
                </a:lnTo>
                <a:lnTo>
                  <a:pt x="6096" y="1806"/>
                </a:lnTo>
                <a:lnTo>
                  <a:pt x="6093" y="1800"/>
                </a:lnTo>
                <a:lnTo>
                  <a:pt x="6089" y="1794"/>
                </a:lnTo>
                <a:lnTo>
                  <a:pt x="6085" y="1789"/>
                </a:lnTo>
                <a:lnTo>
                  <a:pt x="6080" y="1784"/>
                </a:lnTo>
                <a:lnTo>
                  <a:pt x="6074" y="1780"/>
                </a:lnTo>
                <a:lnTo>
                  <a:pt x="6062" y="1774"/>
                </a:lnTo>
                <a:lnTo>
                  <a:pt x="6043" y="1767"/>
                </a:lnTo>
                <a:lnTo>
                  <a:pt x="6018" y="1759"/>
                </a:lnTo>
                <a:lnTo>
                  <a:pt x="5986" y="1751"/>
                </a:lnTo>
                <a:lnTo>
                  <a:pt x="5943" y="1740"/>
                </a:lnTo>
                <a:lnTo>
                  <a:pt x="5906" y="1729"/>
                </a:lnTo>
                <a:lnTo>
                  <a:pt x="5877" y="1719"/>
                </a:lnTo>
                <a:lnTo>
                  <a:pt x="5855" y="1710"/>
                </a:lnTo>
                <a:lnTo>
                  <a:pt x="5846" y="1705"/>
                </a:lnTo>
                <a:lnTo>
                  <a:pt x="5838" y="1701"/>
                </a:lnTo>
                <a:lnTo>
                  <a:pt x="5830" y="1695"/>
                </a:lnTo>
                <a:lnTo>
                  <a:pt x="5823" y="1689"/>
                </a:lnTo>
                <a:lnTo>
                  <a:pt x="5817" y="1683"/>
                </a:lnTo>
                <a:lnTo>
                  <a:pt x="5811" y="1677"/>
                </a:lnTo>
                <a:lnTo>
                  <a:pt x="5805" y="1670"/>
                </a:lnTo>
                <a:lnTo>
                  <a:pt x="5800" y="1662"/>
                </a:lnTo>
                <a:lnTo>
                  <a:pt x="5796" y="1654"/>
                </a:lnTo>
                <a:lnTo>
                  <a:pt x="5792" y="1646"/>
                </a:lnTo>
                <a:lnTo>
                  <a:pt x="5789" y="1638"/>
                </a:lnTo>
                <a:lnTo>
                  <a:pt x="5786" y="1630"/>
                </a:lnTo>
                <a:lnTo>
                  <a:pt x="5784" y="1621"/>
                </a:lnTo>
                <a:lnTo>
                  <a:pt x="5782" y="1613"/>
                </a:lnTo>
                <a:lnTo>
                  <a:pt x="5782" y="1604"/>
                </a:lnTo>
                <a:lnTo>
                  <a:pt x="5781" y="1594"/>
                </a:lnTo>
                <a:lnTo>
                  <a:pt x="5782" y="1577"/>
                </a:lnTo>
                <a:lnTo>
                  <a:pt x="5785" y="1561"/>
                </a:lnTo>
                <a:lnTo>
                  <a:pt x="5790" y="1546"/>
                </a:lnTo>
                <a:lnTo>
                  <a:pt x="5797" y="1531"/>
                </a:lnTo>
                <a:lnTo>
                  <a:pt x="5805" y="1517"/>
                </a:lnTo>
                <a:lnTo>
                  <a:pt x="5815" y="1505"/>
                </a:lnTo>
                <a:lnTo>
                  <a:pt x="5826" y="1494"/>
                </a:lnTo>
                <a:lnTo>
                  <a:pt x="5839" y="1484"/>
                </a:lnTo>
                <a:lnTo>
                  <a:pt x="5850" y="1477"/>
                </a:lnTo>
                <a:lnTo>
                  <a:pt x="5862" y="1470"/>
                </a:lnTo>
                <a:lnTo>
                  <a:pt x="5877" y="1464"/>
                </a:lnTo>
                <a:lnTo>
                  <a:pt x="5893" y="1459"/>
                </a:lnTo>
                <a:lnTo>
                  <a:pt x="5911" y="1454"/>
                </a:lnTo>
                <a:lnTo>
                  <a:pt x="5930" y="1451"/>
                </a:lnTo>
                <a:lnTo>
                  <a:pt x="5948" y="1449"/>
                </a:lnTo>
                <a:lnTo>
                  <a:pt x="5968" y="1449"/>
                </a:lnTo>
                <a:lnTo>
                  <a:pt x="5982" y="1449"/>
                </a:lnTo>
                <a:lnTo>
                  <a:pt x="5997" y="1450"/>
                </a:lnTo>
                <a:lnTo>
                  <a:pt x="6010" y="1451"/>
                </a:lnTo>
                <a:lnTo>
                  <a:pt x="6023" y="1453"/>
                </a:lnTo>
                <a:lnTo>
                  <a:pt x="6036" y="1455"/>
                </a:lnTo>
                <a:lnTo>
                  <a:pt x="6049" y="1458"/>
                </a:lnTo>
                <a:lnTo>
                  <a:pt x="6060" y="1462"/>
                </a:lnTo>
                <a:lnTo>
                  <a:pt x="6072" y="1466"/>
                </a:lnTo>
                <a:lnTo>
                  <a:pt x="6083" y="1470"/>
                </a:lnTo>
                <a:lnTo>
                  <a:pt x="6093" y="1475"/>
                </a:lnTo>
                <a:lnTo>
                  <a:pt x="6102" y="1480"/>
                </a:lnTo>
                <a:lnTo>
                  <a:pt x="6111" y="1486"/>
                </a:lnTo>
                <a:lnTo>
                  <a:pt x="6119" y="1492"/>
                </a:lnTo>
                <a:lnTo>
                  <a:pt x="6126" y="1498"/>
                </a:lnTo>
                <a:lnTo>
                  <a:pt x="6133" y="1505"/>
                </a:lnTo>
                <a:lnTo>
                  <a:pt x="6139" y="1512"/>
                </a:lnTo>
                <a:lnTo>
                  <a:pt x="6144" y="1520"/>
                </a:lnTo>
                <a:lnTo>
                  <a:pt x="6149" y="1528"/>
                </a:lnTo>
                <a:lnTo>
                  <a:pt x="6153" y="1537"/>
                </a:lnTo>
                <a:lnTo>
                  <a:pt x="6157" y="1546"/>
                </a:lnTo>
                <a:lnTo>
                  <a:pt x="6161" y="1557"/>
                </a:lnTo>
                <a:lnTo>
                  <a:pt x="6164" y="1567"/>
                </a:lnTo>
                <a:lnTo>
                  <a:pt x="6166" y="1579"/>
                </a:lnTo>
                <a:lnTo>
                  <a:pt x="6169" y="1591"/>
                </a:lnTo>
                <a:lnTo>
                  <a:pt x="6084" y="1603"/>
                </a:lnTo>
                <a:lnTo>
                  <a:pt x="6082" y="1593"/>
                </a:lnTo>
                <a:lnTo>
                  <a:pt x="6080" y="1584"/>
                </a:lnTo>
                <a:lnTo>
                  <a:pt x="6077" y="1575"/>
                </a:lnTo>
                <a:lnTo>
                  <a:pt x="6073" y="1567"/>
                </a:lnTo>
                <a:lnTo>
                  <a:pt x="6068" y="1560"/>
                </a:lnTo>
                <a:lnTo>
                  <a:pt x="6063" y="1553"/>
                </a:lnTo>
                <a:lnTo>
                  <a:pt x="6057" y="1546"/>
                </a:lnTo>
                <a:lnTo>
                  <a:pt x="6051" y="1541"/>
                </a:lnTo>
                <a:lnTo>
                  <a:pt x="6044" y="1535"/>
                </a:lnTo>
                <a:lnTo>
                  <a:pt x="6036" y="1531"/>
                </a:lnTo>
                <a:lnTo>
                  <a:pt x="6027" y="1527"/>
                </a:lnTo>
                <a:lnTo>
                  <a:pt x="6018" y="1524"/>
                </a:lnTo>
                <a:lnTo>
                  <a:pt x="6008" y="1522"/>
                </a:lnTo>
                <a:lnTo>
                  <a:pt x="5997" y="1520"/>
                </a:lnTo>
                <a:lnTo>
                  <a:pt x="5986" y="1519"/>
                </a:lnTo>
                <a:lnTo>
                  <a:pt x="5974" y="1519"/>
                </a:lnTo>
                <a:lnTo>
                  <a:pt x="5960" y="1519"/>
                </a:lnTo>
                <a:lnTo>
                  <a:pt x="5947" y="1520"/>
                </a:lnTo>
                <a:lnTo>
                  <a:pt x="5935" y="1521"/>
                </a:lnTo>
                <a:lnTo>
                  <a:pt x="5923" y="1523"/>
                </a:lnTo>
                <a:lnTo>
                  <a:pt x="5913" y="1526"/>
                </a:lnTo>
                <a:lnTo>
                  <a:pt x="5904" y="1530"/>
                </a:lnTo>
                <a:lnTo>
                  <a:pt x="5896" y="1533"/>
                </a:lnTo>
                <a:lnTo>
                  <a:pt x="5889" y="1538"/>
                </a:lnTo>
                <a:lnTo>
                  <a:pt x="5883" y="1543"/>
                </a:lnTo>
                <a:lnTo>
                  <a:pt x="5878" y="1548"/>
                </a:lnTo>
                <a:lnTo>
                  <a:pt x="5874" y="1554"/>
                </a:lnTo>
                <a:lnTo>
                  <a:pt x="5870" y="1559"/>
                </a:lnTo>
                <a:lnTo>
                  <a:pt x="5868" y="1565"/>
                </a:lnTo>
                <a:lnTo>
                  <a:pt x="5866" y="1571"/>
                </a:lnTo>
                <a:lnTo>
                  <a:pt x="5864" y="1577"/>
                </a:lnTo>
                <a:lnTo>
                  <a:pt x="5864" y="1584"/>
                </a:lnTo>
                <a:lnTo>
                  <a:pt x="5865" y="1592"/>
                </a:lnTo>
                <a:lnTo>
                  <a:pt x="5867" y="1599"/>
                </a:lnTo>
                <a:lnTo>
                  <a:pt x="5870" y="1608"/>
                </a:lnTo>
                <a:lnTo>
                  <a:pt x="5874" y="1615"/>
                </a:lnTo>
                <a:lnTo>
                  <a:pt x="5880" y="1621"/>
                </a:lnTo>
                <a:lnTo>
                  <a:pt x="5888" y="1627"/>
                </a:lnTo>
                <a:lnTo>
                  <a:pt x="5897" y="1632"/>
                </a:lnTo>
                <a:lnTo>
                  <a:pt x="5907" y="1637"/>
                </a:lnTo>
                <a:lnTo>
                  <a:pt x="5917" y="1640"/>
                </a:lnTo>
                <a:lnTo>
                  <a:pt x="5933" y="1645"/>
                </a:lnTo>
                <a:lnTo>
                  <a:pt x="5955" y="1651"/>
                </a:lnTo>
                <a:lnTo>
                  <a:pt x="5984" y="1659"/>
                </a:lnTo>
                <a:lnTo>
                  <a:pt x="6025" y="1671"/>
                </a:lnTo>
                <a:lnTo>
                  <a:pt x="6060" y="1681"/>
                </a:lnTo>
                <a:lnTo>
                  <a:pt x="6089" y="1690"/>
                </a:lnTo>
                <a:lnTo>
                  <a:pt x="6110" y="1699"/>
                </a:lnTo>
                <a:lnTo>
                  <a:pt x="6119" y="1703"/>
                </a:lnTo>
                <a:lnTo>
                  <a:pt x="6127" y="1707"/>
                </a:lnTo>
                <a:lnTo>
                  <a:pt x="6136" y="1712"/>
                </a:lnTo>
                <a:lnTo>
                  <a:pt x="6143" y="1718"/>
                </a:lnTo>
                <a:lnTo>
                  <a:pt x="6150" y="1723"/>
                </a:lnTo>
                <a:lnTo>
                  <a:pt x="6156" y="1730"/>
                </a:lnTo>
                <a:lnTo>
                  <a:pt x="6162" y="1736"/>
                </a:lnTo>
                <a:lnTo>
                  <a:pt x="6167" y="1743"/>
                </a:lnTo>
                <a:lnTo>
                  <a:pt x="6172" y="1751"/>
                </a:lnTo>
                <a:lnTo>
                  <a:pt x="6176" y="1759"/>
                </a:lnTo>
                <a:lnTo>
                  <a:pt x="6180" y="1768"/>
                </a:lnTo>
                <a:lnTo>
                  <a:pt x="6183" y="1776"/>
                </a:lnTo>
                <a:lnTo>
                  <a:pt x="6185" y="1786"/>
                </a:lnTo>
                <a:lnTo>
                  <a:pt x="6187" y="1796"/>
                </a:lnTo>
                <a:lnTo>
                  <a:pt x="6188" y="1806"/>
                </a:lnTo>
                <a:lnTo>
                  <a:pt x="6188" y="1817"/>
                </a:lnTo>
                <a:lnTo>
                  <a:pt x="6188" y="1827"/>
                </a:lnTo>
                <a:lnTo>
                  <a:pt x="6186" y="1838"/>
                </a:lnTo>
                <a:lnTo>
                  <a:pt x="6185" y="1848"/>
                </a:lnTo>
                <a:lnTo>
                  <a:pt x="6182" y="1858"/>
                </a:lnTo>
                <a:lnTo>
                  <a:pt x="6178" y="1868"/>
                </a:lnTo>
                <a:lnTo>
                  <a:pt x="6174" y="1878"/>
                </a:lnTo>
                <a:lnTo>
                  <a:pt x="6169" y="1887"/>
                </a:lnTo>
                <a:lnTo>
                  <a:pt x="6163" y="1897"/>
                </a:lnTo>
                <a:lnTo>
                  <a:pt x="6156" y="1906"/>
                </a:lnTo>
                <a:lnTo>
                  <a:pt x="6149" y="1915"/>
                </a:lnTo>
                <a:lnTo>
                  <a:pt x="6141" y="1923"/>
                </a:lnTo>
                <a:lnTo>
                  <a:pt x="6133" y="1930"/>
                </a:lnTo>
                <a:lnTo>
                  <a:pt x="6122" y="1937"/>
                </a:lnTo>
                <a:lnTo>
                  <a:pt x="6112" y="1944"/>
                </a:lnTo>
                <a:lnTo>
                  <a:pt x="6101" y="1950"/>
                </a:lnTo>
                <a:lnTo>
                  <a:pt x="6090" y="1955"/>
                </a:lnTo>
                <a:lnTo>
                  <a:pt x="6078" y="1960"/>
                </a:lnTo>
                <a:lnTo>
                  <a:pt x="6066" y="1964"/>
                </a:lnTo>
                <a:lnTo>
                  <a:pt x="6053" y="1968"/>
                </a:lnTo>
                <a:lnTo>
                  <a:pt x="6040" y="1971"/>
                </a:lnTo>
                <a:lnTo>
                  <a:pt x="6026" y="1973"/>
                </a:lnTo>
                <a:lnTo>
                  <a:pt x="6012" y="1975"/>
                </a:lnTo>
                <a:lnTo>
                  <a:pt x="5998" y="1975"/>
                </a:lnTo>
                <a:lnTo>
                  <a:pt x="5984" y="1976"/>
                </a:lnTo>
                <a:lnTo>
                  <a:pt x="5960" y="1975"/>
                </a:lnTo>
                <a:lnTo>
                  <a:pt x="5937" y="1973"/>
                </a:lnTo>
                <a:lnTo>
                  <a:pt x="5915" y="1970"/>
                </a:lnTo>
                <a:lnTo>
                  <a:pt x="5896" y="1966"/>
                </a:lnTo>
                <a:lnTo>
                  <a:pt x="5878" y="1960"/>
                </a:lnTo>
                <a:lnTo>
                  <a:pt x="5861" y="1953"/>
                </a:lnTo>
                <a:lnTo>
                  <a:pt x="5846" y="1945"/>
                </a:lnTo>
                <a:lnTo>
                  <a:pt x="5833" y="1935"/>
                </a:lnTo>
                <a:lnTo>
                  <a:pt x="5820" y="1924"/>
                </a:lnTo>
                <a:lnTo>
                  <a:pt x="5809" y="1912"/>
                </a:lnTo>
                <a:lnTo>
                  <a:pt x="5799" y="1899"/>
                </a:lnTo>
                <a:lnTo>
                  <a:pt x="5790" y="1884"/>
                </a:lnTo>
                <a:lnTo>
                  <a:pt x="5783" y="1869"/>
                </a:lnTo>
                <a:lnTo>
                  <a:pt x="5776" y="1852"/>
                </a:lnTo>
                <a:lnTo>
                  <a:pt x="5771" y="1834"/>
                </a:lnTo>
                <a:lnTo>
                  <a:pt x="5767" y="1814"/>
                </a:lnTo>
                <a:close/>
                <a:moveTo>
                  <a:pt x="6260" y="1965"/>
                </a:moveTo>
                <a:lnTo>
                  <a:pt x="6260" y="1268"/>
                </a:lnTo>
                <a:lnTo>
                  <a:pt x="6346" y="1268"/>
                </a:lnTo>
                <a:lnTo>
                  <a:pt x="6346" y="1665"/>
                </a:lnTo>
                <a:lnTo>
                  <a:pt x="6550" y="1459"/>
                </a:lnTo>
                <a:lnTo>
                  <a:pt x="6660" y="1459"/>
                </a:lnTo>
                <a:lnTo>
                  <a:pt x="6467" y="1648"/>
                </a:lnTo>
                <a:lnTo>
                  <a:pt x="6680" y="1965"/>
                </a:lnTo>
                <a:lnTo>
                  <a:pt x="6574" y="1965"/>
                </a:lnTo>
                <a:lnTo>
                  <a:pt x="6406" y="1707"/>
                </a:lnTo>
                <a:lnTo>
                  <a:pt x="6346" y="1765"/>
                </a:lnTo>
                <a:lnTo>
                  <a:pt x="6346" y="1965"/>
                </a:lnTo>
                <a:lnTo>
                  <a:pt x="6260" y="1965"/>
                </a:lnTo>
                <a:close/>
                <a:moveTo>
                  <a:pt x="7065" y="1802"/>
                </a:moveTo>
                <a:lnTo>
                  <a:pt x="7154" y="1813"/>
                </a:lnTo>
                <a:lnTo>
                  <a:pt x="7148" y="1832"/>
                </a:lnTo>
                <a:lnTo>
                  <a:pt x="7142" y="1850"/>
                </a:lnTo>
                <a:lnTo>
                  <a:pt x="7133" y="1866"/>
                </a:lnTo>
                <a:lnTo>
                  <a:pt x="7124" y="1882"/>
                </a:lnTo>
                <a:lnTo>
                  <a:pt x="7113" y="1896"/>
                </a:lnTo>
                <a:lnTo>
                  <a:pt x="7102" y="1910"/>
                </a:lnTo>
                <a:lnTo>
                  <a:pt x="7090" y="1922"/>
                </a:lnTo>
                <a:lnTo>
                  <a:pt x="7076" y="1933"/>
                </a:lnTo>
                <a:lnTo>
                  <a:pt x="7061" y="1943"/>
                </a:lnTo>
                <a:lnTo>
                  <a:pt x="7046" y="1952"/>
                </a:lnTo>
                <a:lnTo>
                  <a:pt x="7029" y="1959"/>
                </a:lnTo>
                <a:lnTo>
                  <a:pt x="7012" y="1965"/>
                </a:lnTo>
                <a:lnTo>
                  <a:pt x="6993" y="1970"/>
                </a:lnTo>
                <a:lnTo>
                  <a:pt x="6974" y="1973"/>
                </a:lnTo>
                <a:lnTo>
                  <a:pt x="6953" y="1975"/>
                </a:lnTo>
                <a:lnTo>
                  <a:pt x="6931" y="1976"/>
                </a:lnTo>
                <a:lnTo>
                  <a:pt x="6917" y="1976"/>
                </a:lnTo>
                <a:lnTo>
                  <a:pt x="6904" y="1975"/>
                </a:lnTo>
                <a:lnTo>
                  <a:pt x="6891" y="1973"/>
                </a:lnTo>
                <a:lnTo>
                  <a:pt x="6878" y="1972"/>
                </a:lnTo>
                <a:lnTo>
                  <a:pt x="6866" y="1969"/>
                </a:lnTo>
                <a:lnTo>
                  <a:pt x="6854" y="1966"/>
                </a:lnTo>
                <a:lnTo>
                  <a:pt x="6843" y="1963"/>
                </a:lnTo>
                <a:lnTo>
                  <a:pt x="6832" y="1959"/>
                </a:lnTo>
                <a:lnTo>
                  <a:pt x="6821" y="1954"/>
                </a:lnTo>
                <a:lnTo>
                  <a:pt x="6811" y="1949"/>
                </a:lnTo>
                <a:lnTo>
                  <a:pt x="6801" y="1944"/>
                </a:lnTo>
                <a:lnTo>
                  <a:pt x="6791" y="1937"/>
                </a:lnTo>
                <a:lnTo>
                  <a:pt x="6782" y="1931"/>
                </a:lnTo>
                <a:lnTo>
                  <a:pt x="6773" y="1924"/>
                </a:lnTo>
                <a:lnTo>
                  <a:pt x="6764" y="1916"/>
                </a:lnTo>
                <a:lnTo>
                  <a:pt x="6756" y="1908"/>
                </a:lnTo>
                <a:lnTo>
                  <a:pt x="6748" y="1899"/>
                </a:lnTo>
                <a:lnTo>
                  <a:pt x="6741" y="1890"/>
                </a:lnTo>
                <a:lnTo>
                  <a:pt x="6734" y="1880"/>
                </a:lnTo>
                <a:lnTo>
                  <a:pt x="6726" y="1870"/>
                </a:lnTo>
                <a:lnTo>
                  <a:pt x="6721" y="1860"/>
                </a:lnTo>
                <a:lnTo>
                  <a:pt x="6715" y="1849"/>
                </a:lnTo>
                <a:lnTo>
                  <a:pt x="6710" y="1838"/>
                </a:lnTo>
                <a:lnTo>
                  <a:pt x="6706" y="1826"/>
                </a:lnTo>
                <a:lnTo>
                  <a:pt x="6702" y="1814"/>
                </a:lnTo>
                <a:lnTo>
                  <a:pt x="6699" y="1801"/>
                </a:lnTo>
                <a:lnTo>
                  <a:pt x="6696" y="1788"/>
                </a:lnTo>
                <a:lnTo>
                  <a:pt x="6694" y="1775"/>
                </a:lnTo>
                <a:lnTo>
                  <a:pt x="6692" y="1761"/>
                </a:lnTo>
                <a:lnTo>
                  <a:pt x="6691" y="1747"/>
                </a:lnTo>
                <a:lnTo>
                  <a:pt x="6690" y="1732"/>
                </a:lnTo>
                <a:lnTo>
                  <a:pt x="6690" y="1717"/>
                </a:lnTo>
                <a:lnTo>
                  <a:pt x="6690" y="1701"/>
                </a:lnTo>
                <a:lnTo>
                  <a:pt x="6691" y="1686"/>
                </a:lnTo>
                <a:lnTo>
                  <a:pt x="6692" y="1671"/>
                </a:lnTo>
                <a:lnTo>
                  <a:pt x="6694" y="1657"/>
                </a:lnTo>
                <a:lnTo>
                  <a:pt x="6696" y="1643"/>
                </a:lnTo>
                <a:lnTo>
                  <a:pt x="6699" y="1630"/>
                </a:lnTo>
                <a:lnTo>
                  <a:pt x="6702" y="1617"/>
                </a:lnTo>
                <a:lnTo>
                  <a:pt x="6706" y="1604"/>
                </a:lnTo>
                <a:lnTo>
                  <a:pt x="6711" y="1591"/>
                </a:lnTo>
                <a:lnTo>
                  <a:pt x="6715" y="1579"/>
                </a:lnTo>
                <a:lnTo>
                  <a:pt x="6721" y="1568"/>
                </a:lnTo>
                <a:lnTo>
                  <a:pt x="6727" y="1557"/>
                </a:lnTo>
                <a:lnTo>
                  <a:pt x="6734" y="1547"/>
                </a:lnTo>
                <a:lnTo>
                  <a:pt x="6741" y="1537"/>
                </a:lnTo>
                <a:lnTo>
                  <a:pt x="6748" y="1528"/>
                </a:lnTo>
                <a:lnTo>
                  <a:pt x="6756" y="1519"/>
                </a:lnTo>
                <a:lnTo>
                  <a:pt x="6765" y="1510"/>
                </a:lnTo>
                <a:lnTo>
                  <a:pt x="6773" y="1502"/>
                </a:lnTo>
                <a:lnTo>
                  <a:pt x="6782" y="1495"/>
                </a:lnTo>
                <a:lnTo>
                  <a:pt x="6791" y="1488"/>
                </a:lnTo>
                <a:lnTo>
                  <a:pt x="6801" y="1482"/>
                </a:lnTo>
                <a:lnTo>
                  <a:pt x="6811" y="1476"/>
                </a:lnTo>
                <a:lnTo>
                  <a:pt x="6821" y="1471"/>
                </a:lnTo>
                <a:lnTo>
                  <a:pt x="6831" y="1466"/>
                </a:lnTo>
                <a:lnTo>
                  <a:pt x="6842" y="1462"/>
                </a:lnTo>
                <a:lnTo>
                  <a:pt x="6853" y="1458"/>
                </a:lnTo>
                <a:lnTo>
                  <a:pt x="6865" y="1455"/>
                </a:lnTo>
                <a:lnTo>
                  <a:pt x="6876" y="1453"/>
                </a:lnTo>
                <a:lnTo>
                  <a:pt x="6888" y="1451"/>
                </a:lnTo>
                <a:lnTo>
                  <a:pt x="6901" y="1450"/>
                </a:lnTo>
                <a:lnTo>
                  <a:pt x="6913" y="1449"/>
                </a:lnTo>
                <a:lnTo>
                  <a:pt x="6926" y="1449"/>
                </a:lnTo>
                <a:lnTo>
                  <a:pt x="6940" y="1449"/>
                </a:lnTo>
                <a:lnTo>
                  <a:pt x="6952" y="1450"/>
                </a:lnTo>
                <a:lnTo>
                  <a:pt x="6964" y="1451"/>
                </a:lnTo>
                <a:lnTo>
                  <a:pt x="6975" y="1453"/>
                </a:lnTo>
                <a:lnTo>
                  <a:pt x="6987" y="1455"/>
                </a:lnTo>
                <a:lnTo>
                  <a:pt x="6998" y="1458"/>
                </a:lnTo>
                <a:lnTo>
                  <a:pt x="7008" y="1462"/>
                </a:lnTo>
                <a:lnTo>
                  <a:pt x="7019" y="1466"/>
                </a:lnTo>
                <a:lnTo>
                  <a:pt x="7029" y="1470"/>
                </a:lnTo>
                <a:lnTo>
                  <a:pt x="7039" y="1475"/>
                </a:lnTo>
                <a:lnTo>
                  <a:pt x="7048" y="1481"/>
                </a:lnTo>
                <a:lnTo>
                  <a:pt x="7058" y="1487"/>
                </a:lnTo>
                <a:lnTo>
                  <a:pt x="7067" y="1494"/>
                </a:lnTo>
                <a:lnTo>
                  <a:pt x="7075" y="1501"/>
                </a:lnTo>
                <a:lnTo>
                  <a:pt x="7084" y="1509"/>
                </a:lnTo>
                <a:lnTo>
                  <a:pt x="7092" y="1517"/>
                </a:lnTo>
                <a:lnTo>
                  <a:pt x="7100" y="1526"/>
                </a:lnTo>
                <a:lnTo>
                  <a:pt x="7107" y="1535"/>
                </a:lnTo>
                <a:lnTo>
                  <a:pt x="7114" y="1545"/>
                </a:lnTo>
                <a:lnTo>
                  <a:pt x="7120" y="1555"/>
                </a:lnTo>
                <a:lnTo>
                  <a:pt x="7126" y="1566"/>
                </a:lnTo>
                <a:lnTo>
                  <a:pt x="7131" y="1577"/>
                </a:lnTo>
                <a:lnTo>
                  <a:pt x="7137" y="1588"/>
                </a:lnTo>
                <a:lnTo>
                  <a:pt x="7141" y="1600"/>
                </a:lnTo>
                <a:lnTo>
                  <a:pt x="7145" y="1613"/>
                </a:lnTo>
                <a:lnTo>
                  <a:pt x="7148" y="1626"/>
                </a:lnTo>
                <a:lnTo>
                  <a:pt x="7151" y="1639"/>
                </a:lnTo>
                <a:lnTo>
                  <a:pt x="7153" y="1653"/>
                </a:lnTo>
                <a:lnTo>
                  <a:pt x="7155" y="1667"/>
                </a:lnTo>
                <a:lnTo>
                  <a:pt x="7156" y="1682"/>
                </a:lnTo>
                <a:lnTo>
                  <a:pt x="7157" y="1696"/>
                </a:lnTo>
                <a:lnTo>
                  <a:pt x="7157" y="1712"/>
                </a:lnTo>
                <a:lnTo>
                  <a:pt x="7157" y="1721"/>
                </a:lnTo>
                <a:lnTo>
                  <a:pt x="7157" y="1735"/>
                </a:lnTo>
                <a:lnTo>
                  <a:pt x="6779" y="1735"/>
                </a:lnTo>
                <a:lnTo>
                  <a:pt x="6780" y="1755"/>
                </a:lnTo>
                <a:lnTo>
                  <a:pt x="6783" y="1774"/>
                </a:lnTo>
                <a:lnTo>
                  <a:pt x="6787" y="1791"/>
                </a:lnTo>
                <a:lnTo>
                  <a:pt x="6793" y="1808"/>
                </a:lnTo>
                <a:lnTo>
                  <a:pt x="6799" y="1823"/>
                </a:lnTo>
                <a:lnTo>
                  <a:pt x="6807" y="1837"/>
                </a:lnTo>
                <a:lnTo>
                  <a:pt x="6816" y="1850"/>
                </a:lnTo>
                <a:lnTo>
                  <a:pt x="6826" y="1862"/>
                </a:lnTo>
                <a:lnTo>
                  <a:pt x="6836" y="1872"/>
                </a:lnTo>
                <a:lnTo>
                  <a:pt x="6848" y="1881"/>
                </a:lnTo>
                <a:lnTo>
                  <a:pt x="6860" y="1888"/>
                </a:lnTo>
                <a:lnTo>
                  <a:pt x="6873" y="1895"/>
                </a:lnTo>
                <a:lnTo>
                  <a:pt x="6886" y="1900"/>
                </a:lnTo>
                <a:lnTo>
                  <a:pt x="6901" y="1903"/>
                </a:lnTo>
                <a:lnTo>
                  <a:pt x="6915" y="1905"/>
                </a:lnTo>
                <a:lnTo>
                  <a:pt x="6931" y="1906"/>
                </a:lnTo>
                <a:lnTo>
                  <a:pt x="6943" y="1905"/>
                </a:lnTo>
                <a:lnTo>
                  <a:pt x="6954" y="1904"/>
                </a:lnTo>
                <a:lnTo>
                  <a:pt x="6965" y="1902"/>
                </a:lnTo>
                <a:lnTo>
                  <a:pt x="6975" y="1900"/>
                </a:lnTo>
                <a:lnTo>
                  <a:pt x="6985" y="1896"/>
                </a:lnTo>
                <a:lnTo>
                  <a:pt x="6995" y="1892"/>
                </a:lnTo>
                <a:lnTo>
                  <a:pt x="7003" y="1887"/>
                </a:lnTo>
                <a:lnTo>
                  <a:pt x="7012" y="1881"/>
                </a:lnTo>
                <a:lnTo>
                  <a:pt x="7020" y="1874"/>
                </a:lnTo>
                <a:lnTo>
                  <a:pt x="7028" y="1867"/>
                </a:lnTo>
                <a:lnTo>
                  <a:pt x="7035" y="1858"/>
                </a:lnTo>
                <a:lnTo>
                  <a:pt x="7042" y="1849"/>
                </a:lnTo>
                <a:lnTo>
                  <a:pt x="7048" y="1838"/>
                </a:lnTo>
                <a:lnTo>
                  <a:pt x="7054" y="1827"/>
                </a:lnTo>
                <a:lnTo>
                  <a:pt x="7060" y="1815"/>
                </a:lnTo>
                <a:lnTo>
                  <a:pt x="7065" y="1802"/>
                </a:lnTo>
                <a:close/>
                <a:moveTo>
                  <a:pt x="6783" y="1665"/>
                </a:moveTo>
                <a:lnTo>
                  <a:pt x="7066" y="1665"/>
                </a:lnTo>
                <a:lnTo>
                  <a:pt x="7064" y="1649"/>
                </a:lnTo>
                <a:lnTo>
                  <a:pt x="7061" y="1635"/>
                </a:lnTo>
                <a:lnTo>
                  <a:pt x="7058" y="1621"/>
                </a:lnTo>
                <a:lnTo>
                  <a:pt x="7055" y="1609"/>
                </a:lnTo>
                <a:lnTo>
                  <a:pt x="7050" y="1596"/>
                </a:lnTo>
                <a:lnTo>
                  <a:pt x="7045" y="1586"/>
                </a:lnTo>
                <a:lnTo>
                  <a:pt x="7040" y="1576"/>
                </a:lnTo>
                <a:lnTo>
                  <a:pt x="7033" y="1568"/>
                </a:lnTo>
                <a:lnTo>
                  <a:pt x="7023" y="1556"/>
                </a:lnTo>
                <a:lnTo>
                  <a:pt x="7011" y="1546"/>
                </a:lnTo>
                <a:lnTo>
                  <a:pt x="6999" y="1538"/>
                </a:lnTo>
                <a:lnTo>
                  <a:pt x="6987" y="1531"/>
                </a:lnTo>
                <a:lnTo>
                  <a:pt x="6973" y="1526"/>
                </a:lnTo>
                <a:lnTo>
                  <a:pt x="6959" y="1522"/>
                </a:lnTo>
                <a:lnTo>
                  <a:pt x="6943" y="1519"/>
                </a:lnTo>
                <a:lnTo>
                  <a:pt x="6927" y="1519"/>
                </a:lnTo>
                <a:lnTo>
                  <a:pt x="6912" y="1519"/>
                </a:lnTo>
                <a:lnTo>
                  <a:pt x="6898" y="1521"/>
                </a:lnTo>
                <a:lnTo>
                  <a:pt x="6885" y="1524"/>
                </a:lnTo>
                <a:lnTo>
                  <a:pt x="6872" y="1528"/>
                </a:lnTo>
                <a:lnTo>
                  <a:pt x="6860" y="1534"/>
                </a:lnTo>
                <a:lnTo>
                  <a:pt x="6849" y="1541"/>
                </a:lnTo>
                <a:lnTo>
                  <a:pt x="6838" y="1549"/>
                </a:lnTo>
                <a:lnTo>
                  <a:pt x="6828" y="1558"/>
                </a:lnTo>
                <a:lnTo>
                  <a:pt x="6818" y="1568"/>
                </a:lnTo>
                <a:lnTo>
                  <a:pt x="6810" y="1579"/>
                </a:lnTo>
                <a:lnTo>
                  <a:pt x="6803" y="1591"/>
                </a:lnTo>
                <a:lnTo>
                  <a:pt x="6797" y="1605"/>
                </a:lnTo>
                <a:lnTo>
                  <a:pt x="6792" y="1619"/>
                </a:lnTo>
                <a:lnTo>
                  <a:pt x="6788" y="1633"/>
                </a:lnTo>
                <a:lnTo>
                  <a:pt x="6785" y="1648"/>
                </a:lnTo>
                <a:lnTo>
                  <a:pt x="6783" y="1665"/>
                </a:lnTo>
                <a:close/>
                <a:moveTo>
                  <a:pt x="6855" y="1397"/>
                </a:moveTo>
                <a:lnTo>
                  <a:pt x="6918" y="1264"/>
                </a:lnTo>
                <a:lnTo>
                  <a:pt x="7032" y="1264"/>
                </a:lnTo>
                <a:lnTo>
                  <a:pt x="6926" y="1397"/>
                </a:lnTo>
                <a:lnTo>
                  <a:pt x="6855" y="1397"/>
                </a:lnTo>
                <a:close/>
                <a:moveTo>
                  <a:pt x="7479" y="1965"/>
                </a:moveTo>
                <a:lnTo>
                  <a:pt x="7479" y="1459"/>
                </a:lnTo>
                <a:lnTo>
                  <a:pt x="7556" y="1459"/>
                </a:lnTo>
                <a:lnTo>
                  <a:pt x="7556" y="1537"/>
                </a:lnTo>
                <a:lnTo>
                  <a:pt x="7571" y="1512"/>
                </a:lnTo>
                <a:lnTo>
                  <a:pt x="7585" y="1492"/>
                </a:lnTo>
                <a:lnTo>
                  <a:pt x="7592" y="1484"/>
                </a:lnTo>
                <a:lnTo>
                  <a:pt x="7598" y="1477"/>
                </a:lnTo>
                <a:lnTo>
                  <a:pt x="7605" y="1471"/>
                </a:lnTo>
                <a:lnTo>
                  <a:pt x="7611" y="1466"/>
                </a:lnTo>
                <a:lnTo>
                  <a:pt x="7617" y="1462"/>
                </a:lnTo>
                <a:lnTo>
                  <a:pt x="7624" y="1458"/>
                </a:lnTo>
                <a:lnTo>
                  <a:pt x="7630" y="1455"/>
                </a:lnTo>
                <a:lnTo>
                  <a:pt x="7637" y="1453"/>
                </a:lnTo>
                <a:lnTo>
                  <a:pt x="7644" y="1451"/>
                </a:lnTo>
                <a:lnTo>
                  <a:pt x="7651" y="1450"/>
                </a:lnTo>
                <a:lnTo>
                  <a:pt x="7659" y="1449"/>
                </a:lnTo>
                <a:lnTo>
                  <a:pt x="7666" y="1449"/>
                </a:lnTo>
                <a:lnTo>
                  <a:pt x="7677" y="1449"/>
                </a:lnTo>
                <a:lnTo>
                  <a:pt x="7688" y="1450"/>
                </a:lnTo>
                <a:lnTo>
                  <a:pt x="7699" y="1452"/>
                </a:lnTo>
                <a:lnTo>
                  <a:pt x="7710" y="1455"/>
                </a:lnTo>
                <a:lnTo>
                  <a:pt x="7721" y="1459"/>
                </a:lnTo>
                <a:lnTo>
                  <a:pt x="7732" y="1464"/>
                </a:lnTo>
                <a:lnTo>
                  <a:pt x="7744" y="1469"/>
                </a:lnTo>
                <a:lnTo>
                  <a:pt x="7755" y="1476"/>
                </a:lnTo>
                <a:lnTo>
                  <a:pt x="7723" y="1555"/>
                </a:lnTo>
                <a:lnTo>
                  <a:pt x="7716" y="1550"/>
                </a:lnTo>
                <a:lnTo>
                  <a:pt x="7708" y="1547"/>
                </a:lnTo>
                <a:lnTo>
                  <a:pt x="7700" y="1544"/>
                </a:lnTo>
                <a:lnTo>
                  <a:pt x="7692" y="1541"/>
                </a:lnTo>
                <a:lnTo>
                  <a:pt x="7685" y="1540"/>
                </a:lnTo>
                <a:lnTo>
                  <a:pt x="7677" y="1538"/>
                </a:lnTo>
                <a:lnTo>
                  <a:pt x="7669" y="1537"/>
                </a:lnTo>
                <a:lnTo>
                  <a:pt x="7661" y="1537"/>
                </a:lnTo>
                <a:lnTo>
                  <a:pt x="7654" y="1537"/>
                </a:lnTo>
                <a:lnTo>
                  <a:pt x="7648" y="1538"/>
                </a:lnTo>
                <a:lnTo>
                  <a:pt x="7641" y="1539"/>
                </a:lnTo>
                <a:lnTo>
                  <a:pt x="7635" y="1541"/>
                </a:lnTo>
                <a:lnTo>
                  <a:pt x="7629" y="1544"/>
                </a:lnTo>
                <a:lnTo>
                  <a:pt x="7623" y="1547"/>
                </a:lnTo>
                <a:lnTo>
                  <a:pt x="7617" y="1550"/>
                </a:lnTo>
                <a:lnTo>
                  <a:pt x="7611" y="1554"/>
                </a:lnTo>
                <a:lnTo>
                  <a:pt x="7606" y="1558"/>
                </a:lnTo>
                <a:lnTo>
                  <a:pt x="7601" y="1563"/>
                </a:lnTo>
                <a:lnTo>
                  <a:pt x="7596" y="1568"/>
                </a:lnTo>
                <a:lnTo>
                  <a:pt x="7592" y="1574"/>
                </a:lnTo>
                <a:lnTo>
                  <a:pt x="7588" y="1580"/>
                </a:lnTo>
                <a:lnTo>
                  <a:pt x="7585" y="1586"/>
                </a:lnTo>
                <a:lnTo>
                  <a:pt x="7582" y="1593"/>
                </a:lnTo>
                <a:lnTo>
                  <a:pt x="7579" y="1601"/>
                </a:lnTo>
                <a:lnTo>
                  <a:pt x="7576" y="1613"/>
                </a:lnTo>
                <a:lnTo>
                  <a:pt x="7573" y="1625"/>
                </a:lnTo>
                <a:lnTo>
                  <a:pt x="7571" y="1637"/>
                </a:lnTo>
                <a:lnTo>
                  <a:pt x="7569" y="1649"/>
                </a:lnTo>
                <a:lnTo>
                  <a:pt x="7566" y="1675"/>
                </a:lnTo>
                <a:lnTo>
                  <a:pt x="7565" y="1701"/>
                </a:lnTo>
                <a:lnTo>
                  <a:pt x="7565" y="1965"/>
                </a:lnTo>
                <a:lnTo>
                  <a:pt x="7479" y="1965"/>
                </a:lnTo>
                <a:close/>
                <a:moveTo>
                  <a:pt x="8121" y="1802"/>
                </a:moveTo>
                <a:lnTo>
                  <a:pt x="8211" y="1813"/>
                </a:lnTo>
                <a:lnTo>
                  <a:pt x="8205" y="1832"/>
                </a:lnTo>
                <a:lnTo>
                  <a:pt x="8198" y="1850"/>
                </a:lnTo>
                <a:lnTo>
                  <a:pt x="8190" y="1866"/>
                </a:lnTo>
                <a:lnTo>
                  <a:pt x="8181" y="1882"/>
                </a:lnTo>
                <a:lnTo>
                  <a:pt x="8171" y="1896"/>
                </a:lnTo>
                <a:lnTo>
                  <a:pt x="8160" y="1910"/>
                </a:lnTo>
                <a:lnTo>
                  <a:pt x="8147" y="1922"/>
                </a:lnTo>
                <a:lnTo>
                  <a:pt x="8133" y="1933"/>
                </a:lnTo>
                <a:lnTo>
                  <a:pt x="8118" y="1943"/>
                </a:lnTo>
                <a:lnTo>
                  <a:pt x="8102" y="1952"/>
                </a:lnTo>
                <a:lnTo>
                  <a:pt x="8086" y="1959"/>
                </a:lnTo>
                <a:lnTo>
                  <a:pt x="8068" y="1965"/>
                </a:lnTo>
                <a:lnTo>
                  <a:pt x="8050" y="1970"/>
                </a:lnTo>
                <a:lnTo>
                  <a:pt x="8030" y="1973"/>
                </a:lnTo>
                <a:lnTo>
                  <a:pt x="8010" y="1975"/>
                </a:lnTo>
                <a:lnTo>
                  <a:pt x="7988" y="1976"/>
                </a:lnTo>
                <a:lnTo>
                  <a:pt x="7975" y="1976"/>
                </a:lnTo>
                <a:lnTo>
                  <a:pt x="7962" y="1975"/>
                </a:lnTo>
                <a:lnTo>
                  <a:pt x="7949" y="1973"/>
                </a:lnTo>
                <a:lnTo>
                  <a:pt x="7935" y="1972"/>
                </a:lnTo>
                <a:lnTo>
                  <a:pt x="7923" y="1969"/>
                </a:lnTo>
                <a:lnTo>
                  <a:pt x="7911" y="1966"/>
                </a:lnTo>
                <a:lnTo>
                  <a:pt x="7900" y="1963"/>
                </a:lnTo>
                <a:lnTo>
                  <a:pt x="7888" y="1959"/>
                </a:lnTo>
                <a:lnTo>
                  <a:pt x="7878" y="1954"/>
                </a:lnTo>
                <a:lnTo>
                  <a:pt x="7867" y="1949"/>
                </a:lnTo>
                <a:lnTo>
                  <a:pt x="7857" y="1944"/>
                </a:lnTo>
                <a:lnTo>
                  <a:pt x="7848" y="1937"/>
                </a:lnTo>
                <a:lnTo>
                  <a:pt x="7838" y="1931"/>
                </a:lnTo>
                <a:lnTo>
                  <a:pt x="7829" y="1924"/>
                </a:lnTo>
                <a:lnTo>
                  <a:pt x="7821" y="1916"/>
                </a:lnTo>
                <a:lnTo>
                  <a:pt x="7812" y="1908"/>
                </a:lnTo>
                <a:lnTo>
                  <a:pt x="7804" y="1899"/>
                </a:lnTo>
                <a:lnTo>
                  <a:pt x="7797" y="1890"/>
                </a:lnTo>
                <a:lnTo>
                  <a:pt x="7790" y="1880"/>
                </a:lnTo>
                <a:lnTo>
                  <a:pt x="7784" y="1870"/>
                </a:lnTo>
                <a:lnTo>
                  <a:pt x="7778" y="1860"/>
                </a:lnTo>
                <a:lnTo>
                  <a:pt x="7773" y="1849"/>
                </a:lnTo>
                <a:lnTo>
                  <a:pt x="7768" y="1838"/>
                </a:lnTo>
                <a:lnTo>
                  <a:pt x="7764" y="1826"/>
                </a:lnTo>
                <a:lnTo>
                  <a:pt x="7760" y="1814"/>
                </a:lnTo>
                <a:lnTo>
                  <a:pt x="7757" y="1801"/>
                </a:lnTo>
                <a:lnTo>
                  <a:pt x="7754" y="1788"/>
                </a:lnTo>
                <a:lnTo>
                  <a:pt x="7752" y="1775"/>
                </a:lnTo>
                <a:lnTo>
                  <a:pt x="7750" y="1761"/>
                </a:lnTo>
                <a:lnTo>
                  <a:pt x="7749" y="1747"/>
                </a:lnTo>
                <a:lnTo>
                  <a:pt x="7748" y="1732"/>
                </a:lnTo>
                <a:lnTo>
                  <a:pt x="7748" y="1717"/>
                </a:lnTo>
                <a:lnTo>
                  <a:pt x="7748" y="1701"/>
                </a:lnTo>
                <a:lnTo>
                  <a:pt x="7749" y="1686"/>
                </a:lnTo>
                <a:lnTo>
                  <a:pt x="7750" y="1671"/>
                </a:lnTo>
                <a:lnTo>
                  <a:pt x="7752" y="1657"/>
                </a:lnTo>
                <a:lnTo>
                  <a:pt x="7754" y="1643"/>
                </a:lnTo>
                <a:lnTo>
                  <a:pt x="7757" y="1630"/>
                </a:lnTo>
                <a:lnTo>
                  <a:pt x="7760" y="1617"/>
                </a:lnTo>
                <a:lnTo>
                  <a:pt x="7764" y="1604"/>
                </a:lnTo>
                <a:lnTo>
                  <a:pt x="7768" y="1591"/>
                </a:lnTo>
                <a:lnTo>
                  <a:pt x="7773" y="1579"/>
                </a:lnTo>
                <a:lnTo>
                  <a:pt x="7778" y="1568"/>
                </a:lnTo>
                <a:lnTo>
                  <a:pt x="7784" y="1557"/>
                </a:lnTo>
                <a:lnTo>
                  <a:pt x="7791" y="1547"/>
                </a:lnTo>
                <a:lnTo>
                  <a:pt x="7798" y="1537"/>
                </a:lnTo>
                <a:lnTo>
                  <a:pt x="7805" y="1528"/>
                </a:lnTo>
                <a:lnTo>
                  <a:pt x="7813" y="1519"/>
                </a:lnTo>
                <a:lnTo>
                  <a:pt x="7821" y="1510"/>
                </a:lnTo>
                <a:lnTo>
                  <a:pt x="7830" y="1502"/>
                </a:lnTo>
                <a:lnTo>
                  <a:pt x="7839" y="1495"/>
                </a:lnTo>
                <a:lnTo>
                  <a:pt x="7848" y="1488"/>
                </a:lnTo>
                <a:lnTo>
                  <a:pt x="7858" y="1482"/>
                </a:lnTo>
                <a:lnTo>
                  <a:pt x="7868" y="1476"/>
                </a:lnTo>
                <a:lnTo>
                  <a:pt x="7878" y="1471"/>
                </a:lnTo>
                <a:lnTo>
                  <a:pt x="7888" y="1466"/>
                </a:lnTo>
                <a:lnTo>
                  <a:pt x="7899" y="1462"/>
                </a:lnTo>
                <a:lnTo>
                  <a:pt x="7910" y="1458"/>
                </a:lnTo>
                <a:lnTo>
                  <a:pt x="7921" y="1455"/>
                </a:lnTo>
                <a:lnTo>
                  <a:pt x="7933" y="1453"/>
                </a:lnTo>
                <a:lnTo>
                  <a:pt x="7946" y="1451"/>
                </a:lnTo>
                <a:lnTo>
                  <a:pt x="7958" y="1450"/>
                </a:lnTo>
                <a:lnTo>
                  <a:pt x="7971" y="1449"/>
                </a:lnTo>
                <a:lnTo>
                  <a:pt x="7984" y="1449"/>
                </a:lnTo>
                <a:lnTo>
                  <a:pt x="7996" y="1449"/>
                </a:lnTo>
                <a:lnTo>
                  <a:pt x="8008" y="1450"/>
                </a:lnTo>
                <a:lnTo>
                  <a:pt x="8020" y="1451"/>
                </a:lnTo>
                <a:lnTo>
                  <a:pt x="8032" y="1453"/>
                </a:lnTo>
                <a:lnTo>
                  <a:pt x="8043" y="1455"/>
                </a:lnTo>
                <a:lnTo>
                  <a:pt x="8054" y="1458"/>
                </a:lnTo>
                <a:lnTo>
                  <a:pt x="8065" y="1462"/>
                </a:lnTo>
                <a:lnTo>
                  <a:pt x="8075" y="1466"/>
                </a:lnTo>
                <a:lnTo>
                  <a:pt x="8086" y="1470"/>
                </a:lnTo>
                <a:lnTo>
                  <a:pt x="8095" y="1475"/>
                </a:lnTo>
                <a:lnTo>
                  <a:pt x="8105" y="1481"/>
                </a:lnTo>
                <a:lnTo>
                  <a:pt x="8114" y="1487"/>
                </a:lnTo>
                <a:lnTo>
                  <a:pt x="8123" y="1494"/>
                </a:lnTo>
                <a:lnTo>
                  <a:pt x="8132" y="1501"/>
                </a:lnTo>
                <a:lnTo>
                  <a:pt x="8142" y="1509"/>
                </a:lnTo>
                <a:lnTo>
                  <a:pt x="8150" y="1517"/>
                </a:lnTo>
                <a:lnTo>
                  <a:pt x="8157" y="1526"/>
                </a:lnTo>
                <a:lnTo>
                  <a:pt x="8165" y="1535"/>
                </a:lnTo>
                <a:lnTo>
                  <a:pt x="8171" y="1545"/>
                </a:lnTo>
                <a:lnTo>
                  <a:pt x="8178" y="1555"/>
                </a:lnTo>
                <a:lnTo>
                  <a:pt x="8183" y="1566"/>
                </a:lnTo>
                <a:lnTo>
                  <a:pt x="8189" y="1577"/>
                </a:lnTo>
                <a:lnTo>
                  <a:pt x="8193" y="1588"/>
                </a:lnTo>
                <a:lnTo>
                  <a:pt x="8198" y="1600"/>
                </a:lnTo>
                <a:lnTo>
                  <a:pt x="8201" y="1613"/>
                </a:lnTo>
                <a:lnTo>
                  <a:pt x="8205" y="1626"/>
                </a:lnTo>
                <a:lnTo>
                  <a:pt x="8207" y="1639"/>
                </a:lnTo>
                <a:lnTo>
                  <a:pt x="8210" y="1653"/>
                </a:lnTo>
                <a:lnTo>
                  <a:pt x="8211" y="1667"/>
                </a:lnTo>
                <a:lnTo>
                  <a:pt x="8213" y="1682"/>
                </a:lnTo>
                <a:lnTo>
                  <a:pt x="8213" y="1696"/>
                </a:lnTo>
                <a:lnTo>
                  <a:pt x="8214" y="1712"/>
                </a:lnTo>
                <a:lnTo>
                  <a:pt x="8214" y="1721"/>
                </a:lnTo>
                <a:lnTo>
                  <a:pt x="8213" y="1735"/>
                </a:lnTo>
                <a:lnTo>
                  <a:pt x="7835" y="1735"/>
                </a:lnTo>
                <a:lnTo>
                  <a:pt x="7837" y="1755"/>
                </a:lnTo>
                <a:lnTo>
                  <a:pt x="7840" y="1774"/>
                </a:lnTo>
                <a:lnTo>
                  <a:pt x="7844" y="1791"/>
                </a:lnTo>
                <a:lnTo>
                  <a:pt x="7849" y="1808"/>
                </a:lnTo>
                <a:lnTo>
                  <a:pt x="7856" y="1823"/>
                </a:lnTo>
                <a:lnTo>
                  <a:pt x="7863" y="1837"/>
                </a:lnTo>
                <a:lnTo>
                  <a:pt x="7872" y="1850"/>
                </a:lnTo>
                <a:lnTo>
                  <a:pt x="7882" y="1862"/>
                </a:lnTo>
                <a:lnTo>
                  <a:pt x="7893" y="1872"/>
                </a:lnTo>
                <a:lnTo>
                  <a:pt x="7905" y="1881"/>
                </a:lnTo>
                <a:lnTo>
                  <a:pt x="7917" y="1888"/>
                </a:lnTo>
                <a:lnTo>
                  <a:pt x="7930" y="1895"/>
                </a:lnTo>
                <a:lnTo>
                  <a:pt x="7944" y="1900"/>
                </a:lnTo>
                <a:lnTo>
                  <a:pt x="7958" y="1903"/>
                </a:lnTo>
                <a:lnTo>
                  <a:pt x="7973" y="1905"/>
                </a:lnTo>
                <a:lnTo>
                  <a:pt x="7988" y="1906"/>
                </a:lnTo>
                <a:lnTo>
                  <a:pt x="8000" y="1905"/>
                </a:lnTo>
                <a:lnTo>
                  <a:pt x="8011" y="1904"/>
                </a:lnTo>
                <a:lnTo>
                  <a:pt x="8022" y="1902"/>
                </a:lnTo>
                <a:lnTo>
                  <a:pt x="8032" y="1900"/>
                </a:lnTo>
                <a:lnTo>
                  <a:pt x="8042" y="1896"/>
                </a:lnTo>
                <a:lnTo>
                  <a:pt x="8051" y="1892"/>
                </a:lnTo>
                <a:lnTo>
                  <a:pt x="8060" y="1887"/>
                </a:lnTo>
                <a:lnTo>
                  <a:pt x="8069" y="1881"/>
                </a:lnTo>
                <a:lnTo>
                  <a:pt x="8077" y="1874"/>
                </a:lnTo>
                <a:lnTo>
                  <a:pt x="8084" y="1867"/>
                </a:lnTo>
                <a:lnTo>
                  <a:pt x="8092" y="1858"/>
                </a:lnTo>
                <a:lnTo>
                  <a:pt x="8098" y="1849"/>
                </a:lnTo>
                <a:lnTo>
                  <a:pt x="8105" y="1838"/>
                </a:lnTo>
                <a:lnTo>
                  <a:pt x="8111" y="1827"/>
                </a:lnTo>
                <a:lnTo>
                  <a:pt x="8116" y="1815"/>
                </a:lnTo>
                <a:lnTo>
                  <a:pt x="8121" y="1802"/>
                </a:lnTo>
                <a:close/>
                <a:moveTo>
                  <a:pt x="7840" y="1665"/>
                </a:moveTo>
                <a:lnTo>
                  <a:pt x="8122" y="1665"/>
                </a:lnTo>
                <a:lnTo>
                  <a:pt x="8120" y="1649"/>
                </a:lnTo>
                <a:lnTo>
                  <a:pt x="8118" y="1635"/>
                </a:lnTo>
                <a:lnTo>
                  <a:pt x="8115" y="1621"/>
                </a:lnTo>
                <a:lnTo>
                  <a:pt x="8111" y="1609"/>
                </a:lnTo>
                <a:lnTo>
                  <a:pt x="8107" y="1596"/>
                </a:lnTo>
                <a:lnTo>
                  <a:pt x="8102" y="1586"/>
                </a:lnTo>
                <a:lnTo>
                  <a:pt x="8096" y="1576"/>
                </a:lnTo>
                <a:lnTo>
                  <a:pt x="8090" y="1568"/>
                </a:lnTo>
                <a:lnTo>
                  <a:pt x="8079" y="1556"/>
                </a:lnTo>
                <a:lnTo>
                  <a:pt x="8068" y="1546"/>
                </a:lnTo>
                <a:lnTo>
                  <a:pt x="8056" y="1538"/>
                </a:lnTo>
                <a:lnTo>
                  <a:pt x="8043" y="1531"/>
                </a:lnTo>
                <a:lnTo>
                  <a:pt x="8030" y="1526"/>
                </a:lnTo>
                <a:lnTo>
                  <a:pt x="8015" y="1522"/>
                </a:lnTo>
                <a:lnTo>
                  <a:pt x="8000" y="1519"/>
                </a:lnTo>
                <a:lnTo>
                  <a:pt x="7984" y="1519"/>
                </a:lnTo>
                <a:lnTo>
                  <a:pt x="7970" y="1519"/>
                </a:lnTo>
                <a:lnTo>
                  <a:pt x="7956" y="1521"/>
                </a:lnTo>
                <a:lnTo>
                  <a:pt x="7943" y="1524"/>
                </a:lnTo>
                <a:lnTo>
                  <a:pt x="7929" y="1528"/>
                </a:lnTo>
                <a:lnTo>
                  <a:pt x="7917" y="1534"/>
                </a:lnTo>
                <a:lnTo>
                  <a:pt x="7906" y="1541"/>
                </a:lnTo>
                <a:lnTo>
                  <a:pt x="7895" y="1549"/>
                </a:lnTo>
                <a:lnTo>
                  <a:pt x="7884" y="1558"/>
                </a:lnTo>
                <a:lnTo>
                  <a:pt x="7875" y="1568"/>
                </a:lnTo>
                <a:lnTo>
                  <a:pt x="7867" y="1579"/>
                </a:lnTo>
                <a:lnTo>
                  <a:pt x="7859" y="1591"/>
                </a:lnTo>
                <a:lnTo>
                  <a:pt x="7853" y="1605"/>
                </a:lnTo>
                <a:lnTo>
                  <a:pt x="7848" y="1619"/>
                </a:lnTo>
                <a:lnTo>
                  <a:pt x="7844" y="1633"/>
                </a:lnTo>
                <a:lnTo>
                  <a:pt x="7842" y="1648"/>
                </a:lnTo>
                <a:lnTo>
                  <a:pt x="7840" y="1665"/>
                </a:lnTo>
                <a:close/>
                <a:moveTo>
                  <a:pt x="8289" y="2160"/>
                </a:moveTo>
                <a:lnTo>
                  <a:pt x="8289" y="1459"/>
                </a:lnTo>
                <a:lnTo>
                  <a:pt x="8368" y="1459"/>
                </a:lnTo>
                <a:lnTo>
                  <a:pt x="8368" y="1526"/>
                </a:lnTo>
                <a:lnTo>
                  <a:pt x="8375" y="1516"/>
                </a:lnTo>
                <a:lnTo>
                  <a:pt x="8382" y="1508"/>
                </a:lnTo>
                <a:lnTo>
                  <a:pt x="8390" y="1499"/>
                </a:lnTo>
                <a:lnTo>
                  <a:pt x="8397" y="1492"/>
                </a:lnTo>
                <a:lnTo>
                  <a:pt x="8405" y="1485"/>
                </a:lnTo>
                <a:lnTo>
                  <a:pt x="8413" y="1479"/>
                </a:lnTo>
                <a:lnTo>
                  <a:pt x="8422" y="1473"/>
                </a:lnTo>
                <a:lnTo>
                  <a:pt x="8430" y="1468"/>
                </a:lnTo>
                <a:lnTo>
                  <a:pt x="8439" y="1463"/>
                </a:lnTo>
                <a:lnTo>
                  <a:pt x="8449" y="1459"/>
                </a:lnTo>
                <a:lnTo>
                  <a:pt x="8458" y="1456"/>
                </a:lnTo>
                <a:lnTo>
                  <a:pt x="8469" y="1453"/>
                </a:lnTo>
                <a:lnTo>
                  <a:pt x="8479" y="1451"/>
                </a:lnTo>
                <a:lnTo>
                  <a:pt x="8491" y="1450"/>
                </a:lnTo>
                <a:lnTo>
                  <a:pt x="8502" y="1449"/>
                </a:lnTo>
                <a:lnTo>
                  <a:pt x="8514" y="1449"/>
                </a:lnTo>
                <a:lnTo>
                  <a:pt x="8530" y="1449"/>
                </a:lnTo>
                <a:lnTo>
                  <a:pt x="8547" y="1451"/>
                </a:lnTo>
                <a:lnTo>
                  <a:pt x="8562" y="1453"/>
                </a:lnTo>
                <a:lnTo>
                  <a:pt x="8576" y="1457"/>
                </a:lnTo>
                <a:lnTo>
                  <a:pt x="8590" y="1461"/>
                </a:lnTo>
                <a:lnTo>
                  <a:pt x="8604" y="1467"/>
                </a:lnTo>
                <a:lnTo>
                  <a:pt x="8617" y="1474"/>
                </a:lnTo>
                <a:lnTo>
                  <a:pt x="8629" y="1482"/>
                </a:lnTo>
                <a:lnTo>
                  <a:pt x="8641" y="1490"/>
                </a:lnTo>
                <a:lnTo>
                  <a:pt x="8652" y="1500"/>
                </a:lnTo>
                <a:lnTo>
                  <a:pt x="8663" y="1510"/>
                </a:lnTo>
                <a:lnTo>
                  <a:pt x="8673" y="1522"/>
                </a:lnTo>
                <a:lnTo>
                  <a:pt x="8682" y="1534"/>
                </a:lnTo>
                <a:lnTo>
                  <a:pt x="8690" y="1547"/>
                </a:lnTo>
                <a:lnTo>
                  <a:pt x="8697" y="1561"/>
                </a:lnTo>
                <a:lnTo>
                  <a:pt x="8704" y="1575"/>
                </a:lnTo>
                <a:lnTo>
                  <a:pt x="8710" y="1591"/>
                </a:lnTo>
                <a:lnTo>
                  <a:pt x="8715" y="1607"/>
                </a:lnTo>
                <a:lnTo>
                  <a:pt x="8719" y="1623"/>
                </a:lnTo>
                <a:lnTo>
                  <a:pt x="8723" y="1640"/>
                </a:lnTo>
                <a:lnTo>
                  <a:pt x="8725" y="1656"/>
                </a:lnTo>
                <a:lnTo>
                  <a:pt x="8727" y="1674"/>
                </a:lnTo>
                <a:lnTo>
                  <a:pt x="8729" y="1691"/>
                </a:lnTo>
                <a:lnTo>
                  <a:pt x="8729" y="1709"/>
                </a:lnTo>
                <a:lnTo>
                  <a:pt x="8729" y="1728"/>
                </a:lnTo>
                <a:lnTo>
                  <a:pt x="8727" y="1747"/>
                </a:lnTo>
                <a:lnTo>
                  <a:pt x="8725" y="1765"/>
                </a:lnTo>
                <a:lnTo>
                  <a:pt x="8722" y="1782"/>
                </a:lnTo>
                <a:lnTo>
                  <a:pt x="8718" y="1799"/>
                </a:lnTo>
                <a:lnTo>
                  <a:pt x="8713" y="1816"/>
                </a:lnTo>
                <a:lnTo>
                  <a:pt x="8708" y="1832"/>
                </a:lnTo>
                <a:lnTo>
                  <a:pt x="8701" y="1848"/>
                </a:lnTo>
                <a:lnTo>
                  <a:pt x="8694" y="1863"/>
                </a:lnTo>
                <a:lnTo>
                  <a:pt x="8686" y="1877"/>
                </a:lnTo>
                <a:lnTo>
                  <a:pt x="8677" y="1890"/>
                </a:lnTo>
                <a:lnTo>
                  <a:pt x="8667" y="1903"/>
                </a:lnTo>
                <a:lnTo>
                  <a:pt x="8657" y="1914"/>
                </a:lnTo>
                <a:lnTo>
                  <a:pt x="8645" y="1925"/>
                </a:lnTo>
                <a:lnTo>
                  <a:pt x="8633" y="1934"/>
                </a:lnTo>
                <a:lnTo>
                  <a:pt x="8621" y="1943"/>
                </a:lnTo>
                <a:lnTo>
                  <a:pt x="8607" y="1951"/>
                </a:lnTo>
                <a:lnTo>
                  <a:pt x="8594" y="1957"/>
                </a:lnTo>
                <a:lnTo>
                  <a:pt x="8580" y="1963"/>
                </a:lnTo>
                <a:lnTo>
                  <a:pt x="8566" y="1968"/>
                </a:lnTo>
                <a:lnTo>
                  <a:pt x="8552" y="1971"/>
                </a:lnTo>
                <a:lnTo>
                  <a:pt x="8537" y="1974"/>
                </a:lnTo>
                <a:lnTo>
                  <a:pt x="8523" y="1975"/>
                </a:lnTo>
                <a:lnTo>
                  <a:pt x="8508" y="1976"/>
                </a:lnTo>
                <a:lnTo>
                  <a:pt x="8498" y="1976"/>
                </a:lnTo>
                <a:lnTo>
                  <a:pt x="8487" y="1975"/>
                </a:lnTo>
                <a:lnTo>
                  <a:pt x="8477" y="1973"/>
                </a:lnTo>
                <a:lnTo>
                  <a:pt x="8468" y="1971"/>
                </a:lnTo>
                <a:lnTo>
                  <a:pt x="8458" y="1969"/>
                </a:lnTo>
                <a:lnTo>
                  <a:pt x="8449" y="1966"/>
                </a:lnTo>
                <a:lnTo>
                  <a:pt x="8440" y="1962"/>
                </a:lnTo>
                <a:lnTo>
                  <a:pt x="8432" y="1958"/>
                </a:lnTo>
                <a:lnTo>
                  <a:pt x="8415" y="1948"/>
                </a:lnTo>
                <a:lnTo>
                  <a:pt x="8401" y="1937"/>
                </a:lnTo>
                <a:lnTo>
                  <a:pt x="8388" y="1926"/>
                </a:lnTo>
                <a:lnTo>
                  <a:pt x="8376" y="1912"/>
                </a:lnTo>
                <a:lnTo>
                  <a:pt x="8376" y="2160"/>
                </a:lnTo>
                <a:lnTo>
                  <a:pt x="8289" y="2160"/>
                </a:lnTo>
                <a:close/>
                <a:moveTo>
                  <a:pt x="8368" y="1716"/>
                </a:moveTo>
                <a:lnTo>
                  <a:pt x="8369" y="1739"/>
                </a:lnTo>
                <a:lnTo>
                  <a:pt x="8371" y="1761"/>
                </a:lnTo>
                <a:lnTo>
                  <a:pt x="8374" y="1781"/>
                </a:lnTo>
                <a:lnTo>
                  <a:pt x="8378" y="1800"/>
                </a:lnTo>
                <a:lnTo>
                  <a:pt x="8383" y="1817"/>
                </a:lnTo>
                <a:lnTo>
                  <a:pt x="8390" y="1833"/>
                </a:lnTo>
                <a:lnTo>
                  <a:pt x="8398" y="1847"/>
                </a:lnTo>
                <a:lnTo>
                  <a:pt x="8407" y="1859"/>
                </a:lnTo>
                <a:lnTo>
                  <a:pt x="8417" y="1870"/>
                </a:lnTo>
                <a:lnTo>
                  <a:pt x="8428" y="1880"/>
                </a:lnTo>
                <a:lnTo>
                  <a:pt x="8439" y="1888"/>
                </a:lnTo>
                <a:lnTo>
                  <a:pt x="8451" y="1894"/>
                </a:lnTo>
                <a:lnTo>
                  <a:pt x="8463" y="1899"/>
                </a:lnTo>
                <a:lnTo>
                  <a:pt x="8476" y="1903"/>
                </a:lnTo>
                <a:lnTo>
                  <a:pt x="8489" y="1905"/>
                </a:lnTo>
                <a:lnTo>
                  <a:pt x="8503" y="1906"/>
                </a:lnTo>
                <a:lnTo>
                  <a:pt x="8517" y="1905"/>
                </a:lnTo>
                <a:lnTo>
                  <a:pt x="8530" y="1903"/>
                </a:lnTo>
                <a:lnTo>
                  <a:pt x="8544" y="1899"/>
                </a:lnTo>
                <a:lnTo>
                  <a:pt x="8556" y="1894"/>
                </a:lnTo>
                <a:lnTo>
                  <a:pt x="8568" y="1887"/>
                </a:lnTo>
                <a:lnTo>
                  <a:pt x="8580" y="1879"/>
                </a:lnTo>
                <a:lnTo>
                  <a:pt x="8591" y="1869"/>
                </a:lnTo>
                <a:lnTo>
                  <a:pt x="8601" y="1858"/>
                </a:lnTo>
                <a:lnTo>
                  <a:pt x="8610" y="1845"/>
                </a:lnTo>
                <a:lnTo>
                  <a:pt x="8619" y="1830"/>
                </a:lnTo>
                <a:lnTo>
                  <a:pt x="8626" y="1814"/>
                </a:lnTo>
                <a:lnTo>
                  <a:pt x="8631" y="1796"/>
                </a:lnTo>
                <a:lnTo>
                  <a:pt x="8636" y="1777"/>
                </a:lnTo>
                <a:lnTo>
                  <a:pt x="8639" y="1756"/>
                </a:lnTo>
                <a:lnTo>
                  <a:pt x="8641" y="1733"/>
                </a:lnTo>
                <a:lnTo>
                  <a:pt x="8641" y="1709"/>
                </a:lnTo>
                <a:lnTo>
                  <a:pt x="8641" y="1685"/>
                </a:lnTo>
                <a:lnTo>
                  <a:pt x="8639" y="1663"/>
                </a:lnTo>
                <a:lnTo>
                  <a:pt x="8636" y="1643"/>
                </a:lnTo>
                <a:lnTo>
                  <a:pt x="8632" y="1624"/>
                </a:lnTo>
                <a:lnTo>
                  <a:pt x="8626" y="1607"/>
                </a:lnTo>
                <a:lnTo>
                  <a:pt x="8619" y="1590"/>
                </a:lnTo>
                <a:lnTo>
                  <a:pt x="8611" y="1576"/>
                </a:lnTo>
                <a:lnTo>
                  <a:pt x="8602" y="1563"/>
                </a:lnTo>
                <a:lnTo>
                  <a:pt x="8592" y="1552"/>
                </a:lnTo>
                <a:lnTo>
                  <a:pt x="8581" y="1543"/>
                </a:lnTo>
                <a:lnTo>
                  <a:pt x="8570" y="1534"/>
                </a:lnTo>
                <a:lnTo>
                  <a:pt x="8558" y="1528"/>
                </a:lnTo>
                <a:lnTo>
                  <a:pt x="8546" y="1522"/>
                </a:lnTo>
                <a:lnTo>
                  <a:pt x="8533" y="1519"/>
                </a:lnTo>
                <a:lnTo>
                  <a:pt x="8520" y="1516"/>
                </a:lnTo>
                <a:lnTo>
                  <a:pt x="8506" y="1516"/>
                </a:lnTo>
                <a:lnTo>
                  <a:pt x="8493" y="1516"/>
                </a:lnTo>
                <a:lnTo>
                  <a:pt x="8480" y="1519"/>
                </a:lnTo>
                <a:lnTo>
                  <a:pt x="8467" y="1523"/>
                </a:lnTo>
                <a:lnTo>
                  <a:pt x="8455" y="1528"/>
                </a:lnTo>
                <a:lnTo>
                  <a:pt x="8443" y="1536"/>
                </a:lnTo>
                <a:lnTo>
                  <a:pt x="8432" y="1544"/>
                </a:lnTo>
                <a:lnTo>
                  <a:pt x="8421" y="1555"/>
                </a:lnTo>
                <a:lnTo>
                  <a:pt x="8410" y="1567"/>
                </a:lnTo>
                <a:lnTo>
                  <a:pt x="8400" y="1580"/>
                </a:lnTo>
                <a:lnTo>
                  <a:pt x="8392" y="1595"/>
                </a:lnTo>
                <a:lnTo>
                  <a:pt x="8384" y="1612"/>
                </a:lnTo>
                <a:lnTo>
                  <a:pt x="8379" y="1630"/>
                </a:lnTo>
                <a:lnTo>
                  <a:pt x="8374" y="1649"/>
                </a:lnTo>
                <a:lnTo>
                  <a:pt x="8371" y="1670"/>
                </a:lnTo>
                <a:lnTo>
                  <a:pt x="8369" y="1692"/>
                </a:lnTo>
                <a:lnTo>
                  <a:pt x="8368" y="1716"/>
                </a:lnTo>
                <a:close/>
                <a:moveTo>
                  <a:pt x="9134" y="1965"/>
                </a:moveTo>
                <a:lnTo>
                  <a:pt x="9134" y="1890"/>
                </a:lnTo>
                <a:lnTo>
                  <a:pt x="9127" y="1900"/>
                </a:lnTo>
                <a:lnTo>
                  <a:pt x="9119" y="1910"/>
                </a:lnTo>
                <a:lnTo>
                  <a:pt x="9111" y="1919"/>
                </a:lnTo>
                <a:lnTo>
                  <a:pt x="9102" y="1928"/>
                </a:lnTo>
                <a:lnTo>
                  <a:pt x="9094" y="1935"/>
                </a:lnTo>
                <a:lnTo>
                  <a:pt x="9084" y="1942"/>
                </a:lnTo>
                <a:lnTo>
                  <a:pt x="9075" y="1949"/>
                </a:lnTo>
                <a:lnTo>
                  <a:pt x="9065" y="1954"/>
                </a:lnTo>
                <a:lnTo>
                  <a:pt x="9055" y="1959"/>
                </a:lnTo>
                <a:lnTo>
                  <a:pt x="9044" y="1964"/>
                </a:lnTo>
                <a:lnTo>
                  <a:pt x="9034" y="1967"/>
                </a:lnTo>
                <a:lnTo>
                  <a:pt x="9023" y="1970"/>
                </a:lnTo>
                <a:lnTo>
                  <a:pt x="9011" y="1973"/>
                </a:lnTo>
                <a:lnTo>
                  <a:pt x="8999" y="1974"/>
                </a:lnTo>
                <a:lnTo>
                  <a:pt x="8987" y="1975"/>
                </a:lnTo>
                <a:lnTo>
                  <a:pt x="8975" y="1976"/>
                </a:lnTo>
                <a:lnTo>
                  <a:pt x="8964" y="1976"/>
                </a:lnTo>
                <a:lnTo>
                  <a:pt x="8953" y="1975"/>
                </a:lnTo>
                <a:lnTo>
                  <a:pt x="8941" y="1973"/>
                </a:lnTo>
                <a:lnTo>
                  <a:pt x="8931" y="1972"/>
                </a:lnTo>
                <a:lnTo>
                  <a:pt x="8920" y="1969"/>
                </a:lnTo>
                <a:lnTo>
                  <a:pt x="8910" y="1966"/>
                </a:lnTo>
                <a:lnTo>
                  <a:pt x="8900" y="1963"/>
                </a:lnTo>
                <a:lnTo>
                  <a:pt x="8891" y="1959"/>
                </a:lnTo>
                <a:lnTo>
                  <a:pt x="8881" y="1954"/>
                </a:lnTo>
                <a:lnTo>
                  <a:pt x="8872" y="1950"/>
                </a:lnTo>
                <a:lnTo>
                  <a:pt x="8864" y="1945"/>
                </a:lnTo>
                <a:lnTo>
                  <a:pt x="8857" y="1939"/>
                </a:lnTo>
                <a:lnTo>
                  <a:pt x="8850" y="1934"/>
                </a:lnTo>
                <a:lnTo>
                  <a:pt x="8844" y="1928"/>
                </a:lnTo>
                <a:lnTo>
                  <a:pt x="8838" y="1922"/>
                </a:lnTo>
                <a:lnTo>
                  <a:pt x="8833" y="1916"/>
                </a:lnTo>
                <a:lnTo>
                  <a:pt x="8824" y="1902"/>
                </a:lnTo>
                <a:lnTo>
                  <a:pt x="8817" y="1887"/>
                </a:lnTo>
                <a:lnTo>
                  <a:pt x="8811" y="1870"/>
                </a:lnTo>
                <a:lnTo>
                  <a:pt x="8807" y="1852"/>
                </a:lnTo>
                <a:lnTo>
                  <a:pt x="8805" y="1838"/>
                </a:lnTo>
                <a:lnTo>
                  <a:pt x="8803" y="1820"/>
                </a:lnTo>
                <a:lnTo>
                  <a:pt x="8802" y="1798"/>
                </a:lnTo>
                <a:lnTo>
                  <a:pt x="8802" y="1773"/>
                </a:lnTo>
                <a:lnTo>
                  <a:pt x="8802" y="1459"/>
                </a:lnTo>
                <a:lnTo>
                  <a:pt x="8887" y="1459"/>
                </a:lnTo>
                <a:lnTo>
                  <a:pt x="8887" y="1740"/>
                </a:lnTo>
                <a:lnTo>
                  <a:pt x="8888" y="1770"/>
                </a:lnTo>
                <a:lnTo>
                  <a:pt x="8889" y="1796"/>
                </a:lnTo>
                <a:lnTo>
                  <a:pt x="8890" y="1815"/>
                </a:lnTo>
                <a:lnTo>
                  <a:pt x="8892" y="1830"/>
                </a:lnTo>
                <a:lnTo>
                  <a:pt x="8895" y="1838"/>
                </a:lnTo>
                <a:lnTo>
                  <a:pt x="8898" y="1846"/>
                </a:lnTo>
                <a:lnTo>
                  <a:pt x="8901" y="1853"/>
                </a:lnTo>
                <a:lnTo>
                  <a:pt x="8905" y="1860"/>
                </a:lnTo>
                <a:lnTo>
                  <a:pt x="8910" y="1866"/>
                </a:lnTo>
                <a:lnTo>
                  <a:pt x="8915" y="1872"/>
                </a:lnTo>
                <a:lnTo>
                  <a:pt x="8920" y="1878"/>
                </a:lnTo>
                <a:lnTo>
                  <a:pt x="8927" y="1883"/>
                </a:lnTo>
                <a:lnTo>
                  <a:pt x="8933" y="1887"/>
                </a:lnTo>
                <a:lnTo>
                  <a:pt x="8940" y="1891"/>
                </a:lnTo>
                <a:lnTo>
                  <a:pt x="8949" y="1894"/>
                </a:lnTo>
                <a:lnTo>
                  <a:pt x="8957" y="1897"/>
                </a:lnTo>
                <a:lnTo>
                  <a:pt x="8965" y="1899"/>
                </a:lnTo>
                <a:lnTo>
                  <a:pt x="8974" y="1901"/>
                </a:lnTo>
                <a:lnTo>
                  <a:pt x="8983" y="1902"/>
                </a:lnTo>
                <a:lnTo>
                  <a:pt x="8992" y="1902"/>
                </a:lnTo>
                <a:lnTo>
                  <a:pt x="9002" y="1902"/>
                </a:lnTo>
                <a:lnTo>
                  <a:pt x="9011" y="1901"/>
                </a:lnTo>
                <a:lnTo>
                  <a:pt x="9020" y="1899"/>
                </a:lnTo>
                <a:lnTo>
                  <a:pt x="9029" y="1897"/>
                </a:lnTo>
                <a:lnTo>
                  <a:pt x="9038" y="1894"/>
                </a:lnTo>
                <a:lnTo>
                  <a:pt x="9047" y="1891"/>
                </a:lnTo>
                <a:lnTo>
                  <a:pt x="9056" y="1887"/>
                </a:lnTo>
                <a:lnTo>
                  <a:pt x="9064" y="1882"/>
                </a:lnTo>
                <a:lnTo>
                  <a:pt x="9072" y="1877"/>
                </a:lnTo>
                <a:lnTo>
                  <a:pt x="9080" y="1871"/>
                </a:lnTo>
                <a:lnTo>
                  <a:pt x="9086" y="1865"/>
                </a:lnTo>
                <a:lnTo>
                  <a:pt x="9093" y="1859"/>
                </a:lnTo>
                <a:lnTo>
                  <a:pt x="9098" y="1852"/>
                </a:lnTo>
                <a:lnTo>
                  <a:pt x="9103" y="1845"/>
                </a:lnTo>
                <a:lnTo>
                  <a:pt x="9108" y="1837"/>
                </a:lnTo>
                <a:lnTo>
                  <a:pt x="9112" y="1829"/>
                </a:lnTo>
                <a:lnTo>
                  <a:pt x="9115" y="1820"/>
                </a:lnTo>
                <a:lnTo>
                  <a:pt x="9118" y="1810"/>
                </a:lnTo>
                <a:lnTo>
                  <a:pt x="9120" y="1799"/>
                </a:lnTo>
                <a:lnTo>
                  <a:pt x="9122" y="1787"/>
                </a:lnTo>
                <a:lnTo>
                  <a:pt x="9125" y="1760"/>
                </a:lnTo>
                <a:lnTo>
                  <a:pt x="9126" y="1730"/>
                </a:lnTo>
                <a:lnTo>
                  <a:pt x="9126" y="1459"/>
                </a:lnTo>
                <a:lnTo>
                  <a:pt x="9212" y="1459"/>
                </a:lnTo>
                <a:lnTo>
                  <a:pt x="9212" y="1965"/>
                </a:lnTo>
                <a:lnTo>
                  <a:pt x="9134" y="1965"/>
                </a:lnTo>
                <a:close/>
                <a:moveTo>
                  <a:pt x="9397" y="1965"/>
                </a:moveTo>
                <a:lnTo>
                  <a:pt x="9316" y="1965"/>
                </a:lnTo>
                <a:lnTo>
                  <a:pt x="9316" y="1268"/>
                </a:lnTo>
                <a:lnTo>
                  <a:pt x="9403" y="1268"/>
                </a:lnTo>
                <a:lnTo>
                  <a:pt x="9403" y="1516"/>
                </a:lnTo>
                <a:lnTo>
                  <a:pt x="9410" y="1508"/>
                </a:lnTo>
                <a:lnTo>
                  <a:pt x="9417" y="1500"/>
                </a:lnTo>
                <a:lnTo>
                  <a:pt x="9424" y="1493"/>
                </a:lnTo>
                <a:lnTo>
                  <a:pt x="9432" y="1487"/>
                </a:lnTo>
                <a:lnTo>
                  <a:pt x="9439" y="1480"/>
                </a:lnTo>
                <a:lnTo>
                  <a:pt x="9447" y="1475"/>
                </a:lnTo>
                <a:lnTo>
                  <a:pt x="9456" y="1470"/>
                </a:lnTo>
                <a:lnTo>
                  <a:pt x="9464" y="1465"/>
                </a:lnTo>
                <a:lnTo>
                  <a:pt x="9473" y="1461"/>
                </a:lnTo>
                <a:lnTo>
                  <a:pt x="9482" y="1458"/>
                </a:lnTo>
                <a:lnTo>
                  <a:pt x="9491" y="1455"/>
                </a:lnTo>
                <a:lnTo>
                  <a:pt x="9501" y="1453"/>
                </a:lnTo>
                <a:lnTo>
                  <a:pt x="9510" y="1451"/>
                </a:lnTo>
                <a:lnTo>
                  <a:pt x="9520" y="1450"/>
                </a:lnTo>
                <a:lnTo>
                  <a:pt x="9531" y="1449"/>
                </a:lnTo>
                <a:lnTo>
                  <a:pt x="9541" y="1449"/>
                </a:lnTo>
                <a:lnTo>
                  <a:pt x="9553" y="1449"/>
                </a:lnTo>
                <a:lnTo>
                  <a:pt x="9565" y="1450"/>
                </a:lnTo>
                <a:lnTo>
                  <a:pt x="9576" y="1451"/>
                </a:lnTo>
                <a:lnTo>
                  <a:pt x="9587" y="1453"/>
                </a:lnTo>
                <a:lnTo>
                  <a:pt x="9598" y="1456"/>
                </a:lnTo>
                <a:lnTo>
                  <a:pt x="9609" y="1459"/>
                </a:lnTo>
                <a:lnTo>
                  <a:pt x="9620" y="1463"/>
                </a:lnTo>
                <a:lnTo>
                  <a:pt x="9630" y="1467"/>
                </a:lnTo>
                <a:lnTo>
                  <a:pt x="9640" y="1472"/>
                </a:lnTo>
                <a:lnTo>
                  <a:pt x="9650" y="1478"/>
                </a:lnTo>
                <a:lnTo>
                  <a:pt x="9659" y="1483"/>
                </a:lnTo>
                <a:lnTo>
                  <a:pt x="9668" y="1490"/>
                </a:lnTo>
                <a:lnTo>
                  <a:pt x="9676" y="1497"/>
                </a:lnTo>
                <a:lnTo>
                  <a:pt x="9684" y="1504"/>
                </a:lnTo>
                <a:lnTo>
                  <a:pt x="9692" y="1512"/>
                </a:lnTo>
                <a:lnTo>
                  <a:pt x="9699" y="1520"/>
                </a:lnTo>
                <a:lnTo>
                  <a:pt x="9705" y="1529"/>
                </a:lnTo>
                <a:lnTo>
                  <a:pt x="9711" y="1538"/>
                </a:lnTo>
                <a:lnTo>
                  <a:pt x="9717" y="1547"/>
                </a:lnTo>
                <a:lnTo>
                  <a:pt x="9723" y="1557"/>
                </a:lnTo>
                <a:lnTo>
                  <a:pt x="9728" y="1568"/>
                </a:lnTo>
                <a:lnTo>
                  <a:pt x="9732" y="1579"/>
                </a:lnTo>
                <a:lnTo>
                  <a:pt x="9737" y="1590"/>
                </a:lnTo>
                <a:lnTo>
                  <a:pt x="9741" y="1603"/>
                </a:lnTo>
                <a:lnTo>
                  <a:pt x="9744" y="1615"/>
                </a:lnTo>
                <a:lnTo>
                  <a:pt x="9747" y="1627"/>
                </a:lnTo>
                <a:lnTo>
                  <a:pt x="9751" y="1639"/>
                </a:lnTo>
                <a:lnTo>
                  <a:pt x="9753" y="1652"/>
                </a:lnTo>
                <a:lnTo>
                  <a:pt x="9756" y="1678"/>
                </a:lnTo>
                <a:lnTo>
                  <a:pt x="9757" y="1705"/>
                </a:lnTo>
                <a:lnTo>
                  <a:pt x="9757" y="1721"/>
                </a:lnTo>
                <a:lnTo>
                  <a:pt x="9756" y="1736"/>
                </a:lnTo>
                <a:lnTo>
                  <a:pt x="9755" y="1751"/>
                </a:lnTo>
                <a:lnTo>
                  <a:pt x="9753" y="1766"/>
                </a:lnTo>
                <a:lnTo>
                  <a:pt x="9751" y="1780"/>
                </a:lnTo>
                <a:lnTo>
                  <a:pt x="9747" y="1794"/>
                </a:lnTo>
                <a:lnTo>
                  <a:pt x="9744" y="1807"/>
                </a:lnTo>
                <a:lnTo>
                  <a:pt x="9740" y="1820"/>
                </a:lnTo>
                <a:lnTo>
                  <a:pt x="9736" y="1832"/>
                </a:lnTo>
                <a:lnTo>
                  <a:pt x="9731" y="1844"/>
                </a:lnTo>
                <a:lnTo>
                  <a:pt x="9726" y="1855"/>
                </a:lnTo>
                <a:lnTo>
                  <a:pt x="9720" y="1866"/>
                </a:lnTo>
                <a:lnTo>
                  <a:pt x="9714" y="1877"/>
                </a:lnTo>
                <a:lnTo>
                  <a:pt x="9707" y="1887"/>
                </a:lnTo>
                <a:lnTo>
                  <a:pt x="9700" y="1896"/>
                </a:lnTo>
                <a:lnTo>
                  <a:pt x="9692" y="1905"/>
                </a:lnTo>
                <a:lnTo>
                  <a:pt x="9684" y="1914"/>
                </a:lnTo>
                <a:lnTo>
                  <a:pt x="9675" y="1922"/>
                </a:lnTo>
                <a:lnTo>
                  <a:pt x="9667" y="1929"/>
                </a:lnTo>
                <a:lnTo>
                  <a:pt x="9658" y="1936"/>
                </a:lnTo>
                <a:lnTo>
                  <a:pt x="9649" y="1942"/>
                </a:lnTo>
                <a:lnTo>
                  <a:pt x="9640" y="1948"/>
                </a:lnTo>
                <a:lnTo>
                  <a:pt x="9631" y="1953"/>
                </a:lnTo>
                <a:lnTo>
                  <a:pt x="9621" y="1958"/>
                </a:lnTo>
                <a:lnTo>
                  <a:pt x="9611" y="1962"/>
                </a:lnTo>
                <a:lnTo>
                  <a:pt x="9602" y="1966"/>
                </a:lnTo>
                <a:lnTo>
                  <a:pt x="9591" y="1969"/>
                </a:lnTo>
                <a:lnTo>
                  <a:pt x="9581" y="1971"/>
                </a:lnTo>
                <a:lnTo>
                  <a:pt x="9571" y="1973"/>
                </a:lnTo>
                <a:lnTo>
                  <a:pt x="9560" y="1975"/>
                </a:lnTo>
                <a:lnTo>
                  <a:pt x="9549" y="1976"/>
                </a:lnTo>
                <a:lnTo>
                  <a:pt x="9537" y="1976"/>
                </a:lnTo>
                <a:lnTo>
                  <a:pt x="9526" y="1975"/>
                </a:lnTo>
                <a:lnTo>
                  <a:pt x="9515" y="1975"/>
                </a:lnTo>
                <a:lnTo>
                  <a:pt x="9505" y="1973"/>
                </a:lnTo>
                <a:lnTo>
                  <a:pt x="9495" y="1971"/>
                </a:lnTo>
                <a:lnTo>
                  <a:pt x="9485" y="1969"/>
                </a:lnTo>
                <a:lnTo>
                  <a:pt x="9475" y="1965"/>
                </a:lnTo>
                <a:lnTo>
                  <a:pt x="9466" y="1962"/>
                </a:lnTo>
                <a:lnTo>
                  <a:pt x="9457" y="1957"/>
                </a:lnTo>
                <a:lnTo>
                  <a:pt x="9449" y="1952"/>
                </a:lnTo>
                <a:lnTo>
                  <a:pt x="9440" y="1947"/>
                </a:lnTo>
                <a:lnTo>
                  <a:pt x="9432" y="1941"/>
                </a:lnTo>
                <a:lnTo>
                  <a:pt x="9425" y="1934"/>
                </a:lnTo>
                <a:lnTo>
                  <a:pt x="9417" y="1927"/>
                </a:lnTo>
                <a:lnTo>
                  <a:pt x="9410" y="1919"/>
                </a:lnTo>
                <a:lnTo>
                  <a:pt x="9403" y="1911"/>
                </a:lnTo>
                <a:lnTo>
                  <a:pt x="9397" y="1902"/>
                </a:lnTo>
                <a:lnTo>
                  <a:pt x="9397" y="1965"/>
                </a:lnTo>
                <a:close/>
                <a:moveTo>
                  <a:pt x="9396" y="1709"/>
                </a:moveTo>
                <a:lnTo>
                  <a:pt x="9396" y="1731"/>
                </a:lnTo>
                <a:lnTo>
                  <a:pt x="9397" y="1751"/>
                </a:lnTo>
                <a:lnTo>
                  <a:pt x="9399" y="1770"/>
                </a:lnTo>
                <a:lnTo>
                  <a:pt x="9402" y="1787"/>
                </a:lnTo>
                <a:lnTo>
                  <a:pt x="9405" y="1802"/>
                </a:lnTo>
                <a:lnTo>
                  <a:pt x="9410" y="1816"/>
                </a:lnTo>
                <a:lnTo>
                  <a:pt x="9415" y="1829"/>
                </a:lnTo>
                <a:lnTo>
                  <a:pt x="9420" y="1840"/>
                </a:lnTo>
                <a:lnTo>
                  <a:pt x="9431" y="1855"/>
                </a:lnTo>
                <a:lnTo>
                  <a:pt x="9442" y="1869"/>
                </a:lnTo>
                <a:lnTo>
                  <a:pt x="9448" y="1875"/>
                </a:lnTo>
                <a:lnTo>
                  <a:pt x="9455" y="1880"/>
                </a:lnTo>
                <a:lnTo>
                  <a:pt x="9461" y="1885"/>
                </a:lnTo>
                <a:lnTo>
                  <a:pt x="9468" y="1889"/>
                </a:lnTo>
                <a:lnTo>
                  <a:pt x="9475" y="1893"/>
                </a:lnTo>
                <a:lnTo>
                  <a:pt x="9482" y="1896"/>
                </a:lnTo>
                <a:lnTo>
                  <a:pt x="9489" y="1899"/>
                </a:lnTo>
                <a:lnTo>
                  <a:pt x="9497" y="1902"/>
                </a:lnTo>
                <a:lnTo>
                  <a:pt x="9505" y="1903"/>
                </a:lnTo>
                <a:lnTo>
                  <a:pt x="9513" y="1905"/>
                </a:lnTo>
                <a:lnTo>
                  <a:pt x="9521" y="1905"/>
                </a:lnTo>
                <a:lnTo>
                  <a:pt x="9530" y="1906"/>
                </a:lnTo>
                <a:lnTo>
                  <a:pt x="9543" y="1905"/>
                </a:lnTo>
                <a:lnTo>
                  <a:pt x="9558" y="1903"/>
                </a:lnTo>
                <a:lnTo>
                  <a:pt x="9571" y="1899"/>
                </a:lnTo>
                <a:lnTo>
                  <a:pt x="9583" y="1894"/>
                </a:lnTo>
                <a:lnTo>
                  <a:pt x="9595" y="1887"/>
                </a:lnTo>
                <a:lnTo>
                  <a:pt x="9606" y="1878"/>
                </a:lnTo>
                <a:lnTo>
                  <a:pt x="9617" y="1869"/>
                </a:lnTo>
                <a:lnTo>
                  <a:pt x="9627" y="1857"/>
                </a:lnTo>
                <a:lnTo>
                  <a:pt x="9637" y="1844"/>
                </a:lnTo>
                <a:lnTo>
                  <a:pt x="9645" y="1830"/>
                </a:lnTo>
                <a:lnTo>
                  <a:pt x="9652" y="1814"/>
                </a:lnTo>
                <a:lnTo>
                  <a:pt x="9658" y="1797"/>
                </a:lnTo>
                <a:lnTo>
                  <a:pt x="9663" y="1778"/>
                </a:lnTo>
                <a:lnTo>
                  <a:pt x="9666" y="1757"/>
                </a:lnTo>
                <a:lnTo>
                  <a:pt x="9668" y="1736"/>
                </a:lnTo>
                <a:lnTo>
                  <a:pt x="9668" y="1712"/>
                </a:lnTo>
                <a:lnTo>
                  <a:pt x="9668" y="1688"/>
                </a:lnTo>
                <a:lnTo>
                  <a:pt x="9666" y="1666"/>
                </a:lnTo>
                <a:lnTo>
                  <a:pt x="9663" y="1645"/>
                </a:lnTo>
                <a:lnTo>
                  <a:pt x="9659" y="1626"/>
                </a:lnTo>
                <a:lnTo>
                  <a:pt x="9653" y="1609"/>
                </a:lnTo>
                <a:lnTo>
                  <a:pt x="9646" y="1592"/>
                </a:lnTo>
                <a:lnTo>
                  <a:pt x="9638" y="1578"/>
                </a:lnTo>
                <a:lnTo>
                  <a:pt x="9629" y="1566"/>
                </a:lnTo>
                <a:lnTo>
                  <a:pt x="9619" y="1555"/>
                </a:lnTo>
                <a:lnTo>
                  <a:pt x="9609" y="1545"/>
                </a:lnTo>
                <a:lnTo>
                  <a:pt x="9597" y="1537"/>
                </a:lnTo>
                <a:lnTo>
                  <a:pt x="9586" y="1530"/>
                </a:lnTo>
                <a:lnTo>
                  <a:pt x="9574" y="1525"/>
                </a:lnTo>
                <a:lnTo>
                  <a:pt x="9561" y="1522"/>
                </a:lnTo>
                <a:lnTo>
                  <a:pt x="9548" y="1519"/>
                </a:lnTo>
                <a:lnTo>
                  <a:pt x="9533" y="1519"/>
                </a:lnTo>
                <a:lnTo>
                  <a:pt x="9520" y="1519"/>
                </a:lnTo>
                <a:lnTo>
                  <a:pt x="9506" y="1522"/>
                </a:lnTo>
                <a:lnTo>
                  <a:pt x="9494" y="1525"/>
                </a:lnTo>
                <a:lnTo>
                  <a:pt x="9481" y="1531"/>
                </a:lnTo>
                <a:lnTo>
                  <a:pt x="9469" y="1538"/>
                </a:lnTo>
                <a:lnTo>
                  <a:pt x="9458" y="1546"/>
                </a:lnTo>
                <a:lnTo>
                  <a:pt x="9447" y="1556"/>
                </a:lnTo>
                <a:lnTo>
                  <a:pt x="9437" y="1567"/>
                </a:lnTo>
                <a:lnTo>
                  <a:pt x="9427" y="1580"/>
                </a:lnTo>
                <a:lnTo>
                  <a:pt x="9419" y="1594"/>
                </a:lnTo>
                <a:lnTo>
                  <a:pt x="9412" y="1611"/>
                </a:lnTo>
                <a:lnTo>
                  <a:pt x="9406" y="1628"/>
                </a:lnTo>
                <a:lnTo>
                  <a:pt x="9402" y="1646"/>
                </a:lnTo>
                <a:lnTo>
                  <a:pt x="9398" y="1666"/>
                </a:lnTo>
                <a:lnTo>
                  <a:pt x="9396" y="1687"/>
                </a:lnTo>
                <a:lnTo>
                  <a:pt x="9396" y="1709"/>
                </a:lnTo>
                <a:close/>
                <a:moveTo>
                  <a:pt x="9829" y="1965"/>
                </a:moveTo>
                <a:lnTo>
                  <a:pt x="9829" y="1268"/>
                </a:lnTo>
                <a:lnTo>
                  <a:pt x="9915" y="1268"/>
                </a:lnTo>
                <a:lnTo>
                  <a:pt x="9915" y="1965"/>
                </a:lnTo>
                <a:lnTo>
                  <a:pt x="9829" y="1965"/>
                </a:lnTo>
                <a:close/>
                <a:moveTo>
                  <a:pt x="10019" y="1365"/>
                </a:moveTo>
                <a:lnTo>
                  <a:pt x="10019" y="1268"/>
                </a:lnTo>
                <a:lnTo>
                  <a:pt x="10104" y="1268"/>
                </a:lnTo>
                <a:lnTo>
                  <a:pt x="10104" y="1365"/>
                </a:lnTo>
                <a:lnTo>
                  <a:pt x="10019" y="1365"/>
                </a:lnTo>
                <a:close/>
                <a:moveTo>
                  <a:pt x="10019" y="1965"/>
                </a:moveTo>
                <a:lnTo>
                  <a:pt x="10019" y="1459"/>
                </a:lnTo>
                <a:lnTo>
                  <a:pt x="10104" y="1459"/>
                </a:lnTo>
                <a:lnTo>
                  <a:pt x="10104" y="1965"/>
                </a:lnTo>
                <a:lnTo>
                  <a:pt x="10019" y="1965"/>
                </a:lnTo>
                <a:close/>
                <a:moveTo>
                  <a:pt x="10207" y="1965"/>
                </a:moveTo>
                <a:lnTo>
                  <a:pt x="10207" y="1268"/>
                </a:lnTo>
                <a:lnTo>
                  <a:pt x="10292" y="1268"/>
                </a:lnTo>
                <a:lnTo>
                  <a:pt x="10292" y="1665"/>
                </a:lnTo>
                <a:lnTo>
                  <a:pt x="10496" y="1459"/>
                </a:lnTo>
                <a:lnTo>
                  <a:pt x="10607" y="1459"/>
                </a:lnTo>
                <a:lnTo>
                  <a:pt x="10413" y="1648"/>
                </a:lnTo>
                <a:lnTo>
                  <a:pt x="10627" y="1965"/>
                </a:lnTo>
                <a:lnTo>
                  <a:pt x="10520" y="1965"/>
                </a:lnTo>
                <a:lnTo>
                  <a:pt x="10352" y="1707"/>
                </a:lnTo>
                <a:lnTo>
                  <a:pt x="10292" y="1765"/>
                </a:lnTo>
                <a:lnTo>
                  <a:pt x="10292" y="1965"/>
                </a:lnTo>
                <a:lnTo>
                  <a:pt x="10207" y="1965"/>
                </a:lnTo>
                <a:close/>
                <a:moveTo>
                  <a:pt x="10661" y="2160"/>
                </a:moveTo>
                <a:lnTo>
                  <a:pt x="10651" y="2081"/>
                </a:lnTo>
                <a:lnTo>
                  <a:pt x="10665" y="2084"/>
                </a:lnTo>
                <a:lnTo>
                  <a:pt x="10678" y="2087"/>
                </a:lnTo>
                <a:lnTo>
                  <a:pt x="10689" y="2088"/>
                </a:lnTo>
                <a:lnTo>
                  <a:pt x="10700" y="2089"/>
                </a:lnTo>
                <a:lnTo>
                  <a:pt x="10714" y="2088"/>
                </a:lnTo>
                <a:lnTo>
                  <a:pt x="10726" y="2086"/>
                </a:lnTo>
                <a:lnTo>
                  <a:pt x="10737" y="2083"/>
                </a:lnTo>
                <a:lnTo>
                  <a:pt x="10746" y="2079"/>
                </a:lnTo>
                <a:lnTo>
                  <a:pt x="10755" y="2074"/>
                </a:lnTo>
                <a:lnTo>
                  <a:pt x="10763" y="2068"/>
                </a:lnTo>
                <a:lnTo>
                  <a:pt x="10769" y="2061"/>
                </a:lnTo>
                <a:lnTo>
                  <a:pt x="10775" y="2051"/>
                </a:lnTo>
                <a:lnTo>
                  <a:pt x="10780" y="2043"/>
                </a:lnTo>
                <a:lnTo>
                  <a:pt x="10786" y="2029"/>
                </a:lnTo>
                <a:lnTo>
                  <a:pt x="10793" y="2011"/>
                </a:lnTo>
                <a:lnTo>
                  <a:pt x="10801" y="1988"/>
                </a:lnTo>
                <a:lnTo>
                  <a:pt x="10804" y="1979"/>
                </a:lnTo>
                <a:lnTo>
                  <a:pt x="10809" y="1967"/>
                </a:lnTo>
                <a:lnTo>
                  <a:pt x="10616" y="1459"/>
                </a:lnTo>
                <a:lnTo>
                  <a:pt x="10708" y="1459"/>
                </a:lnTo>
                <a:lnTo>
                  <a:pt x="10814" y="1752"/>
                </a:lnTo>
                <a:lnTo>
                  <a:pt x="10824" y="1780"/>
                </a:lnTo>
                <a:lnTo>
                  <a:pt x="10834" y="1808"/>
                </a:lnTo>
                <a:lnTo>
                  <a:pt x="10843" y="1838"/>
                </a:lnTo>
                <a:lnTo>
                  <a:pt x="10851" y="1868"/>
                </a:lnTo>
                <a:lnTo>
                  <a:pt x="10859" y="1840"/>
                </a:lnTo>
                <a:lnTo>
                  <a:pt x="10867" y="1811"/>
                </a:lnTo>
                <a:lnTo>
                  <a:pt x="10876" y="1783"/>
                </a:lnTo>
                <a:lnTo>
                  <a:pt x="10886" y="1755"/>
                </a:lnTo>
                <a:lnTo>
                  <a:pt x="10995" y="1459"/>
                </a:lnTo>
                <a:lnTo>
                  <a:pt x="11080" y="1459"/>
                </a:lnTo>
                <a:lnTo>
                  <a:pt x="10888" y="1974"/>
                </a:lnTo>
                <a:lnTo>
                  <a:pt x="10874" y="2012"/>
                </a:lnTo>
                <a:lnTo>
                  <a:pt x="10861" y="2044"/>
                </a:lnTo>
                <a:lnTo>
                  <a:pt x="10850" y="2070"/>
                </a:lnTo>
                <a:lnTo>
                  <a:pt x="10840" y="2089"/>
                </a:lnTo>
                <a:lnTo>
                  <a:pt x="10834" y="2099"/>
                </a:lnTo>
                <a:lnTo>
                  <a:pt x="10828" y="2109"/>
                </a:lnTo>
                <a:lnTo>
                  <a:pt x="10822" y="2117"/>
                </a:lnTo>
                <a:lnTo>
                  <a:pt x="10816" y="2125"/>
                </a:lnTo>
                <a:lnTo>
                  <a:pt x="10809" y="2133"/>
                </a:lnTo>
                <a:lnTo>
                  <a:pt x="10802" y="2139"/>
                </a:lnTo>
                <a:lnTo>
                  <a:pt x="10795" y="2145"/>
                </a:lnTo>
                <a:lnTo>
                  <a:pt x="10788" y="2151"/>
                </a:lnTo>
                <a:lnTo>
                  <a:pt x="10780" y="2155"/>
                </a:lnTo>
                <a:lnTo>
                  <a:pt x="10772" y="2159"/>
                </a:lnTo>
                <a:lnTo>
                  <a:pt x="10764" y="2163"/>
                </a:lnTo>
                <a:lnTo>
                  <a:pt x="10755" y="2165"/>
                </a:lnTo>
                <a:lnTo>
                  <a:pt x="10745" y="2168"/>
                </a:lnTo>
                <a:lnTo>
                  <a:pt x="10736" y="2169"/>
                </a:lnTo>
                <a:lnTo>
                  <a:pt x="10726" y="2170"/>
                </a:lnTo>
                <a:lnTo>
                  <a:pt x="10716" y="2170"/>
                </a:lnTo>
                <a:lnTo>
                  <a:pt x="10704" y="2170"/>
                </a:lnTo>
                <a:lnTo>
                  <a:pt x="10690" y="2168"/>
                </a:lnTo>
                <a:lnTo>
                  <a:pt x="10676" y="2165"/>
                </a:lnTo>
                <a:lnTo>
                  <a:pt x="10661" y="216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26257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O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3624072" cy="6857999"/>
          </a:xfrm>
          <a:solidFill>
            <a:schemeClr val="tx2"/>
          </a:solidFill>
        </p:spPr>
        <p:txBody>
          <a:bodyPr lIns="360000" tIns="0" rIns="360000" bIns="1800000" anchor="b" anchorCtr="0">
            <a:noAutofit/>
          </a:bodyPr>
          <a:lstStyle>
            <a:lvl1pPr>
              <a:defRPr sz="3600" b="1">
                <a:solidFill>
                  <a:schemeClr val="accent1"/>
                </a:solidFill>
                <a:latin typeface="Arial" panose="020B0604020202020204" pitchFamily="34" charset="0"/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9" name="Zástupný symbol pro obsah 6"/>
          <p:cNvSpPr>
            <a:spLocks noGrp="1"/>
          </p:cNvSpPr>
          <p:nvPr>
            <p:ph sz="quarter" idx="11"/>
          </p:nvPr>
        </p:nvSpPr>
        <p:spPr>
          <a:xfrm>
            <a:off x="3624072" y="877825"/>
            <a:ext cx="8567928" cy="5834125"/>
          </a:xfrm>
        </p:spPr>
        <p:txBody>
          <a:bodyPr lIns="360000" tIns="180000" rIns="360000" bIns="0">
            <a:no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1"/>
            <a:r>
              <a:rPr lang="cs-CZ" dirty="0"/>
              <a:t>Třetí úroveň</a:t>
            </a:r>
          </a:p>
          <a:p>
            <a:pPr lvl="1"/>
            <a:r>
              <a:rPr lang="cs-CZ" dirty="0"/>
              <a:t>Čtvrtá úroveň</a:t>
            </a:r>
          </a:p>
          <a:p>
            <a:pPr lvl="1"/>
            <a:r>
              <a:rPr lang="cs-CZ" dirty="0"/>
              <a:t>Pátá úroveň</a:t>
            </a:r>
          </a:p>
        </p:txBody>
      </p:sp>
      <p:sp>
        <p:nvSpPr>
          <p:cNvPr id="10" name="Rovnoramenný trojúhelník 9"/>
          <p:cNvSpPr/>
          <p:nvPr userDrawn="1"/>
        </p:nvSpPr>
        <p:spPr>
          <a:xfrm>
            <a:off x="11557077" y="6214657"/>
            <a:ext cx="540000" cy="540000"/>
          </a:xfrm>
          <a:prstGeom prst="triangle">
            <a:avLst>
              <a:gd name="adj" fmla="val 99999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16353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1 OS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text 11"/>
          <p:cNvSpPr>
            <a:spLocks noGrp="1"/>
          </p:cNvSpPr>
          <p:nvPr>
            <p:ph type="body" sz="quarter" idx="11"/>
          </p:nvPr>
        </p:nvSpPr>
        <p:spPr>
          <a:xfrm>
            <a:off x="536575" y="4562539"/>
            <a:ext cx="3538601" cy="1536700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indent="0">
              <a:buNone/>
              <a:defRPr>
                <a:solidFill>
                  <a:schemeClr val="bg1"/>
                </a:solidFill>
              </a:defRPr>
            </a:lvl2pPr>
            <a:lvl3pPr marL="914400" indent="0">
              <a:buNone/>
              <a:defRPr>
                <a:solidFill>
                  <a:schemeClr val="bg1"/>
                </a:solidFill>
              </a:defRPr>
            </a:lvl3pPr>
            <a:lvl4pPr marL="1371600" indent="0">
              <a:buNone/>
              <a:defRPr>
                <a:solidFill>
                  <a:schemeClr val="bg1"/>
                </a:solidFill>
              </a:defRPr>
            </a:lvl4pPr>
            <a:lvl5pPr marL="18288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cs-CZ" dirty="0"/>
              <a:t>Upravte styly předlohy textu.</a:t>
            </a:r>
          </a:p>
        </p:txBody>
      </p:sp>
      <p:cxnSp>
        <p:nvCxnSpPr>
          <p:cNvPr id="15" name="Přímá spojnice 14"/>
          <p:cNvCxnSpPr/>
          <p:nvPr userDrawn="1"/>
        </p:nvCxnSpPr>
        <p:spPr>
          <a:xfrm>
            <a:off x="492000" y="4452176"/>
            <a:ext cx="11700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Zástupný symbol pro text 11"/>
          <p:cNvSpPr>
            <a:spLocks noGrp="1"/>
          </p:cNvSpPr>
          <p:nvPr>
            <p:ph type="body" sz="quarter" idx="12"/>
          </p:nvPr>
        </p:nvSpPr>
        <p:spPr>
          <a:xfrm>
            <a:off x="4337431" y="4562539"/>
            <a:ext cx="3538601" cy="1536700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indent="0">
              <a:buNone/>
              <a:defRPr>
                <a:solidFill>
                  <a:schemeClr val="bg1"/>
                </a:solidFill>
              </a:defRPr>
            </a:lvl2pPr>
            <a:lvl3pPr marL="914400" indent="0">
              <a:buNone/>
              <a:defRPr>
                <a:solidFill>
                  <a:schemeClr val="bg1"/>
                </a:solidFill>
              </a:defRPr>
            </a:lvl3pPr>
            <a:lvl4pPr marL="1371600" indent="0">
              <a:buNone/>
              <a:defRPr>
                <a:solidFill>
                  <a:schemeClr val="bg1"/>
                </a:solidFill>
              </a:defRPr>
            </a:lvl4pPr>
            <a:lvl5pPr marL="18288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cs-CZ" dirty="0"/>
              <a:t>Upravte styly předlohy textu.</a:t>
            </a:r>
          </a:p>
        </p:txBody>
      </p:sp>
      <p:sp>
        <p:nvSpPr>
          <p:cNvPr id="9" name="Zástupný symbol pro text 11"/>
          <p:cNvSpPr>
            <a:spLocks noGrp="1"/>
          </p:cNvSpPr>
          <p:nvPr>
            <p:ph type="body" sz="quarter" idx="13"/>
          </p:nvPr>
        </p:nvSpPr>
        <p:spPr>
          <a:xfrm>
            <a:off x="8138287" y="4562539"/>
            <a:ext cx="3538601" cy="1536700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indent="0">
              <a:buNone/>
              <a:defRPr>
                <a:solidFill>
                  <a:schemeClr val="bg1"/>
                </a:solidFill>
              </a:defRPr>
            </a:lvl2pPr>
            <a:lvl3pPr marL="914400" indent="0">
              <a:buNone/>
              <a:defRPr>
                <a:solidFill>
                  <a:schemeClr val="bg1"/>
                </a:solidFill>
              </a:defRPr>
            </a:lvl3pPr>
            <a:lvl4pPr marL="1371600" indent="0">
              <a:buNone/>
              <a:defRPr>
                <a:solidFill>
                  <a:schemeClr val="bg1"/>
                </a:solidFill>
              </a:defRPr>
            </a:lvl4pPr>
            <a:lvl5pPr marL="18288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cs-CZ" dirty="0"/>
              <a:t>Upravte styly předlohy textu.</a:t>
            </a:r>
          </a:p>
        </p:txBody>
      </p:sp>
      <p:sp>
        <p:nvSpPr>
          <p:cNvPr id="14" name="Zástupný symbol pro obsah 4"/>
          <p:cNvSpPr>
            <a:spLocks noGrp="1"/>
          </p:cNvSpPr>
          <p:nvPr>
            <p:ph sz="quarter" idx="17"/>
          </p:nvPr>
        </p:nvSpPr>
        <p:spPr>
          <a:xfrm>
            <a:off x="536575" y="804099"/>
            <a:ext cx="3538601" cy="3538800"/>
          </a:xfrm>
        </p:spPr>
        <p:txBody>
          <a:bodyPr lIns="0" tIns="0" rIns="0" bIns="0" anchor="b" anchorCtr="0">
            <a:no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cs-CZ" dirty="0"/>
              <a:t>Upravte styly předlohy textu.</a:t>
            </a:r>
          </a:p>
        </p:txBody>
      </p:sp>
      <p:sp>
        <p:nvSpPr>
          <p:cNvPr id="17" name="Zástupný symbol pro obsah 4"/>
          <p:cNvSpPr>
            <a:spLocks noGrp="1"/>
          </p:cNvSpPr>
          <p:nvPr>
            <p:ph sz="quarter" idx="18"/>
          </p:nvPr>
        </p:nvSpPr>
        <p:spPr>
          <a:xfrm>
            <a:off x="4337431" y="804098"/>
            <a:ext cx="3538601" cy="3538800"/>
          </a:xfrm>
        </p:spPr>
        <p:txBody>
          <a:bodyPr lIns="0" tIns="0" rIns="0" bIns="0" anchor="b" anchorCtr="0">
            <a:no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cs-CZ" dirty="0"/>
              <a:t>Upravte styly předlohy textu.</a:t>
            </a:r>
          </a:p>
        </p:txBody>
      </p:sp>
      <p:sp>
        <p:nvSpPr>
          <p:cNvPr id="18" name="Zástupný symbol pro obsah 4"/>
          <p:cNvSpPr>
            <a:spLocks noGrp="1"/>
          </p:cNvSpPr>
          <p:nvPr>
            <p:ph sz="quarter" idx="19"/>
          </p:nvPr>
        </p:nvSpPr>
        <p:spPr>
          <a:xfrm>
            <a:off x="8138286" y="804098"/>
            <a:ext cx="3538601" cy="3538800"/>
          </a:xfrm>
        </p:spPr>
        <p:txBody>
          <a:bodyPr lIns="0" tIns="0" rIns="0" bIns="0" anchor="b" anchorCtr="0">
            <a:no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cs-CZ" dirty="0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209642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2 OS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text 11"/>
          <p:cNvSpPr>
            <a:spLocks noGrp="1"/>
          </p:cNvSpPr>
          <p:nvPr>
            <p:ph type="body" sz="quarter" idx="11"/>
          </p:nvPr>
        </p:nvSpPr>
        <p:spPr>
          <a:xfrm>
            <a:off x="536575" y="4562539"/>
            <a:ext cx="3538601" cy="1536700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indent="0">
              <a:buNone/>
              <a:defRPr>
                <a:solidFill>
                  <a:schemeClr val="bg1"/>
                </a:solidFill>
              </a:defRPr>
            </a:lvl2pPr>
            <a:lvl3pPr marL="914400" indent="0">
              <a:buNone/>
              <a:defRPr>
                <a:solidFill>
                  <a:schemeClr val="bg1"/>
                </a:solidFill>
              </a:defRPr>
            </a:lvl3pPr>
            <a:lvl4pPr marL="1371600" indent="0">
              <a:buNone/>
              <a:defRPr>
                <a:solidFill>
                  <a:schemeClr val="bg1"/>
                </a:solidFill>
              </a:defRPr>
            </a:lvl4pPr>
            <a:lvl5pPr marL="18288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cs-CZ" dirty="0"/>
              <a:t>Upravte styly předlohy textu.</a:t>
            </a:r>
          </a:p>
        </p:txBody>
      </p:sp>
      <p:cxnSp>
        <p:nvCxnSpPr>
          <p:cNvPr id="15" name="Přímá spojnice 14"/>
          <p:cNvCxnSpPr/>
          <p:nvPr userDrawn="1"/>
        </p:nvCxnSpPr>
        <p:spPr>
          <a:xfrm>
            <a:off x="0" y="4452176"/>
            <a:ext cx="12204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Zástupný symbol pro text 11"/>
          <p:cNvSpPr>
            <a:spLocks noGrp="1"/>
          </p:cNvSpPr>
          <p:nvPr>
            <p:ph type="body" sz="quarter" idx="12"/>
          </p:nvPr>
        </p:nvSpPr>
        <p:spPr>
          <a:xfrm>
            <a:off x="4337431" y="4562539"/>
            <a:ext cx="3538601" cy="1536700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indent="0">
              <a:buNone/>
              <a:defRPr>
                <a:solidFill>
                  <a:schemeClr val="bg1"/>
                </a:solidFill>
              </a:defRPr>
            </a:lvl2pPr>
            <a:lvl3pPr marL="914400" indent="0">
              <a:buNone/>
              <a:defRPr>
                <a:solidFill>
                  <a:schemeClr val="bg1"/>
                </a:solidFill>
              </a:defRPr>
            </a:lvl3pPr>
            <a:lvl4pPr marL="1371600" indent="0">
              <a:buNone/>
              <a:defRPr>
                <a:solidFill>
                  <a:schemeClr val="bg1"/>
                </a:solidFill>
              </a:defRPr>
            </a:lvl4pPr>
            <a:lvl5pPr marL="18288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cs-CZ" dirty="0"/>
              <a:t>Upravte styly předlohy textu.</a:t>
            </a:r>
          </a:p>
        </p:txBody>
      </p:sp>
      <p:sp>
        <p:nvSpPr>
          <p:cNvPr id="9" name="Zástupný symbol pro text 11"/>
          <p:cNvSpPr>
            <a:spLocks noGrp="1"/>
          </p:cNvSpPr>
          <p:nvPr>
            <p:ph type="body" sz="quarter" idx="13"/>
          </p:nvPr>
        </p:nvSpPr>
        <p:spPr>
          <a:xfrm>
            <a:off x="8138287" y="4562539"/>
            <a:ext cx="3538601" cy="1536700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indent="0">
              <a:buNone/>
              <a:defRPr>
                <a:solidFill>
                  <a:schemeClr val="bg1"/>
                </a:solidFill>
              </a:defRPr>
            </a:lvl2pPr>
            <a:lvl3pPr marL="914400" indent="0">
              <a:buNone/>
              <a:defRPr>
                <a:solidFill>
                  <a:schemeClr val="bg1"/>
                </a:solidFill>
              </a:defRPr>
            </a:lvl3pPr>
            <a:lvl4pPr marL="1371600" indent="0">
              <a:buNone/>
              <a:defRPr>
                <a:solidFill>
                  <a:schemeClr val="bg1"/>
                </a:solidFill>
              </a:defRPr>
            </a:lvl4pPr>
            <a:lvl5pPr marL="18288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cs-CZ" dirty="0"/>
              <a:t>Upravte styly předlohy textu.</a:t>
            </a:r>
          </a:p>
        </p:txBody>
      </p:sp>
      <p:sp>
        <p:nvSpPr>
          <p:cNvPr id="10" name="Zástupný symbol pro obsah 4"/>
          <p:cNvSpPr>
            <a:spLocks noGrp="1"/>
          </p:cNvSpPr>
          <p:nvPr>
            <p:ph sz="quarter" idx="17"/>
          </p:nvPr>
        </p:nvSpPr>
        <p:spPr>
          <a:xfrm>
            <a:off x="536575" y="804099"/>
            <a:ext cx="3538601" cy="3538800"/>
          </a:xfrm>
        </p:spPr>
        <p:txBody>
          <a:bodyPr lIns="0" tIns="0" rIns="0" bIns="0" anchor="b" anchorCtr="0">
            <a:no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cs-CZ" dirty="0"/>
              <a:t>Upravte styly předlohy textu.</a:t>
            </a:r>
          </a:p>
        </p:txBody>
      </p:sp>
      <p:sp>
        <p:nvSpPr>
          <p:cNvPr id="11" name="Zástupný symbol pro obsah 4"/>
          <p:cNvSpPr>
            <a:spLocks noGrp="1"/>
          </p:cNvSpPr>
          <p:nvPr>
            <p:ph sz="quarter" idx="18"/>
          </p:nvPr>
        </p:nvSpPr>
        <p:spPr>
          <a:xfrm>
            <a:off x="4337431" y="804098"/>
            <a:ext cx="3538601" cy="3538800"/>
          </a:xfrm>
        </p:spPr>
        <p:txBody>
          <a:bodyPr lIns="0" tIns="0" rIns="0" bIns="0" anchor="b" anchorCtr="0">
            <a:no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cs-CZ" dirty="0"/>
              <a:t>Upravte styly předlohy textu.</a:t>
            </a:r>
          </a:p>
        </p:txBody>
      </p:sp>
      <p:sp>
        <p:nvSpPr>
          <p:cNvPr id="13" name="Zástupný symbol pro obsah 4"/>
          <p:cNvSpPr>
            <a:spLocks noGrp="1"/>
          </p:cNvSpPr>
          <p:nvPr>
            <p:ph sz="quarter" idx="19"/>
          </p:nvPr>
        </p:nvSpPr>
        <p:spPr>
          <a:xfrm>
            <a:off x="8138286" y="804098"/>
            <a:ext cx="3538601" cy="3538800"/>
          </a:xfrm>
        </p:spPr>
        <p:txBody>
          <a:bodyPr lIns="0" tIns="0" rIns="0" bIns="0" anchor="b" anchorCtr="0">
            <a:no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cs-CZ" dirty="0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8840630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3 OS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text 11"/>
          <p:cNvSpPr>
            <a:spLocks noGrp="1"/>
          </p:cNvSpPr>
          <p:nvPr>
            <p:ph type="body" sz="quarter" idx="11"/>
          </p:nvPr>
        </p:nvSpPr>
        <p:spPr>
          <a:xfrm>
            <a:off x="536575" y="4562539"/>
            <a:ext cx="3538601" cy="1536700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indent="0">
              <a:buNone/>
              <a:defRPr>
                <a:solidFill>
                  <a:schemeClr val="bg1"/>
                </a:solidFill>
              </a:defRPr>
            </a:lvl2pPr>
            <a:lvl3pPr marL="914400" indent="0">
              <a:buNone/>
              <a:defRPr>
                <a:solidFill>
                  <a:schemeClr val="bg1"/>
                </a:solidFill>
              </a:defRPr>
            </a:lvl3pPr>
            <a:lvl4pPr marL="1371600" indent="0">
              <a:buNone/>
              <a:defRPr>
                <a:solidFill>
                  <a:schemeClr val="bg1"/>
                </a:solidFill>
              </a:defRPr>
            </a:lvl4pPr>
            <a:lvl5pPr marL="18288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cs-CZ" dirty="0"/>
              <a:t>Upravte styly předlohy textu.</a:t>
            </a:r>
          </a:p>
        </p:txBody>
      </p:sp>
      <p:cxnSp>
        <p:nvCxnSpPr>
          <p:cNvPr id="15" name="Přímá spojnice 14"/>
          <p:cNvCxnSpPr/>
          <p:nvPr userDrawn="1"/>
        </p:nvCxnSpPr>
        <p:spPr>
          <a:xfrm>
            <a:off x="0" y="4452176"/>
            <a:ext cx="11700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Zástupný symbol pro text 11"/>
          <p:cNvSpPr>
            <a:spLocks noGrp="1"/>
          </p:cNvSpPr>
          <p:nvPr>
            <p:ph type="body" sz="quarter" idx="12"/>
          </p:nvPr>
        </p:nvSpPr>
        <p:spPr>
          <a:xfrm>
            <a:off x="4337431" y="4562539"/>
            <a:ext cx="3538601" cy="1536700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indent="0">
              <a:buNone/>
              <a:defRPr>
                <a:solidFill>
                  <a:schemeClr val="bg1"/>
                </a:solidFill>
              </a:defRPr>
            </a:lvl2pPr>
            <a:lvl3pPr marL="914400" indent="0">
              <a:buNone/>
              <a:defRPr>
                <a:solidFill>
                  <a:schemeClr val="bg1"/>
                </a:solidFill>
              </a:defRPr>
            </a:lvl3pPr>
            <a:lvl4pPr marL="1371600" indent="0">
              <a:buNone/>
              <a:defRPr>
                <a:solidFill>
                  <a:schemeClr val="bg1"/>
                </a:solidFill>
              </a:defRPr>
            </a:lvl4pPr>
            <a:lvl5pPr marL="18288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cs-CZ" dirty="0"/>
              <a:t>Upravte styly předlohy textu.</a:t>
            </a:r>
          </a:p>
        </p:txBody>
      </p:sp>
      <p:sp>
        <p:nvSpPr>
          <p:cNvPr id="9" name="Zástupný symbol pro text 11"/>
          <p:cNvSpPr>
            <a:spLocks noGrp="1"/>
          </p:cNvSpPr>
          <p:nvPr>
            <p:ph type="body" sz="quarter" idx="13"/>
          </p:nvPr>
        </p:nvSpPr>
        <p:spPr>
          <a:xfrm>
            <a:off x="8138287" y="4562539"/>
            <a:ext cx="3538601" cy="1536700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indent="0">
              <a:buNone/>
              <a:defRPr>
                <a:solidFill>
                  <a:schemeClr val="bg1"/>
                </a:solidFill>
              </a:defRPr>
            </a:lvl2pPr>
            <a:lvl3pPr marL="914400" indent="0">
              <a:buNone/>
              <a:defRPr>
                <a:solidFill>
                  <a:schemeClr val="bg1"/>
                </a:solidFill>
              </a:defRPr>
            </a:lvl3pPr>
            <a:lvl4pPr marL="1371600" indent="0">
              <a:buNone/>
              <a:defRPr>
                <a:solidFill>
                  <a:schemeClr val="bg1"/>
                </a:solidFill>
              </a:defRPr>
            </a:lvl4pPr>
            <a:lvl5pPr marL="18288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cs-CZ" dirty="0"/>
              <a:t>Upravte styly předlohy textu.</a:t>
            </a:r>
          </a:p>
        </p:txBody>
      </p:sp>
      <p:sp>
        <p:nvSpPr>
          <p:cNvPr id="10" name="Zástupný symbol pro obsah 4"/>
          <p:cNvSpPr>
            <a:spLocks noGrp="1"/>
          </p:cNvSpPr>
          <p:nvPr>
            <p:ph sz="quarter" idx="17"/>
          </p:nvPr>
        </p:nvSpPr>
        <p:spPr>
          <a:xfrm>
            <a:off x="536575" y="804099"/>
            <a:ext cx="3538601" cy="3538800"/>
          </a:xfrm>
        </p:spPr>
        <p:txBody>
          <a:bodyPr lIns="0" tIns="0" rIns="0" bIns="0" anchor="b" anchorCtr="0">
            <a:no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cs-CZ" dirty="0"/>
              <a:t>Upravte styly předlohy textu.</a:t>
            </a:r>
          </a:p>
        </p:txBody>
      </p:sp>
      <p:sp>
        <p:nvSpPr>
          <p:cNvPr id="11" name="Zástupný symbol pro obsah 4"/>
          <p:cNvSpPr>
            <a:spLocks noGrp="1"/>
          </p:cNvSpPr>
          <p:nvPr>
            <p:ph sz="quarter" idx="18"/>
          </p:nvPr>
        </p:nvSpPr>
        <p:spPr>
          <a:xfrm>
            <a:off x="4337431" y="804098"/>
            <a:ext cx="3538601" cy="3538800"/>
          </a:xfrm>
        </p:spPr>
        <p:txBody>
          <a:bodyPr lIns="0" tIns="0" rIns="0" bIns="0" anchor="b" anchorCtr="0">
            <a:no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cs-CZ" dirty="0"/>
              <a:t>Upravte styly předlohy textu.</a:t>
            </a:r>
          </a:p>
        </p:txBody>
      </p:sp>
      <p:sp>
        <p:nvSpPr>
          <p:cNvPr id="13" name="Zástupný symbol pro obsah 4"/>
          <p:cNvSpPr>
            <a:spLocks noGrp="1"/>
          </p:cNvSpPr>
          <p:nvPr>
            <p:ph sz="quarter" idx="19"/>
          </p:nvPr>
        </p:nvSpPr>
        <p:spPr>
          <a:xfrm>
            <a:off x="8138286" y="804098"/>
            <a:ext cx="3538601" cy="3538800"/>
          </a:xfrm>
        </p:spPr>
        <p:txBody>
          <a:bodyPr lIns="0" tIns="0" rIns="0" bIns="0" anchor="b" anchorCtr="0">
            <a:no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cs-CZ" dirty="0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0974907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DDÍL 01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obrázek 5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3624072" cy="6858000"/>
          </a:xfrm>
          <a:solidFill>
            <a:schemeClr val="accent1"/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endParaRPr lang="cs-CZ" dirty="0"/>
          </a:p>
        </p:txBody>
      </p:sp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3624072" y="1"/>
            <a:ext cx="8567928" cy="877824"/>
          </a:xfrm>
          <a:noFill/>
        </p:spPr>
        <p:txBody>
          <a:bodyPr lIns="360000" tIns="0" rIns="360000" bIns="0" anchor="b" anchorCtr="0">
            <a:noAutofit/>
          </a:bodyPr>
          <a:lstStyle>
            <a:lvl1pPr>
              <a:defRPr sz="3600" b="1">
                <a:solidFill>
                  <a:schemeClr val="accent1"/>
                </a:solidFill>
                <a:latin typeface="Arial" panose="020B0604020202020204" pitchFamily="34" charset="0"/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8" name="Zástupný symbol pro obsah 6"/>
          <p:cNvSpPr>
            <a:spLocks noGrp="1"/>
          </p:cNvSpPr>
          <p:nvPr>
            <p:ph sz="quarter" idx="11"/>
          </p:nvPr>
        </p:nvSpPr>
        <p:spPr>
          <a:xfrm>
            <a:off x="3624072" y="877825"/>
            <a:ext cx="8567928" cy="5257799"/>
          </a:xfrm>
        </p:spPr>
        <p:txBody>
          <a:bodyPr lIns="360000" tIns="180000" rIns="360000" bIns="0">
            <a:noAutofit/>
          </a:bodyPr>
          <a:lstStyle>
            <a:lvl1pPr marL="0" indent="0">
              <a:buClr>
                <a:schemeClr val="bg1"/>
              </a:buClr>
              <a:buNone/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1"/>
            <a:r>
              <a:rPr lang="cs-CZ" dirty="0"/>
              <a:t>Třetí úroveň</a:t>
            </a:r>
          </a:p>
          <a:p>
            <a:pPr lvl="1"/>
            <a:r>
              <a:rPr lang="cs-CZ" dirty="0"/>
              <a:t>Čtvrtá úroveň</a:t>
            </a:r>
          </a:p>
          <a:p>
            <a:pPr lvl="1"/>
            <a:r>
              <a:rPr lang="cs-CZ" dirty="0"/>
              <a:t>Pátá úroveň</a:t>
            </a:r>
          </a:p>
        </p:txBody>
      </p:sp>
      <p:sp>
        <p:nvSpPr>
          <p:cNvPr id="9" name="Rovnoramenný trojúhelník 8"/>
          <p:cNvSpPr/>
          <p:nvPr userDrawn="1"/>
        </p:nvSpPr>
        <p:spPr>
          <a:xfrm>
            <a:off x="11557077" y="6214657"/>
            <a:ext cx="540000" cy="540000"/>
          </a:xfrm>
          <a:prstGeom prst="triangle">
            <a:avLst>
              <a:gd name="adj" fmla="val 99999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50244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DDÍL 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obrázek 5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3624072" cy="6858000"/>
          </a:xfrm>
          <a:solidFill>
            <a:schemeClr val="accent1"/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endParaRPr lang="cs-CZ" dirty="0"/>
          </a:p>
        </p:txBody>
      </p:sp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3624072" y="1"/>
            <a:ext cx="8567928" cy="877824"/>
          </a:xfrm>
          <a:noFill/>
        </p:spPr>
        <p:txBody>
          <a:bodyPr lIns="360000" tIns="0" rIns="360000" bIns="0" anchor="b" anchorCtr="0">
            <a:noAutofit/>
          </a:bodyPr>
          <a:lstStyle>
            <a:lvl1pPr>
              <a:defRPr sz="3600" b="1">
                <a:solidFill>
                  <a:schemeClr val="accent1"/>
                </a:solidFill>
                <a:latin typeface="Arial" panose="020B0604020202020204" pitchFamily="34" charset="0"/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8" name="Zástupný symbol pro obsah 6"/>
          <p:cNvSpPr>
            <a:spLocks noGrp="1"/>
          </p:cNvSpPr>
          <p:nvPr>
            <p:ph sz="quarter" idx="11"/>
          </p:nvPr>
        </p:nvSpPr>
        <p:spPr>
          <a:xfrm>
            <a:off x="3624072" y="877825"/>
            <a:ext cx="8567928" cy="5834125"/>
          </a:xfrm>
        </p:spPr>
        <p:txBody>
          <a:bodyPr lIns="360000" tIns="180000" rIns="360000" bIns="0">
            <a:noAutofit/>
          </a:bodyPr>
          <a:lstStyle>
            <a:lvl1pPr marL="0" indent="0">
              <a:buNone/>
              <a:defRPr/>
            </a:lvl1pPr>
            <a:lvl4pPr marL="1657350" indent="-285750">
              <a:buFont typeface="Arial" panose="020B0604020202020204" pitchFamily="34" charset="0"/>
              <a:buChar char="•"/>
              <a:defRPr/>
            </a:lvl4pPr>
          </a:lstStyle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1"/>
            <a:r>
              <a:rPr lang="cs-CZ" dirty="0"/>
              <a:t>Třetí úroveň</a:t>
            </a:r>
          </a:p>
          <a:p>
            <a:pPr lvl="1"/>
            <a:r>
              <a:rPr lang="cs-CZ" dirty="0"/>
              <a:t>Čtvrtá úroveň</a:t>
            </a:r>
          </a:p>
          <a:p>
            <a:pPr lvl="1"/>
            <a:r>
              <a:rPr lang="cs-CZ" dirty="0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29879472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690688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1"/>
            <a:r>
              <a:rPr lang="cs-CZ" dirty="0"/>
              <a:t>Třetí úroveň</a:t>
            </a:r>
          </a:p>
          <a:p>
            <a:pPr lvl="1"/>
            <a:r>
              <a:rPr lang="cs-CZ" dirty="0"/>
              <a:t>Čtvrtá úroveň</a:t>
            </a:r>
          </a:p>
          <a:p>
            <a:pPr lvl="1"/>
            <a:r>
              <a:rPr lang="cs-CZ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82FE4508-F07C-470F-BA6B-6EBEA8844A1A}" type="datetimeFigureOut">
              <a:rPr lang="cs-CZ" smtClean="0"/>
              <a:pPr/>
              <a:t>26.8.2024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5A82BFC9-42C2-4D20-AA9A-78ED29036138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880647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3" r:id="rId2"/>
    <p:sldLayoutId id="2147483652" r:id="rId3"/>
    <p:sldLayoutId id="2147483657" r:id="rId4"/>
    <p:sldLayoutId id="2147483661" r:id="rId5"/>
    <p:sldLayoutId id="2147483662" r:id="rId6"/>
    <p:sldLayoutId id="2147483663" r:id="rId7"/>
    <p:sldLayoutId id="2147483656" r:id="rId8"/>
    <p:sldLayoutId id="2147483659" r:id="rId9"/>
    <p:sldLayoutId id="2147483655" r:id="rId10"/>
    <p:sldLayoutId id="2147483660" r:id="rId11"/>
    <p:sldLayoutId id="2147483649" r:id="rId12"/>
    <p:sldLayoutId id="2147483665" r:id="rId13"/>
    <p:sldLayoutId id="2147483664" r:id="rId14"/>
    <p:sldLayoutId id="2147483658" r:id="rId1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●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tajnyucitel.wordpress.com/2018/05/27/zazracna-metoda-crime-board/" TargetMode="External"/><Relationship Id="rId1" Type="http://schemas.openxmlformats.org/officeDocument/2006/relationships/slideLayout" Target="../slideLayouts/slideLayout10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hyperlink" Target="https://youtu.be/hfKO_bkC708" TargetMode="External"/><Relationship Id="rId3" Type="http://schemas.openxmlformats.org/officeDocument/2006/relationships/hyperlink" Target="https://velke-revize-zv.rvp.cz/" TargetMode="External"/><Relationship Id="rId7" Type="http://schemas.openxmlformats.org/officeDocument/2006/relationships/hyperlink" Target="https://youtu.be/u3ihpHNUI-E" TargetMode="External"/><Relationship Id="rId12" Type="http://schemas.openxmlformats.org/officeDocument/2006/relationships/image" Target="../media/image5.png"/><Relationship Id="rId2" Type="http://schemas.openxmlformats.org/officeDocument/2006/relationships/slideLayout" Target="../slideLayouts/slideLayout10.xml"/><Relationship Id="rId1" Type="http://schemas.openxmlformats.org/officeDocument/2006/relationships/video" Target="https://www.youtube.com/embed/NJLpRkDbw8w?si=7B0h-cpRPKEPxDm-" TargetMode="External"/><Relationship Id="rId6" Type="http://schemas.openxmlformats.org/officeDocument/2006/relationships/hyperlink" Target="https://youtu.be/rORnf9ULohQ" TargetMode="External"/><Relationship Id="rId11" Type="http://schemas.openxmlformats.org/officeDocument/2006/relationships/hyperlink" Target="https://youtu.be/Reg4RUy-c08" TargetMode="External"/><Relationship Id="rId5" Type="http://schemas.openxmlformats.org/officeDocument/2006/relationships/hyperlink" Target="https://velke-revize-zv.rvp.cz/blog/kulate-stoly" TargetMode="External"/><Relationship Id="rId10" Type="http://schemas.openxmlformats.org/officeDocument/2006/relationships/hyperlink" Target="https://youtu.be/GK2hHrpfOR4" TargetMode="External"/><Relationship Id="rId4" Type="http://schemas.openxmlformats.org/officeDocument/2006/relationships/hyperlink" Target="https://prohlednout.rvp.cz/zakladni-vzdelavani" TargetMode="External"/><Relationship Id="rId9" Type="http://schemas.openxmlformats.org/officeDocument/2006/relationships/hyperlink" Target="https://youtu.be/NJLpRkDbw8w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://www.menti.com/" TargetMode="External"/><Relationship Id="rId1" Type="http://schemas.openxmlformats.org/officeDocument/2006/relationships/slideLayout" Target="../slideLayouts/slideLayout9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menti.com/" TargetMode="External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velke-revize-zv.rvp.cz/blog/zadani-pro-npi-cr-123" TargetMode="External"/><Relationship Id="rId2" Type="http://schemas.openxmlformats.org/officeDocument/2006/relationships/hyperlink" Target="https://velke-revize-zv.rvp.cz/blog/zneni-hlavnich-smeru-revize-rvp-zv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msmt.gov.cz/vzdelavani/skolstvi-v-cr/strategie-2030" TargetMode="External"/><Relationship Id="rId5" Type="http://schemas.openxmlformats.org/officeDocument/2006/relationships/hyperlink" Target="https://velke-revize-zv.rvp.cz/files/koncepce-cas.pdf" TargetMode="External"/><Relationship Id="rId4" Type="http://schemas.openxmlformats.org/officeDocument/2006/relationships/hyperlink" Target="https://velke-revize-zv.rvp.cz/files/stanovisko-ridici-pracovni-skupiny-msmt.pdf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rohlednout.rvp.cz/zakladni-vzdelavani" TargetMode="Externa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prohlednout.rvp.cz/zakladni-vzdelavani/obecne-casti#5-ramcovy-ucebni-plan" TargetMode="External"/><Relationship Id="rId2" Type="http://schemas.openxmlformats.org/officeDocument/2006/relationships/hyperlink" Target="https://prohlednout.rvp.cz/zakladni-vzdelavani/obecne-casti" TargetMode="External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prohlednout.rvp.cz/zakladni-vzdelavani/klicove-kompetence" TargetMode="External"/><Relationship Id="rId2" Type="http://schemas.openxmlformats.org/officeDocument/2006/relationships/hyperlink" Target="https://prohlednout.rvp.cz/zakladni-vzdelavani/zakladni-gramotnosti" TargetMode="External"/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prohlednout.rvp.cz/zakladni-vzdelavani/vzdelavaci-oblasti" TargetMode="External"/><Relationship Id="rId2" Type="http://schemas.openxmlformats.org/officeDocument/2006/relationships/hyperlink" Target="https://prohlednout.rvp.cz/zakladni-vzdelavani/prurezova-temata" TargetMode="Externa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536448" y="2156179"/>
            <a:ext cx="11231880" cy="2259422"/>
          </a:xfrm>
        </p:spPr>
        <p:txBody>
          <a:bodyPr/>
          <a:lstStyle/>
          <a:p>
            <a:pPr algn="ctr">
              <a:lnSpc>
                <a:spcPct val="150000"/>
              </a:lnSpc>
            </a:pPr>
            <a:r>
              <a:rPr lang="cs-CZ" dirty="0"/>
              <a:t>Revize RVP ZV a společenskovědního vzdělávání</a:t>
            </a:r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algn="ctr"/>
            <a:endParaRPr lang="cs-CZ" sz="2400" dirty="0"/>
          </a:p>
          <a:p>
            <a:pPr algn="ctr"/>
            <a:r>
              <a:rPr lang="cs-CZ" sz="2400" dirty="0"/>
              <a:t>Mgr. Alena Nosková</a:t>
            </a:r>
          </a:p>
          <a:p>
            <a:pPr algn="ctr"/>
            <a:endParaRPr lang="cs-CZ" sz="2400" dirty="0"/>
          </a:p>
          <a:p>
            <a:pPr algn="ctr"/>
            <a:r>
              <a:rPr lang="cs-CZ" sz="2400" dirty="0"/>
              <a:t>20. 8. 2024</a:t>
            </a:r>
          </a:p>
        </p:txBody>
      </p:sp>
    </p:spTree>
    <p:extLst>
      <p:ext uri="{BB962C8B-B14F-4D97-AF65-F5344CB8AC3E}">
        <p14:creationId xmlns:p14="http://schemas.microsoft.com/office/powerpoint/2010/main" val="38129583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Struktura RVP ZV – verze z 2. 4. 2024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10"/>
          </p:nvPr>
        </p:nvSpPr>
        <p:spPr>
          <a:xfrm>
            <a:off x="0" y="877825"/>
            <a:ext cx="12192000" cy="6515752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závazné a nezávazné části textu RVP ZV</a:t>
            </a:r>
          </a:p>
          <a:p>
            <a:pPr marL="971550" lvl="1" indent="-285750"/>
            <a:r>
              <a:rPr lang="cs-CZ" dirty="0"/>
              <a:t>nezávaznou částí je zdůvodnění a těsná metodická podpora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základní „jednotkou“ vzdělávacího obsahu jsou OČEKÁVANÉ VÝSLEDKY UČENÍ (OVU)</a:t>
            </a:r>
          </a:p>
          <a:p>
            <a:pPr marL="971550" lvl="1" indent="-285750"/>
            <a:r>
              <a:rPr lang="cs-CZ" dirty="0"/>
              <a:t>určeny k rozpracování do ŠVP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strukturace očekávaných výsledků učení</a:t>
            </a:r>
          </a:p>
          <a:p>
            <a:pPr marL="971550" lvl="1" indent="-285750"/>
            <a:r>
              <a:rPr lang="cs-CZ" b="1" dirty="0">
                <a:solidFill>
                  <a:schemeClr val="accent1"/>
                </a:solidFill>
              </a:rPr>
              <a:t>ZNĚNÍ OČEKÁVANÉHO VÝSLEDKU UČENÍ</a:t>
            </a:r>
          </a:p>
          <a:p>
            <a:pPr marL="971550" lvl="1" indent="-285750"/>
            <a:r>
              <a:rPr lang="cs-CZ" dirty="0"/>
              <a:t>HODNOTY</a:t>
            </a:r>
          </a:p>
          <a:p>
            <a:pPr marL="971550" lvl="1" indent="-285750"/>
            <a:r>
              <a:rPr lang="cs-CZ" dirty="0"/>
              <a:t>POPIS/ZDŮVODNĚNÍ</a:t>
            </a:r>
          </a:p>
          <a:p>
            <a:pPr marL="971550" lvl="1" indent="-285750"/>
            <a:r>
              <a:rPr lang="cs-CZ" dirty="0"/>
              <a:t>POSTUPNÉ/DÍLČÍ KROKY DOSAHOVÁNÍ OČEKÁVANÉHO VÝSTUPU</a:t>
            </a:r>
          </a:p>
          <a:p>
            <a:pPr marL="971550" lvl="1" indent="-285750"/>
            <a:r>
              <a:rPr lang="cs-CZ" dirty="0"/>
              <a:t>PŘEDCHÁZEJÍCÍ/SOUVISEJÍCÍ/NÁSLEDUJÍCÍ OVU</a:t>
            </a:r>
          </a:p>
          <a:p>
            <a:pPr marL="971550" lvl="1" indent="-285750"/>
            <a:r>
              <a:rPr lang="cs-CZ" dirty="0"/>
              <a:t>METODICKÁ PODPORA</a:t>
            </a:r>
          </a:p>
          <a:p>
            <a:pPr marL="1428750" lvl="2" indent="-285750"/>
            <a:r>
              <a:rPr lang="cs-CZ" dirty="0"/>
              <a:t>DŮKAZY O UČENÍ</a:t>
            </a:r>
          </a:p>
          <a:p>
            <a:pPr marL="1428750" lvl="2" indent="-285750"/>
            <a:r>
              <a:rPr lang="cs-CZ" dirty="0"/>
              <a:t>ILUSTRACE OČEKÁVANÉHO VÝKONU</a:t>
            </a:r>
          </a:p>
          <a:p>
            <a:pPr marL="285750" indent="-285750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419854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ECDBB4D0-7FE3-4A72-9E86-7459ED24D6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" y="0"/>
            <a:ext cx="3727269" cy="6857999"/>
          </a:xfrm>
        </p:spPr>
        <p:txBody>
          <a:bodyPr/>
          <a:lstStyle/>
          <a:p>
            <a:r>
              <a:rPr lang="cs-CZ" dirty="0"/>
              <a:t>VO Člověk a společnost</a:t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10" name="Zástupný symbol pro obsah 9"/>
          <p:cNvSpPr>
            <a:spLocks noGrp="1"/>
          </p:cNvSpPr>
          <p:nvPr>
            <p:ph sz="quarter" idx="11"/>
          </p:nvPr>
        </p:nvSpPr>
        <p:spPr>
          <a:xfrm>
            <a:off x="3727268" y="1"/>
            <a:ext cx="8464732" cy="6958148"/>
          </a:xfrm>
        </p:spPr>
        <p:txBody>
          <a:bodyPr/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b="1" dirty="0"/>
              <a:t>Dějepis – 18 OVU</a:t>
            </a:r>
          </a:p>
          <a:p>
            <a:pPr marL="1028700" lvl="1" indent="-342900">
              <a:buFont typeface="Wingdings" panose="05000000000000000000" pitchFamily="2" charset="2"/>
              <a:buChar char="Ø"/>
            </a:pPr>
            <a:r>
              <a:rPr lang="cs-CZ" dirty="0"/>
              <a:t>Poznáváme minulost</a:t>
            </a:r>
          </a:p>
          <a:p>
            <a:pPr marL="1028700" lvl="1" indent="-342900">
              <a:buFont typeface="Wingdings" panose="05000000000000000000" pitchFamily="2" charset="2"/>
              <a:buChar char="Ø"/>
            </a:pPr>
            <a:r>
              <a:rPr lang="cs-CZ" dirty="0"/>
              <a:t>Tvoříme dějiny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b="1" dirty="0"/>
              <a:t>Výchova k občanství – 15 OVU</a:t>
            </a:r>
          </a:p>
          <a:p>
            <a:pPr marL="1028700" lvl="1" indent="-342900">
              <a:buFont typeface="Wingdings" panose="05000000000000000000" pitchFamily="2" charset="2"/>
              <a:buChar char="Ø"/>
            </a:pPr>
            <a:r>
              <a:rPr lang="cs-CZ" dirty="0"/>
              <a:t>Já ve společnosti</a:t>
            </a:r>
          </a:p>
          <a:p>
            <a:pPr marL="1028700" lvl="1" indent="-342900">
              <a:buFont typeface="Wingdings" panose="05000000000000000000" pitchFamily="2" charset="2"/>
              <a:buChar char="Ø"/>
            </a:pPr>
            <a:r>
              <a:rPr lang="cs-CZ" dirty="0"/>
              <a:t>Odpovědný občan</a:t>
            </a:r>
          </a:p>
          <a:p>
            <a:pPr marL="1028700" lvl="1" indent="-342900">
              <a:buFont typeface="Wingdings" panose="05000000000000000000" pitchFamily="2" charset="2"/>
              <a:buChar char="Ø"/>
            </a:pPr>
            <a:r>
              <a:rPr lang="cs-CZ" dirty="0"/>
              <a:t>Já a svět financí</a:t>
            </a:r>
          </a:p>
          <a:p>
            <a:r>
              <a:rPr lang="cs-CZ" dirty="0"/>
              <a:t>Výchova k občanství se zaměřuje na:</a:t>
            </a:r>
          </a:p>
          <a:p>
            <a:pPr marL="285750" indent="-285750" fontAlgn="base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1600" dirty="0"/>
              <a:t>aktivní a odpovědné jednání žáků, sebepoznání, práva a povinnosti (včetně lidskoprávní problematiky), finanční gramotnost, mezilidské vztahy a role v komunitě, v obci, ve státě, v Evropě a ve světě</a:t>
            </a:r>
            <a:r>
              <a:rPr lang="en-US" sz="1600" dirty="0"/>
              <a:t>​</a:t>
            </a:r>
          </a:p>
          <a:p>
            <a:pPr marL="285750" indent="-285750" fontAlgn="base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1600" dirty="0"/>
              <a:t>směřujeme k prohloubení zodpovědnosti žáků za sebe, svůj budoucí život, za své vztahy, rodinu, komunitu, obec, stát, Evropu i planetu Zemi</a:t>
            </a:r>
            <a:r>
              <a:rPr lang="en-US" sz="1600" dirty="0"/>
              <a:t>​</a:t>
            </a:r>
          </a:p>
          <a:p>
            <a:pPr marL="285750" indent="-285750" fontAlgn="base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1600" dirty="0"/>
              <a:t>podporujeme rozvíjení digitálních kompetencí na oborovém vzdělávacím obsahu</a:t>
            </a:r>
            <a:r>
              <a:rPr lang="en-US" sz="1600" dirty="0"/>
              <a:t>​</a:t>
            </a:r>
          </a:p>
          <a:p>
            <a:pPr marL="285750" indent="-285750" fontAlgn="base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1600" dirty="0"/>
              <a:t>podporujeme orientaci na budoucnost a na opakované reflektování prožitků</a:t>
            </a:r>
            <a:r>
              <a:rPr lang="en-US" sz="1600" dirty="0"/>
              <a:t>​</a:t>
            </a:r>
          </a:p>
          <a:p>
            <a:pPr marL="285750" indent="-285750" fontAlgn="base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1600" dirty="0"/>
              <a:t>chceme prostřednictvím výstupů podpořit výuku související s běžným životem a v mimoškolním prostředí</a:t>
            </a:r>
            <a:r>
              <a:rPr lang="en-US" sz="1600" dirty="0"/>
              <a:t>​</a:t>
            </a:r>
            <a:endParaRPr lang="cs-CZ" sz="1600" dirty="0"/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526288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Výchova k občanství – očekávané výsledky učení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342900" indent="-342900">
              <a:buFont typeface="+mj-lt"/>
              <a:buAutoNum type="arabicPeriod"/>
            </a:pPr>
            <a:r>
              <a:rPr lang="cs-CZ" b="1" dirty="0"/>
              <a:t>charakterizuje společenské role, do kterých se ve svém životě dostává, a posoudí, co pro něj znamená příslušnost k rodině, ke škole, ke kultuře, k náboženství, ke genderu, k obci, k národu, ke státu</a:t>
            </a:r>
          </a:p>
          <a:p>
            <a:pPr marL="342900" indent="-342900">
              <a:buFont typeface="+mj-lt"/>
              <a:buAutoNum type="arabicPeriod"/>
            </a:pPr>
            <a:r>
              <a:rPr lang="cs-CZ" b="1" dirty="0"/>
              <a:t>zdůvodní svůj žebříček hodnot a způsoby jeho uplatňování v různých životních situacích</a:t>
            </a:r>
          </a:p>
          <a:p>
            <a:pPr marL="342900" indent="-342900">
              <a:buFont typeface="+mj-lt"/>
              <a:buAutoNum type="arabicPeriod"/>
            </a:pPr>
            <a:r>
              <a:rPr lang="cs-CZ" b="1" dirty="0"/>
              <a:t>rozpozná předsudky a stereotypy v komunikaci a jednání a zaujímá k nim kritický přístup</a:t>
            </a:r>
          </a:p>
          <a:p>
            <a:pPr marL="342900" indent="-342900">
              <a:buFont typeface="+mj-lt"/>
              <a:buAutoNum type="arabicPeriod"/>
            </a:pPr>
            <a:r>
              <a:rPr lang="cs-CZ" b="1" dirty="0"/>
              <a:t>zhodnotí, co nebo kdo má vliv na něj a na jeho rozhodování ve fyzickém a v digitálním prostředí</a:t>
            </a:r>
          </a:p>
          <a:p>
            <a:pPr marL="342900" indent="-342900">
              <a:buFont typeface="+mj-lt"/>
              <a:buAutoNum type="arabicPeriod"/>
            </a:pPr>
            <a:r>
              <a:rPr lang="cs-CZ" b="1" dirty="0"/>
              <a:t>zhodnotí na příkladech ze života občanů přednosti, úskalí a dopady demokratické a autokratické formy vlády</a:t>
            </a:r>
          </a:p>
          <a:p>
            <a:pPr marL="342900" indent="-342900">
              <a:buFont typeface="+mj-lt"/>
              <a:buAutoNum type="arabicPeriod"/>
            </a:pPr>
            <a:r>
              <a:rPr lang="cs-CZ" b="1" dirty="0"/>
              <a:t>prozkoumá průběh a výsledky voleb v České republice, rozhodování občanů při volbách a jejich zapojování do veřejného politického dění</a:t>
            </a:r>
          </a:p>
          <a:p>
            <a:pPr marL="342900" indent="-342900">
              <a:buFont typeface="+mj-lt"/>
              <a:buAutoNum type="arabicPeriod"/>
            </a:pPr>
            <a:r>
              <a:rPr lang="cs-CZ" b="1" dirty="0"/>
              <a:t>pracuje s ukázkami konkrétních právních textů, jako je Ústava ČR, zákony, různé typy smluv</a:t>
            </a:r>
          </a:p>
          <a:p>
            <a:pPr marL="342900" indent="-342900">
              <a:buFont typeface="+mj-lt"/>
              <a:buAutoNum type="arabicPeriod"/>
            </a:pPr>
            <a:r>
              <a:rPr lang="cs-CZ" b="1" dirty="0"/>
              <a:t>rozpozná </a:t>
            </a:r>
            <a:r>
              <a:rPr lang="cs-CZ" b="1" dirty="0">
                <a:solidFill>
                  <a:schemeClr val="accent1"/>
                </a:solidFill>
              </a:rPr>
              <a:t>na příkladech různých životních situací </a:t>
            </a:r>
            <a:r>
              <a:rPr lang="cs-CZ" b="1" dirty="0"/>
              <a:t>porušování práv, zákonů a smluv a navrhne, jak situace řešit</a:t>
            </a:r>
          </a:p>
          <a:p>
            <a:pPr marL="342900" indent="-342900">
              <a:buFont typeface="+mj-lt"/>
              <a:buAutoNum type="arabicPeriod"/>
            </a:pPr>
            <a:r>
              <a:rPr lang="cs-CZ" b="1" dirty="0"/>
              <a:t>prozkoumá činnost státní správy a samosprávy při řešení životních situací občana a při řešení lokálních výzev a problémů</a:t>
            </a:r>
          </a:p>
          <a:p>
            <a:pPr marL="342900" indent="-342900">
              <a:buFont typeface="+mj-lt"/>
              <a:buAutoNum type="arabicPeriod"/>
            </a:pPr>
            <a:r>
              <a:rPr lang="cs-CZ" b="1" dirty="0"/>
              <a:t>kriticky posuzuje dění ve svém regionu, v České republice a ve světě</a:t>
            </a:r>
          </a:p>
          <a:p>
            <a:pPr marL="342900" indent="-342900">
              <a:buFont typeface="+mj-lt"/>
              <a:buAutoNum type="arabicPeriod"/>
            </a:pPr>
            <a:r>
              <a:rPr lang="cs-CZ" b="1" dirty="0"/>
              <a:t>zhodnotí </a:t>
            </a:r>
            <a:r>
              <a:rPr lang="cs-CZ" b="1" dirty="0">
                <a:solidFill>
                  <a:schemeClr val="accent1"/>
                </a:solidFill>
              </a:rPr>
              <a:t>na příkladech ze života občanů </a:t>
            </a:r>
            <a:r>
              <a:rPr lang="cs-CZ" b="1" dirty="0"/>
              <a:t>projevy ekonomické a politické integrace v Evropě a její výhody a nevýhody</a:t>
            </a:r>
          </a:p>
          <a:p>
            <a:pPr marL="971550" lvl="1" indent="-285750"/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99411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Výchova k občanství – očekávané výsledky učení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342900" indent="-342900">
              <a:buFont typeface="+mj-lt"/>
              <a:buAutoNum type="arabicPeriod" startAt="12"/>
            </a:pPr>
            <a:r>
              <a:rPr lang="cs-CZ" b="1" dirty="0">
                <a:solidFill>
                  <a:schemeClr val="accent1"/>
                </a:solidFill>
              </a:rPr>
              <a:t>vytváří návrh </a:t>
            </a:r>
            <a:r>
              <a:rPr lang="cs-CZ" b="1" dirty="0"/>
              <a:t>společensky prospěšné akce a </a:t>
            </a:r>
            <a:r>
              <a:rPr lang="cs-CZ" b="1" dirty="0">
                <a:solidFill>
                  <a:schemeClr val="accent1"/>
                </a:solidFill>
              </a:rPr>
              <a:t>do některé </a:t>
            </a:r>
            <a:r>
              <a:rPr lang="cs-CZ" b="1" dirty="0"/>
              <a:t>se aktivně zapojuje</a:t>
            </a:r>
          </a:p>
          <a:p>
            <a:pPr marL="342900" indent="-342900">
              <a:buFont typeface="+mj-lt"/>
              <a:buAutoNum type="arabicPeriod" startAt="12"/>
            </a:pPr>
            <a:r>
              <a:rPr lang="cs-CZ" b="1" dirty="0"/>
              <a:t>používá základní ekonomické pojmy, které jsou aktuálně diskutovány ve veřejném prostoru</a:t>
            </a:r>
          </a:p>
          <a:p>
            <a:pPr marL="342900" indent="-342900">
              <a:buFont typeface="+mj-lt"/>
              <a:buAutoNum type="arabicPeriod" startAt="12"/>
            </a:pPr>
            <a:r>
              <a:rPr lang="cs-CZ" b="1" dirty="0"/>
              <a:t>rozhoduje v modelových situacích o řešení životních potřeb s ohledem na rodinný a osobní rozpočet</a:t>
            </a:r>
          </a:p>
          <a:p>
            <a:pPr marL="342900" indent="-342900">
              <a:buFont typeface="+mj-lt"/>
              <a:buAutoNum type="arabicPeriod" startAt="12"/>
            </a:pPr>
            <a:r>
              <a:rPr lang="cs-CZ" b="1" dirty="0"/>
              <a:t>vysvětlí tvorbu cen v tržním hospodářství z pohledu kupujícího a prodávajícího</a:t>
            </a:r>
          </a:p>
          <a:p>
            <a:endParaRPr lang="cs-CZ" b="1" dirty="0"/>
          </a:p>
          <a:p>
            <a:endParaRPr lang="cs-CZ" b="1" dirty="0"/>
          </a:p>
          <a:p>
            <a:pPr marL="971550" lvl="1" indent="-285750"/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127706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Ukázka rozpracování OVU (11)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cs-CZ" b="1" dirty="0">
                <a:solidFill>
                  <a:schemeClr val="accent1"/>
                </a:solidFill>
              </a:rPr>
              <a:t>kriticky posuzuje dění ve svém regionu, v České republice a ve světě</a:t>
            </a:r>
          </a:p>
          <a:p>
            <a:pPr fontAlgn="base"/>
            <a:r>
              <a:rPr lang="cs-CZ" sz="1600" b="1" dirty="0"/>
              <a:t>Komentář</a:t>
            </a:r>
            <a:r>
              <a:rPr lang="cs-CZ" sz="1600" dirty="0"/>
              <a:t> </a:t>
            </a:r>
          </a:p>
          <a:p>
            <a:r>
              <a:rPr lang="cs-CZ" sz="1600" dirty="0"/>
              <a:t>Získávání</a:t>
            </a:r>
            <a:r>
              <a:rPr lang="cs-CZ" sz="1600" b="1" dirty="0"/>
              <a:t> informací o dění ve světě</a:t>
            </a:r>
            <a:r>
              <a:rPr lang="cs-CZ" sz="1600" dirty="0"/>
              <a:t> žákům zpřístupňuje </a:t>
            </a:r>
            <a:r>
              <a:rPr lang="cs-CZ" sz="1600" b="1" dirty="0"/>
              <a:t>globální perspektivu</a:t>
            </a:r>
            <a:r>
              <a:rPr lang="cs-CZ" sz="1600" dirty="0"/>
              <a:t>. To jim umožní lépe pochopit </a:t>
            </a:r>
            <a:r>
              <a:rPr lang="cs-CZ" sz="1600" b="1" dirty="0"/>
              <a:t>komplexnost globálních vztahů, společenských problémů a ekonomických aspektů</a:t>
            </a:r>
            <a:r>
              <a:rPr lang="cs-CZ" sz="1600" dirty="0"/>
              <a:t>. Žáci by se měli</a:t>
            </a:r>
            <a:r>
              <a:rPr lang="cs-CZ" sz="1600" b="1" dirty="0"/>
              <a:t> orientovat v dění v okolním světě</a:t>
            </a:r>
            <a:r>
              <a:rPr lang="cs-CZ" sz="1600" dirty="0"/>
              <a:t> a tím i porozumět národním i </a:t>
            </a:r>
            <a:r>
              <a:rPr lang="cs-CZ" sz="1600" b="1" dirty="0"/>
              <a:t>globálním trendům</a:t>
            </a:r>
            <a:r>
              <a:rPr lang="cs-CZ" sz="1600" dirty="0"/>
              <a:t> či </a:t>
            </a:r>
            <a:r>
              <a:rPr lang="cs-CZ" sz="1600" b="1" dirty="0"/>
              <a:t>ekonomickým nebo ekologickým výzvám</a:t>
            </a:r>
            <a:r>
              <a:rPr lang="cs-CZ" sz="1600" dirty="0"/>
              <a:t>. Žáci pracují se zdroji informací a s mediálními sděleními, samostatně vyhledávají informace, ověřují jejich pravdivost a důvěryhodnost, rozpoznávají a identifikují problematická nebo sporná místa. Prostřednictvím práce s informačními zdroji se seznamují s tím, </a:t>
            </a:r>
            <a:r>
              <a:rPr lang="cs-CZ" sz="1600" b="1" dirty="0"/>
              <a:t>jakou úlohu mají média, nebo mediálně vlivné osobnosti v informační společnosti</a:t>
            </a:r>
            <a:r>
              <a:rPr lang="cs-CZ" sz="1600" dirty="0"/>
              <a:t> (co mohou ovlivnit nebo způsobit). </a:t>
            </a:r>
          </a:p>
          <a:p>
            <a:r>
              <a:rPr lang="cs-CZ" sz="1600" dirty="0"/>
              <a:t>Kritické myšlení je klíčovou dovedností pro život ve složité a informačně nabité společnosti. Kriticky posuzovat informace a události umožňuje žákům </a:t>
            </a:r>
            <a:r>
              <a:rPr lang="cs-CZ" sz="1600" b="1" dirty="0"/>
              <a:t>přijímat informovaná stanoviska a rozhodnutí, rozlišovat mezi fakty a názory, rozpoznávat lež a manipulaci a vnímat různé perspektivy</a:t>
            </a:r>
            <a:r>
              <a:rPr lang="cs-CZ" sz="1600" dirty="0"/>
              <a:t>. </a:t>
            </a:r>
            <a:r>
              <a:rPr lang="cs-CZ" sz="1600" b="1" dirty="0"/>
              <a:t>Informovanost podporuje participaci občanů, přijímání demokratických hodnot a uvědomění si globálních souvislostí.</a:t>
            </a:r>
            <a:r>
              <a:rPr lang="cs-CZ" sz="1600" dirty="0"/>
              <a:t> Tyto dovednosti souvisejí s rozvojem demokratického občanství, ale také s prací s digitálními nástroji a v digitálním prostředí (včetně sociálních sítí). </a:t>
            </a:r>
          </a:p>
          <a:p>
            <a:pPr algn="just" fontAlgn="base"/>
            <a:r>
              <a:rPr lang="cs-CZ" sz="1600" b="1" dirty="0"/>
              <a:t>Postupné/dílčí kroky dosahování</a:t>
            </a:r>
            <a:r>
              <a:rPr lang="cs-CZ" sz="1600" dirty="0"/>
              <a:t> </a:t>
            </a: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1600" dirty="0"/>
              <a:t>vyhledává příklady aktuálního dění z regionu, státu i světa a uvede informační zdroje, ze kterých čerpal </a:t>
            </a: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1600" dirty="0"/>
              <a:t>pracuje s různými zdroji informací, včetně tištěných médií, online zpravodajství, publikací, odborných článků, blogů atd. </a:t>
            </a: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1600" dirty="0"/>
              <a:t>vyjadřuje své názory a stanoviska k aktuálnímu dění </a:t>
            </a: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1600" dirty="0"/>
              <a:t>rozlišuje fakta a názory ve sdělení o aktuálním dění </a:t>
            </a: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1600" dirty="0"/>
              <a:t>na příkladech ilustruje, jakou roli mají svobodná, nezávislá a pluralitní média </a:t>
            </a: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626258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Ukázka rozpracování OVU (11)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10"/>
          </p:nvPr>
        </p:nvSpPr>
        <p:spPr>
          <a:xfrm>
            <a:off x="0" y="877825"/>
            <a:ext cx="12192000" cy="5980175"/>
          </a:xfrm>
        </p:spPr>
        <p:txBody>
          <a:bodyPr/>
          <a:lstStyle/>
          <a:p>
            <a:r>
              <a:rPr lang="cs-CZ" b="1" dirty="0">
                <a:solidFill>
                  <a:schemeClr val="accent1"/>
                </a:solidFill>
              </a:rPr>
              <a:t>kriticky posuzuje dění ve svém regionu, v České republice a ve světě</a:t>
            </a:r>
          </a:p>
          <a:p>
            <a:pPr algn="just" fontAlgn="base"/>
            <a:r>
              <a:rPr lang="cs-CZ" sz="1600" b="1" dirty="0"/>
              <a:t>Postupné kroky dosahování</a:t>
            </a:r>
            <a:r>
              <a:rPr lang="cs-CZ" sz="1600" dirty="0"/>
              <a:t> </a:t>
            </a: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1600" dirty="0"/>
              <a:t>ve vybraných příkladech mediálních sdělení hledá autorský záměr a odpovídá na klíčové otázky spojené s mediálními sděleními (kdo, co, komu, jak a proč) </a:t>
            </a: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1600" dirty="0"/>
              <a:t>rozpozná příklady lživých, zkreslených nebo manipulativních informací o aktuálním dění </a:t>
            </a:r>
            <a:endParaRPr lang="cs-CZ" dirty="0"/>
          </a:p>
          <a:p>
            <a:r>
              <a:rPr lang="cs-CZ" sz="1600" b="1" dirty="0"/>
              <a:t>Důkazy o učení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/>
              <a:t>prezentuje příklady aktuálního dění z regionu, státu i světa 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/>
              <a:t>na konkrétním příkladu aktuálního dění ukáže různé pohledy a představí různou argumentaci, se kterými se seznámil v informačních zdrojích 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/>
              <a:t>uvede příklady z reálného života, které ilustrují přínos svobodných, nezávislých a pluralitních médií </a:t>
            </a:r>
          </a:p>
          <a:p>
            <a:r>
              <a:rPr lang="cs-CZ" sz="1600" b="1" dirty="0"/>
              <a:t>Ilustrace</a:t>
            </a:r>
          </a:p>
          <a:p>
            <a:pPr>
              <a:lnSpc>
                <a:spcPct val="100000"/>
              </a:lnSpc>
            </a:pPr>
            <a:r>
              <a:rPr lang="cs-CZ" sz="1600" dirty="0"/>
              <a:t>Žáci budou tvořit </a:t>
            </a:r>
            <a:r>
              <a:rPr lang="cs-CZ" sz="1600" dirty="0" err="1"/>
              <a:t>Crime</a:t>
            </a:r>
            <a:r>
              <a:rPr lang="cs-CZ" sz="1600" dirty="0"/>
              <a:t> </a:t>
            </a:r>
            <a:r>
              <a:rPr lang="cs-CZ" sz="1600" dirty="0" err="1"/>
              <a:t>Board</a:t>
            </a:r>
            <a:r>
              <a:rPr lang="cs-CZ" sz="1600" dirty="0"/>
              <a:t> na popis aktuálního světového dění/problému. Základní informace o metodě </a:t>
            </a:r>
            <a:r>
              <a:rPr lang="cs-CZ" sz="1600" dirty="0" err="1"/>
              <a:t>Crime</a:t>
            </a:r>
            <a:r>
              <a:rPr lang="cs-CZ" sz="1600" dirty="0"/>
              <a:t> </a:t>
            </a:r>
            <a:r>
              <a:rPr lang="cs-CZ" sz="1600" dirty="0" err="1"/>
              <a:t>Board</a:t>
            </a:r>
            <a:r>
              <a:rPr lang="cs-CZ" sz="1600" dirty="0"/>
              <a:t> a jejím využití naleznete například v tomto příspěvku: </a:t>
            </a:r>
            <a:r>
              <a:rPr lang="cs-CZ" sz="1600" dirty="0">
                <a:hlinkClick r:id="rId2"/>
              </a:rPr>
              <a:t>https://tajnyucitel.wordpress.com/2018/05/27/zazracna-metoda-crime-board/</a:t>
            </a:r>
            <a:endParaRPr lang="cs-CZ" sz="1600" dirty="0"/>
          </a:p>
          <a:p>
            <a:pPr>
              <a:lnSpc>
                <a:spcPct val="100000"/>
              </a:lnSpc>
            </a:pPr>
            <a:r>
              <a:rPr lang="cs-CZ" sz="1600" b="1" dirty="0"/>
              <a:t>Zadání pro žáky</a:t>
            </a:r>
            <a:endParaRPr lang="cs-CZ" sz="1600" dirty="0"/>
          </a:p>
          <a:p>
            <a:pPr marL="342900" indent="-342900">
              <a:lnSpc>
                <a:spcPct val="100000"/>
              </a:lnSpc>
              <a:buFont typeface="+mj-lt"/>
              <a:buAutoNum type="arabicPeriod"/>
            </a:pPr>
            <a:r>
              <a:rPr lang="cs-CZ" sz="1400" dirty="0"/>
              <a:t>Budete pracovat v týmech a využívat různé zdroje k shromáždění informací. Jako skupina si vyberte aktuální případ z některé z těchto oblasti - změny klimatu, ztráta biodiverzity, nedostatek vody, sociální a ekonomická nerovnost, konflikty a války, extrémismus, kybernetická bezpečnost, migrace a uprchlictví,  </a:t>
            </a:r>
          </a:p>
          <a:p>
            <a:pPr marL="342900" indent="-342900">
              <a:lnSpc>
                <a:spcPct val="100000"/>
              </a:lnSpc>
              <a:buFont typeface="+mj-lt"/>
              <a:buAutoNum type="arabicPeriod"/>
            </a:pPr>
            <a:r>
              <a:rPr lang="cs-CZ" sz="1400" dirty="0"/>
              <a:t>Během výzkumu shromažďujte “důkazy” - to mohou být citace, statistiky, fotografie, výpovědi atd. Tyto důkazy budou tvořit základ vaší nástěnky.  ATD.</a:t>
            </a:r>
          </a:p>
        </p:txBody>
      </p:sp>
    </p:spTree>
    <p:extLst>
      <p:ext uri="{BB962C8B-B14F-4D97-AF65-F5344CB8AC3E}">
        <p14:creationId xmlns:p14="http://schemas.microsoft.com/office/powerpoint/2010/main" val="2026808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Ukázka rozpracování OVU (09)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10"/>
          </p:nvPr>
        </p:nvSpPr>
        <p:spPr>
          <a:xfrm>
            <a:off x="0" y="877825"/>
            <a:ext cx="12192000" cy="5980175"/>
          </a:xfrm>
        </p:spPr>
        <p:txBody>
          <a:bodyPr/>
          <a:lstStyle/>
          <a:p>
            <a:r>
              <a:rPr lang="cs-CZ" b="1" dirty="0">
                <a:solidFill>
                  <a:schemeClr val="accent1"/>
                </a:solidFill>
              </a:rPr>
              <a:t>prozkoumá činnost státní správy a samosprávy při řešení životních situací občana a při řešení lokálních výzev a problémů</a:t>
            </a:r>
          </a:p>
          <a:p>
            <a:pPr>
              <a:lnSpc>
                <a:spcPct val="100000"/>
              </a:lnSpc>
            </a:pPr>
            <a:r>
              <a:rPr lang="cs-CZ" sz="1600" b="1" dirty="0"/>
              <a:t>Komentář</a:t>
            </a:r>
          </a:p>
          <a:p>
            <a:pPr>
              <a:lnSpc>
                <a:spcPct val="100000"/>
              </a:lnSpc>
            </a:pPr>
            <a:r>
              <a:rPr lang="cs-CZ" sz="1600" dirty="0"/>
              <a:t>OVU vede k praktickému pochopení </a:t>
            </a:r>
            <a:r>
              <a:rPr lang="cs-CZ" sz="1600" b="1" dirty="0"/>
              <a:t>rozdílů mezi státní správou a samosprávou, jejich pravomocemi a fungováním</a:t>
            </a:r>
            <a:r>
              <a:rPr lang="cs-CZ" sz="1600" dirty="0"/>
              <a:t>. Konkrétní příklady pak dokážou účelně propojit teoretickou a praktickou rovinu. Díky nim se u žáka rozvíjí porozumění,</a:t>
            </a:r>
            <a:r>
              <a:rPr lang="cs-CZ" sz="1600" b="1" dirty="0"/>
              <a:t> jakým způsobem ovlivňují činnosti státní správy</a:t>
            </a:r>
            <a:r>
              <a:rPr lang="cs-CZ" sz="1600" dirty="0"/>
              <a:t> (např. zajištění poskytování sociálních dávek, vybírání daní) </a:t>
            </a:r>
            <a:r>
              <a:rPr lang="cs-CZ" sz="1600" b="1" dirty="0"/>
              <a:t>a samosprávy </a:t>
            </a:r>
            <a:r>
              <a:rPr lang="cs-CZ" sz="1600" dirty="0"/>
              <a:t>(např. zřizuje mateřské a základní školy, zajišťuje fungování komunálních služeb) </a:t>
            </a:r>
            <a:r>
              <a:rPr lang="cs-CZ" sz="1600" b="1" dirty="0"/>
              <a:t>jeho život a život v regionu i širší společnosti</a:t>
            </a:r>
            <a:r>
              <a:rPr lang="cs-CZ" sz="1600" dirty="0"/>
              <a:t>. Zároveň může získat </a:t>
            </a:r>
            <a:r>
              <a:rPr lang="cs-CZ" sz="1600" b="1" dirty="0"/>
              <a:t>přehled o přínosech těchto služeb pro život občanů</a:t>
            </a:r>
            <a:r>
              <a:rPr lang="cs-CZ" sz="1600" dirty="0"/>
              <a:t>. Konkrétní praktickou situací spojenou se životem žáků může být </a:t>
            </a:r>
            <a:r>
              <a:rPr lang="cs-CZ" sz="1600" b="1" dirty="0"/>
              <a:t>vydávání občanského průkazu a seznámení se s online rezervačním systémem</a:t>
            </a:r>
            <a:r>
              <a:rPr lang="cs-CZ" sz="1600" dirty="0"/>
              <a:t>, prostřednictvím kterého se lze na úřad objednat. </a:t>
            </a:r>
          </a:p>
          <a:p>
            <a:pPr>
              <a:lnSpc>
                <a:spcPct val="100000"/>
              </a:lnSpc>
            </a:pPr>
            <a:r>
              <a:rPr lang="cs-CZ" sz="1600" dirty="0"/>
              <a:t>OVU </a:t>
            </a:r>
            <a:r>
              <a:rPr lang="cs-CZ" sz="1600" b="1" dirty="0"/>
              <a:t>rozvíjí občanské povědomí</a:t>
            </a:r>
            <a:r>
              <a:rPr lang="cs-CZ" sz="1600" dirty="0"/>
              <a:t>, praktické strategie pro běžné životní situace, občanskou samostatnost. Vzdělávací obsah </a:t>
            </a:r>
            <a:r>
              <a:rPr lang="cs-CZ" sz="1600" b="1" dirty="0"/>
              <a:t>prohlubuje aktivní, odpovědný a informovaný přístup občana </a:t>
            </a:r>
            <a:r>
              <a:rPr lang="cs-CZ" sz="1600" dirty="0"/>
              <a:t>a ukazuje možnosti současného i budoucího zapojení do občanského života. OVU rozvíjí oborové základy odpovědného občanství na poznatcích o stěžejních principech fungování demokratického státu. Prostřednictvím příkladů </a:t>
            </a:r>
            <a:r>
              <a:rPr lang="cs-CZ" sz="1600" b="1" dirty="0"/>
              <a:t>je spojený s reálnou zkušeností žáků, připravuje je na komunikaci s úřady a ukazuje možnosti využívání digitálních technologií pro řešení konkrétních potřeb</a:t>
            </a:r>
            <a:r>
              <a:rPr lang="cs-CZ" sz="1600" dirty="0"/>
              <a:t>. Konkrétní příklady vycházejí ze situací, které běžně státní správa a samospráva řeší. </a:t>
            </a:r>
          </a:p>
          <a:p>
            <a:pPr>
              <a:lnSpc>
                <a:spcPct val="100000"/>
              </a:lnSpc>
            </a:pPr>
            <a:r>
              <a:rPr lang="cs-CZ" sz="1600" b="1" dirty="0"/>
              <a:t>Postupné/dílčí kroky dosahování</a:t>
            </a: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1600" dirty="0"/>
              <a:t>z příkladů vybere situace nebo činnosti, které patří do kompetence státní správy a co spadá pod samosprávu </a:t>
            </a: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1600" dirty="0"/>
              <a:t>na konkrétních příkladech doloží vybrané činnosti státní správy a činnosti samosprávy a s oporou o příklady vysvětlí rozdíly mezi nimi </a:t>
            </a:r>
          </a:p>
        </p:txBody>
      </p:sp>
    </p:spTree>
    <p:extLst>
      <p:ext uri="{BB962C8B-B14F-4D97-AF65-F5344CB8AC3E}">
        <p14:creationId xmlns:p14="http://schemas.microsoft.com/office/powerpoint/2010/main" val="2747151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Ukázka rozpracování OVU (09)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10"/>
          </p:nvPr>
        </p:nvSpPr>
        <p:spPr>
          <a:xfrm>
            <a:off x="0" y="877825"/>
            <a:ext cx="12192000" cy="5980175"/>
          </a:xfrm>
        </p:spPr>
        <p:txBody>
          <a:bodyPr/>
          <a:lstStyle/>
          <a:p>
            <a:r>
              <a:rPr lang="cs-CZ" b="1" dirty="0">
                <a:solidFill>
                  <a:schemeClr val="accent1"/>
                </a:solidFill>
              </a:rPr>
              <a:t>prozkoumá činnost státní správy a samosprávy při řešení životních situací občana a při řešení lokálních výzev a problémů</a:t>
            </a:r>
          </a:p>
          <a:p>
            <a:pPr>
              <a:lnSpc>
                <a:spcPct val="100000"/>
              </a:lnSpc>
            </a:pPr>
            <a:r>
              <a:rPr lang="cs-CZ" sz="1600" b="1" dirty="0"/>
              <a:t>Postupné/dílčí kroky dosahování</a:t>
            </a: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1600" dirty="0"/>
              <a:t>vyhledá informace o vydání občanského průkazu a zjistí, jak si osobně nebo elektronicky sjednat schůzku k vybraným službám obecního úřadu </a:t>
            </a: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1600" dirty="0"/>
              <a:t>zpracuje přehled služeb obecního nebo městského úřadu z pohledu životních situací občana  </a:t>
            </a: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1600" dirty="0"/>
              <a:t>zmapuje možnosti využití Portálu občana </a:t>
            </a: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1600" dirty="0"/>
              <a:t>vyhledá regionální příklady toho, co politici nebo úředníci na úrovni obce, kraje nebo státu dělají pro občany </a:t>
            </a: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1600" dirty="0"/>
              <a:t>na situacích ze svého života vysvětlí, zda v nich hraje nějakou roli státní správa nebo samospráv</a:t>
            </a:r>
          </a:p>
          <a:p>
            <a:r>
              <a:rPr lang="cs-CZ" sz="1600" b="1" dirty="0"/>
              <a:t>Důkazy o učení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/>
              <a:t>uvede, se kterými institucemi státní správy a samosprávy se již setkal a v jakých případech 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/>
              <a:t>na příkladech ze svého okolí doloží, jaké činnosti má ve své pravomoci státní správa a samospráva 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/>
              <a:t>sestaví návod, jak si má vyřídit občanský průkaz 15letý žadatel z jeho obce 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/>
              <a:t>vytvoří instrukce, jak v online rezervačním systému své nebo blízké obce rezervovat termín pro řešení vybrané životní situace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/>
              <a:t>při řešení lokálních výzev a problémů komunikuje se zástupci samosprávy nebo státní správy </a:t>
            </a:r>
          </a:p>
          <a:p>
            <a:pPr>
              <a:lnSpc>
                <a:spcPct val="100000"/>
              </a:lnSpc>
            </a:pP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797097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Ukázka rozpracování OVU (09)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10"/>
          </p:nvPr>
        </p:nvSpPr>
        <p:spPr>
          <a:xfrm>
            <a:off x="0" y="877825"/>
            <a:ext cx="12192000" cy="5980175"/>
          </a:xfrm>
        </p:spPr>
        <p:txBody>
          <a:bodyPr/>
          <a:lstStyle/>
          <a:p>
            <a:r>
              <a:rPr lang="cs-CZ" b="1" dirty="0">
                <a:solidFill>
                  <a:schemeClr val="accent1"/>
                </a:solidFill>
              </a:rPr>
              <a:t>prozkoumá činnost státní správy a samosprávy při řešení životních situací občana a při řešení lokálních výzev a problémů</a:t>
            </a:r>
          </a:p>
          <a:p>
            <a:r>
              <a:rPr lang="cs-CZ" b="1" dirty="0"/>
              <a:t>Ilustrace</a:t>
            </a:r>
          </a:p>
          <a:p>
            <a:r>
              <a:rPr lang="cs-CZ" sz="1600" dirty="0"/>
              <a:t>V této aktivitě budeš pracovat s internetem a vyhledávat informace, ale také kreativně myslet a tvořit. Tvým úkolem je vytvořit pro svého spolužáka nebo kamaráda manuál, díky kterému by byl schopný si sám vyřídit žádost o občanský průkaz. Postupuj v následujících krocích: </a:t>
            </a:r>
          </a:p>
          <a:p>
            <a:pPr marL="342900" indent="-342900">
              <a:buFont typeface="+mj-lt"/>
              <a:buAutoNum type="arabicPeriod"/>
            </a:pPr>
            <a:r>
              <a:rPr lang="cs-CZ" sz="1600" dirty="0"/>
              <a:t>nejprve prozkoumej webové stránky obecního úřadu svého města/obce a najdi informace o tom, jakým způsobem si můžeš vyřídit žádost o občanský průkaz </a:t>
            </a:r>
          </a:p>
          <a:p>
            <a:pPr marL="342900" indent="-342900">
              <a:buFont typeface="+mj-lt"/>
              <a:buAutoNum type="arabicPeriod"/>
            </a:pPr>
            <a:r>
              <a:rPr lang="cs-CZ" sz="1600" dirty="0"/>
              <a:t>do svého sešitu si zapiš vše, co ti v tuto chvíli přijde podstatné a důležité  </a:t>
            </a:r>
          </a:p>
          <a:p>
            <a:pPr marL="342900" indent="-342900">
              <a:buFont typeface="+mj-lt"/>
              <a:buAutoNum type="arabicPeriod"/>
            </a:pPr>
            <a:r>
              <a:rPr lang="cs-CZ" sz="1600" dirty="0"/>
              <a:t>dále pracuj s pracovním listem, který připravil tvůj učitel a ve kterém najdeš řadu otázek, pokus se na otázky odpovědět pomocí informací, které sis zapsal do sešitu, objevily se i přesto nějaké otázky, na které neznáš odpověď? Nevadí, dohledej si je na internetu nebo se zeptej spolužáka/učitele (otázky by ti měly pomoci lépe si uvědomit, co je pro vyřízení žádosti nezbytné a usnadnit ti práci v tvorbě manuálu)</a:t>
            </a:r>
          </a:p>
          <a:p>
            <a:pPr marL="342900" indent="-342900">
              <a:buFont typeface="+mj-lt"/>
              <a:buAutoNum type="arabicPeriod"/>
            </a:pPr>
            <a:r>
              <a:rPr lang="cs-CZ" sz="1600" dirty="0"/>
              <a:t>nejprve se zamysli, co by měl manuál vůbec obsahovat, jak by měl vypadat, aby byl přehledný, stručný, ale zároveň v něm byly všechny důležité informace. Přemýšlej také, jakým způsobem ho budeš tvořit – bude ve větách nebo bodech? … </a:t>
            </a:r>
          </a:p>
          <a:p>
            <a:pPr marL="342900" indent="-342900">
              <a:buFont typeface="+mj-lt"/>
              <a:buAutoNum type="arabicPeriod"/>
            </a:pPr>
            <a:r>
              <a:rPr lang="cs-CZ" sz="1600" dirty="0"/>
              <a:t>nyní se pusť do práce – na druhou stranu pracovního listu vytvoř manuál, který by mohl tvůj spolužák/ kamarád při řešení této životní události použít  </a:t>
            </a:r>
          </a:p>
          <a:p>
            <a:pPr marL="342900" indent="-342900">
              <a:buFont typeface="+mj-lt"/>
              <a:buAutoNum type="arabicPeriod"/>
            </a:pPr>
            <a:r>
              <a:rPr lang="cs-CZ" sz="1600" dirty="0"/>
              <a:t>až budeš hotový (podle pokynu učitele) porovnej se svými spolužáky informace, které se ve vašich návodech objevují  </a:t>
            </a:r>
          </a:p>
          <a:p>
            <a:pPr marL="342900" indent="-342900">
              <a:buFont typeface="+mj-lt"/>
              <a:buAutoNum type="arabicPeriod"/>
            </a:pPr>
            <a:r>
              <a:rPr lang="cs-CZ" sz="1600" dirty="0"/>
              <a:t>s učitelem celou aktivitu shrňte a reflektujte</a:t>
            </a:r>
          </a:p>
          <a:p>
            <a:pPr>
              <a:lnSpc>
                <a:spcPct val="100000"/>
              </a:lnSpc>
            </a:pP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1196831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Kde najdu více informací?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cs-CZ" sz="1600" dirty="0"/>
              <a:t>obecně: </a:t>
            </a:r>
            <a:r>
              <a:rPr lang="cs-CZ" sz="1600" dirty="0">
                <a:hlinkClick r:id="rId3"/>
              </a:rPr>
              <a:t>https://velke-revize-zv.rvp.cz/</a:t>
            </a:r>
            <a:endParaRPr lang="cs-CZ" sz="1600" dirty="0"/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cs-CZ" sz="1600" b="1" dirty="0"/>
              <a:t>návrh RVP ZV pro veřejnou konzultaci (2. 5. 2024): </a:t>
            </a:r>
            <a:r>
              <a:rPr lang="cs-CZ" sz="1600" b="1" dirty="0">
                <a:hlinkClick r:id="rId4"/>
              </a:rPr>
              <a:t>https://prohlednout.rvp.cz/zakladni-vzdelavani</a:t>
            </a:r>
            <a:endParaRPr lang="cs-CZ" sz="1600" b="1" dirty="0"/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cs-CZ" sz="1600" dirty="0"/>
              <a:t>záznamy z kulatých stolů obecně: </a:t>
            </a:r>
            <a:r>
              <a:rPr lang="cs-CZ" sz="1600" dirty="0">
                <a:hlinkClick r:id="rId5"/>
              </a:rPr>
              <a:t>https://velke-revize-zv.rvp.cz/blog/kulate-stoly</a:t>
            </a:r>
            <a:endParaRPr lang="cs-CZ" sz="1600" dirty="0"/>
          </a:p>
          <a:p>
            <a:pPr marL="971550" lvl="1" indent="-285750" fontAlgn="base"/>
            <a:r>
              <a:rPr lang="cs-CZ" sz="1600" dirty="0"/>
              <a:t>Jak pracovat s RVP při tvorbě ŠVP: </a:t>
            </a:r>
            <a:r>
              <a:rPr lang="cs-CZ" dirty="0">
                <a:hlinkClick r:id="rId6"/>
              </a:rPr>
              <a:t>https://youtu.be/rORnf9ULohQ</a:t>
            </a:r>
            <a:endParaRPr lang="cs-CZ" dirty="0"/>
          </a:p>
          <a:p>
            <a:pPr marL="971550" lvl="1" indent="-285750" fontAlgn="base"/>
            <a:r>
              <a:rPr lang="cs-CZ" sz="1600" dirty="0"/>
              <a:t>Kompetence a základní gramotnosti: </a:t>
            </a:r>
            <a:r>
              <a:rPr lang="cs-CZ" dirty="0">
                <a:hlinkClick r:id="rId7"/>
              </a:rPr>
              <a:t>https://youtu.be/u3ihpHNUI-E</a:t>
            </a:r>
            <a:endParaRPr lang="cs-CZ" dirty="0"/>
          </a:p>
          <a:p>
            <a:pPr marL="971550" lvl="1" indent="-285750" fontAlgn="base"/>
            <a:r>
              <a:rPr lang="cs-CZ" sz="1600" dirty="0"/>
              <a:t>Průřezová témata: </a:t>
            </a:r>
            <a:r>
              <a:rPr lang="cs-CZ" dirty="0">
                <a:hlinkClick r:id="rId8"/>
              </a:rPr>
              <a:t>https://youtu.be/hfKO_bkC708</a:t>
            </a:r>
            <a:endParaRPr lang="cs-CZ" dirty="0"/>
          </a:p>
          <a:p>
            <a:pPr marL="971550" lvl="1" indent="-285750" fontAlgn="base"/>
            <a:r>
              <a:rPr lang="cs-CZ" sz="1600" b="1" dirty="0">
                <a:solidFill>
                  <a:schemeClr val="accent1"/>
                </a:solidFill>
              </a:rPr>
              <a:t>Člověk a společnost: </a:t>
            </a:r>
            <a:r>
              <a:rPr lang="cs-CZ" b="1" dirty="0">
                <a:hlinkClick r:id="rId9"/>
              </a:rPr>
              <a:t>https://youtu.be/NJLpRkDbw8w</a:t>
            </a:r>
            <a:endParaRPr lang="cs-CZ" b="1" dirty="0"/>
          </a:p>
          <a:p>
            <a:pPr marL="971550" lvl="1" indent="-285750" fontAlgn="base"/>
            <a:r>
              <a:rPr lang="cs-CZ" sz="1600" dirty="0"/>
              <a:t>Člověk, zdraví a bezpečí: </a:t>
            </a:r>
            <a:r>
              <a:rPr lang="cs-CZ" dirty="0">
                <a:hlinkClick r:id="rId10"/>
              </a:rPr>
              <a:t>https://youtu.be/GK2hHrpfOR4</a:t>
            </a:r>
            <a:endParaRPr lang="cs-CZ" dirty="0"/>
          </a:p>
          <a:p>
            <a:pPr marL="971550" lvl="1" indent="-285750" fontAlgn="base"/>
            <a:r>
              <a:rPr lang="cs-CZ" sz="1600" dirty="0"/>
              <a:t>Člověk, jeho osobnost a svět práce: </a:t>
            </a:r>
            <a:r>
              <a:rPr lang="cs-CZ" dirty="0">
                <a:hlinkClick r:id="rId11"/>
              </a:rPr>
              <a:t>https://youtu.be/Reg4RUy-c08</a:t>
            </a:r>
            <a:r>
              <a:rPr lang="cs-CZ" sz="1600" dirty="0"/>
              <a:t> </a:t>
            </a:r>
          </a:p>
          <a:p>
            <a:pPr marL="971550" lvl="1" indent="-285750" fontAlgn="base"/>
            <a:endParaRPr lang="cs-CZ" sz="1600" dirty="0"/>
          </a:p>
          <a:p>
            <a:pPr marL="285750" indent="-285750" fontAlgn="base">
              <a:buFont typeface="Arial" panose="020B0604020202020204" pitchFamily="34" charset="0"/>
              <a:buChar char="•"/>
            </a:pPr>
            <a:endParaRPr lang="cs-CZ" sz="1600" dirty="0"/>
          </a:p>
          <a:p>
            <a:pPr marL="971550" lvl="1" indent="-285750"/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</p:txBody>
      </p:sp>
      <p:pic>
        <p:nvPicPr>
          <p:cNvPr id="2" name="Online médium 1">
            <a:hlinkClick r:id="" action="ppaction://media"/>
            <a:extLst>
              <a:ext uri="{FF2B5EF4-FFF2-40B4-BE49-F238E27FC236}">
                <a16:creationId xmlns:a16="http://schemas.microsoft.com/office/drawing/2014/main" id="{0231B6FD-D650-4CBA-A965-1A6B2BDCFC6B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12"/>
          <a:stretch>
            <a:fillRect/>
          </a:stretch>
        </p:blipFill>
        <p:spPr>
          <a:xfrm>
            <a:off x="2721429" y="4024992"/>
            <a:ext cx="4572000" cy="2571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5741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ECDBB4D0-7FE3-4A72-9E86-7459ED24D6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" y="0"/>
            <a:ext cx="3727269" cy="6857999"/>
          </a:xfrm>
        </p:spPr>
        <p:txBody>
          <a:bodyPr/>
          <a:lstStyle/>
          <a:p>
            <a:r>
              <a:rPr lang="cs-CZ" dirty="0"/>
              <a:t>OBSAH</a:t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10" name="Zástupný symbol pro obsah 9"/>
          <p:cNvSpPr>
            <a:spLocks noGrp="1"/>
          </p:cNvSpPr>
          <p:nvPr>
            <p:ph sz="quarter" idx="11"/>
          </p:nvPr>
        </p:nvSpPr>
        <p:spPr>
          <a:xfrm>
            <a:off x="3727268" y="0"/>
            <a:ext cx="8464732" cy="6857999"/>
          </a:xfrm>
        </p:spPr>
        <p:txBody>
          <a:bodyPr/>
          <a:lstStyle/>
          <a:p>
            <a:pPr marL="342900" indent="-342900">
              <a:lnSpc>
                <a:spcPct val="200000"/>
              </a:lnSpc>
              <a:buFont typeface="Wingdings" panose="05000000000000000000" pitchFamily="2" charset="2"/>
              <a:buChar char="q"/>
            </a:pPr>
            <a:endParaRPr lang="cs-CZ" sz="2400" dirty="0"/>
          </a:p>
          <a:p>
            <a:pPr marL="342900" indent="-342900">
              <a:lnSpc>
                <a:spcPct val="200000"/>
              </a:lnSpc>
              <a:buFont typeface="Wingdings" panose="05000000000000000000" pitchFamily="2" charset="2"/>
              <a:buChar char="q"/>
            </a:pPr>
            <a:r>
              <a:rPr lang="cs-CZ" sz="2400" dirty="0"/>
              <a:t>Z čeho vycházíme?</a:t>
            </a:r>
          </a:p>
          <a:p>
            <a:pPr marL="342900" indent="-342900">
              <a:lnSpc>
                <a:spcPct val="200000"/>
              </a:lnSpc>
              <a:buFont typeface="Wingdings" panose="05000000000000000000" pitchFamily="2" charset="2"/>
              <a:buChar char="q"/>
            </a:pPr>
            <a:r>
              <a:rPr lang="cs-CZ" sz="2400" dirty="0"/>
              <a:t>Harmonogram a struktura RVP ZV</a:t>
            </a:r>
          </a:p>
          <a:p>
            <a:pPr marL="342900" indent="-342900">
              <a:lnSpc>
                <a:spcPct val="200000"/>
              </a:lnSpc>
              <a:buFont typeface="Wingdings" panose="05000000000000000000" pitchFamily="2" charset="2"/>
              <a:buChar char="q"/>
            </a:pPr>
            <a:r>
              <a:rPr lang="cs-CZ" sz="2400" dirty="0"/>
              <a:t>VO Člověk a společnost souhrnně</a:t>
            </a:r>
          </a:p>
          <a:p>
            <a:pPr marL="342900" indent="-342900">
              <a:lnSpc>
                <a:spcPct val="200000"/>
              </a:lnSpc>
              <a:buFont typeface="Wingdings" panose="05000000000000000000" pitchFamily="2" charset="2"/>
              <a:buChar char="q"/>
            </a:pPr>
            <a:r>
              <a:rPr lang="cs-CZ" sz="2400" dirty="0"/>
              <a:t>Výchova k občanství – očekávané výsledky učení</a:t>
            </a:r>
          </a:p>
          <a:p>
            <a:pPr marL="342900" indent="-342900">
              <a:lnSpc>
                <a:spcPct val="200000"/>
              </a:lnSpc>
              <a:buFont typeface="Wingdings" panose="05000000000000000000" pitchFamily="2" charset="2"/>
              <a:buChar char="q"/>
            </a:pPr>
            <a:r>
              <a:rPr lang="cs-CZ" sz="2400" dirty="0"/>
              <a:t>Ukázka rozpracování OVU v RVP ZV</a:t>
            </a:r>
          </a:p>
          <a:p>
            <a:pPr marL="342900" indent="-342900">
              <a:lnSpc>
                <a:spcPct val="200000"/>
              </a:lnSpc>
              <a:buFont typeface="Wingdings" panose="05000000000000000000" pitchFamily="2" charset="2"/>
              <a:buChar char="q"/>
            </a:pPr>
            <a:r>
              <a:rPr lang="cs-CZ" sz="2400" dirty="0"/>
              <a:t>Kde najdu více informací?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cs-CZ" sz="2400" dirty="0"/>
          </a:p>
          <a:p>
            <a:pPr marL="342900" indent="-342900">
              <a:buFont typeface="Wingdings" panose="05000000000000000000" pitchFamily="2" charset="2"/>
              <a:buChar char="q"/>
            </a:pPr>
            <a:endParaRPr lang="cs-CZ" sz="2400" dirty="0"/>
          </a:p>
          <a:p>
            <a:pPr marL="342900" indent="-342900">
              <a:buFont typeface="Wingdings" panose="05000000000000000000" pitchFamily="2" charset="2"/>
              <a:buChar char="q"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507862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3375364" y="146050"/>
            <a:ext cx="9065342" cy="2857859"/>
          </a:xfrm>
        </p:spPr>
        <p:txBody>
          <a:bodyPr/>
          <a:lstStyle/>
          <a:p>
            <a:pPr algn="ctr"/>
            <a:r>
              <a:rPr lang="cs-CZ" sz="3200" dirty="0"/>
              <a:t>Rozdělte 100 bodů podle užitečnosti částí dnešního programu pro Vás.</a:t>
            </a:r>
            <a:br>
              <a:rPr lang="cs-CZ" sz="3200" dirty="0"/>
            </a:br>
            <a:r>
              <a:rPr lang="cs-CZ" sz="3200" dirty="0"/>
              <a:t/>
            </a:r>
            <a:br>
              <a:rPr lang="cs-CZ" sz="3200" dirty="0"/>
            </a:br>
            <a:r>
              <a:rPr lang="cs-CZ" sz="3200" dirty="0"/>
              <a:t>Co si z dnešního setkání odnášíte?</a:t>
            </a:r>
            <a:br>
              <a:rPr lang="cs-CZ" sz="3200" dirty="0"/>
            </a:br>
            <a:r>
              <a:rPr lang="cs-CZ" sz="3200" dirty="0"/>
              <a:t>Co Vás k prezentovanému tématu napadá?</a:t>
            </a:r>
          </a:p>
        </p:txBody>
      </p:sp>
      <p:sp>
        <p:nvSpPr>
          <p:cNvPr id="2" name="Obdélník 1"/>
          <p:cNvSpPr/>
          <p:nvPr/>
        </p:nvSpPr>
        <p:spPr>
          <a:xfrm>
            <a:off x="134198" y="2274838"/>
            <a:ext cx="3355675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dirty="0">
                <a:solidFill>
                  <a:srgbClr val="0070C0"/>
                </a:solidFill>
              </a:rPr>
              <a:t>Rozdělte 100 bodů podle užitečnosti témat pro Vás</a:t>
            </a:r>
            <a:endParaRPr lang="cs-CZ" sz="3600" b="1" dirty="0"/>
          </a:p>
        </p:txBody>
      </p:sp>
      <p:sp>
        <p:nvSpPr>
          <p:cNvPr id="9" name="Zástupný symbol pro obrázek 8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10" name="Zástupný symbol pro obsah 5"/>
          <p:cNvSpPr>
            <a:spLocks noGrp="1"/>
          </p:cNvSpPr>
          <p:nvPr>
            <p:ph sz="quarter" idx="11"/>
          </p:nvPr>
        </p:nvSpPr>
        <p:spPr>
          <a:xfrm>
            <a:off x="0" y="2347451"/>
            <a:ext cx="3819832" cy="2163097"/>
          </a:xfrm>
        </p:spPr>
        <p:txBody>
          <a:bodyPr/>
          <a:lstStyle/>
          <a:p>
            <a:r>
              <a:rPr lang="cs-CZ" sz="3200" b="1" dirty="0">
                <a:hlinkClick r:id="rId2"/>
              </a:rPr>
              <a:t>www.menti.com</a:t>
            </a:r>
            <a:endParaRPr lang="cs-CZ" sz="3200" b="1" dirty="0"/>
          </a:p>
          <a:p>
            <a:pPr algn="ctr"/>
            <a:endParaRPr lang="cs-CZ" sz="4000" b="1" dirty="0"/>
          </a:p>
          <a:p>
            <a:pPr algn="ctr"/>
            <a:r>
              <a:rPr lang="cs-CZ" sz="4000" b="1" dirty="0"/>
              <a:t>5298 8713</a:t>
            </a: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C7CAAA3E-889F-4FFB-9D7B-B674DA0284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29402" y="3166884"/>
            <a:ext cx="3157265" cy="31572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2287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Děkuji za pozornost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1"/>
          </p:nvPr>
        </p:nvSpPr>
        <p:spPr>
          <a:xfrm>
            <a:off x="7055363" y="4709478"/>
            <a:ext cx="3298006" cy="1006157"/>
          </a:xfrm>
        </p:spPr>
        <p:txBody>
          <a:bodyPr/>
          <a:lstStyle/>
          <a:p>
            <a:pPr algn="r"/>
            <a:r>
              <a:rPr lang="cs-CZ" sz="2000" dirty="0"/>
              <a:t> </a:t>
            </a:r>
            <a:r>
              <a:rPr lang="cs-CZ" sz="2000" b="1" dirty="0"/>
              <a:t>Mgr. Alena Nosková</a:t>
            </a:r>
          </a:p>
          <a:p>
            <a:pPr algn="r"/>
            <a:r>
              <a:rPr lang="cs-CZ" sz="2000" b="1" dirty="0"/>
              <a:t>alena.noskova@npi.cz</a:t>
            </a:r>
          </a:p>
          <a:p>
            <a:pPr algn="r"/>
            <a:endParaRPr lang="cs-CZ" sz="2000" b="1" dirty="0"/>
          </a:p>
        </p:txBody>
      </p:sp>
      <p:pic>
        <p:nvPicPr>
          <p:cNvPr id="4" name="Google Shape;138;p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0552135" y="4415600"/>
            <a:ext cx="1277799" cy="130003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Google Shape;139;p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552135" y="5515897"/>
            <a:ext cx="1321370" cy="1342103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Zástupný symbol pro text 2"/>
          <p:cNvSpPr txBox="1">
            <a:spLocks/>
          </p:cNvSpPr>
          <p:nvPr/>
        </p:nvSpPr>
        <p:spPr>
          <a:xfrm>
            <a:off x="7174755" y="6009513"/>
            <a:ext cx="3377380" cy="44394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8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8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8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8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8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/>
              <a:t> </a:t>
            </a:r>
            <a:r>
              <a:rPr lang="cs-CZ" b="1" u="sng" dirty="0"/>
              <a:t>https://velke-revize-zv.rvp.cz/</a:t>
            </a:r>
          </a:p>
        </p:txBody>
      </p:sp>
    </p:spTree>
    <p:extLst>
      <p:ext uri="{BB962C8B-B14F-4D97-AF65-F5344CB8AC3E}">
        <p14:creationId xmlns:p14="http://schemas.microsoft.com/office/powerpoint/2010/main" val="12844858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3375364" y="146050"/>
            <a:ext cx="9065342" cy="2857859"/>
          </a:xfrm>
        </p:spPr>
        <p:txBody>
          <a:bodyPr/>
          <a:lstStyle/>
          <a:p>
            <a:pPr algn="ctr"/>
            <a:r>
              <a:rPr lang="cs-CZ" sz="3200" dirty="0"/>
              <a:t>Četl/a jsem návrh RVP ZV pro veřejnou konzultaci?</a:t>
            </a:r>
            <a:br>
              <a:rPr lang="cs-CZ" sz="3200" dirty="0"/>
            </a:br>
            <a:r>
              <a:rPr lang="cs-CZ" sz="3200" dirty="0"/>
              <a:t/>
            </a:r>
            <a:br>
              <a:rPr lang="cs-CZ" sz="3200" dirty="0"/>
            </a:br>
            <a:r>
              <a:rPr lang="cs-CZ" sz="3200" dirty="0"/>
              <a:t>Zapojil/a jsem se do poskytování zpětné vazby při veřejné konzultaci?</a:t>
            </a:r>
          </a:p>
        </p:txBody>
      </p:sp>
      <p:sp>
        <p:nvSpPr>
          <p:cNvPr id="2" name="Obdélník 1"/>
          <p:cNvSpPr/>
          <p:nvPr/>
        </p:nvSpPr>
        <p:spPr>
          <a:xfrm>
            <a:off x="134198" y="2274838"/>
            <a:ext cx="3355675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dirty="0">
                <a:solidFill>
                  <a:srgbClr val="0070C0"/>
                </a:solidFill>
              </a:rPr>
              <a:t>Rozdělte 100 bodů podle užitečnosti témat pro Vás</a:t>
            </a:r>
            <a:endParaRPr lang="cs-CZ" sz="3600" b="1" dirty="0"/>
          </a:p>
        </p:txBody>
      </p:sp>
      <p:sp>
        <p:nvSpPr>
          <p:cNvPr id="9" name="Zástupný symbol pro obrázek 8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10" name="Zástupný symbol pro obsah 5"/>
          <p:cNvSpPr>
            <a:spLocks noGrp="1"/>
          </p:cNvSpPr>
          <p:nvPr>
            <p:ph sz="quarter" idx="11"/>
          </p:nvPr>
        </p:nvSpPr>
        <p:spPr>
          <a:xfrm>
            <a:off x="0" y="2347451"/>
            <a:ext cx="3819832" cy="2163097"/>
          </a:xfrm>
        </p:spPr>
        <p:txBody>
          <a:bodyPr/>
          <a:lstStyle/>
          <a:p>
            <a:r>
              <a:rPr lang="cs-CZ" sz="3200" b="1" dirty="0">
                <a:hlinkClick r:id="rId2"/>
              </a:rPr>
              <a:t>www.menti.com</a:t>
            </a:r>
            <a:endParaRPr lang="cs-CZ" sz="3200" b="1" dirty="0"/>
          </a:p>
          <a:p>
            <a:pPr algn="ctr"/>
            <a:endParaRPr lang="cs-CZ" sz="4000" b="1" dirty="0"/>
          </a:p>
          <a:p>
            <a:pPr algn="ctr"/>
            <a:r>
              <a:rPr lang="cs-CZ" sz="3200" b="1" dirty="0"/>
              <a:t>4822 1508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4F72A916-8A94-491A-B66C-0208682F0D5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80233" y="3149959"/>
            <a:ext cx="3255603" cy="32556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36963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ECDBB4D0-7FE3-4A72-9E86-7459ED24D6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" y="0"/>
            <a:ext cx="3727269" cy="6857999"/>
          </a:xfrm>
        </p:spPr>
        <p:txBody>
          <a:bodyPr/>
          <a:lstStyle/>
          <a:p>
            <a:r>
              <a:rPr lang="cs-CZ" dirty="0"/>
              <a:t>Z ČEHO VYCHÁZÍME?</a:t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10" name="Zástupný symbol pro obsah 9"/>
          <p:cNvSpPr>
            <a:spLocks noGrp="1"/>
          </p:cNvSpPr>
          <p:nvPr>
            <p:ph sz="quarter" idx="11"/>
          </p:nvPr>
        </p:nvSpPr>
        <p:spPr>
          <a:xfrm>
            <a:off x="3727268" y="1"/>
            <a:ext cx="8464732" cy="6711950"/>
          </a:xfrm>
        </p:spPr>
        <p:txBody>
          <a:bodyPr/>
          <a:lstStyle/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400" dirty="0">
                <a:hlinkClick r:id="rId2"/>
              </a:rPr>
              <a:t>Hlavní směry revize RVP ZV</a:t>
            </a:r>
            <a:r>
              <a:rPr lang="cs-CZ" sz="2400" dirty="0"/>
              <a:t> (2023)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400" dirty="0">
                <a:hlinkClick r:id="rId3"/>
              </a:rPr>
              <a:t>Zadání pro NPI ČR</a:t>
            </a:r>
            <a:r>
              <a:rPr lang="cs-CZ" sz="2400" dirty="0"/>
              <a:t> (2023)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400" dirty="0">
                <a:hlinkClick r:id="rId4"/>
              </a:rPr>
              <a:t>Stanovisko Řídící pracovní skupiny MŠMT pro revizi RVP ZV</a:t>
            </a:r>
            <a:r>
              <a:rPr lang="cs-CZ" sz="2400" dirty="0"/>
              <a:t> (2023)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400" dirty="0">
                <a:hlinkClick r:id="rId5"/>
              </a:rPr>
              <a:t>Koncepce revize vzdělávací oblasti Člověk a společnost</a:t>
            </a:r>
            <a:r>
              <a:rPr lang="cs-CZ" sz="2400" dirty="0"/>
              <a:t> (2023)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400" dirty="0">
                <a:hlinkClick r:id="rId6"/>
              </a:rPr>
              <a:t>Strategie vzdělávací politiky ČR do roku 2030+ </a:t>
            </a:r>
            <a:r>
              <a:rPr lang="cs-CZ" sz="2400" dirty="0"/>
              <a:t>(2020)</a:t>
            </a:r>
          </a:p>
          <a:p>
            <a:pPr algn="ctr">
              <a:lnSpc>
                <a:spcPct val="150000"/>
              </a:lnSpc>
            </a:pPr>
            <a:r>
              <a:rPr lang="cs-CZ" sz="2400" b="1" dirty="0">
                <a:solidFill>
                  <a:schemeClr val="accent1"/>
                </a:solidFill>
              </a:rPr>
              <a:t>aktualizace</a:t>
            </a:r>
          </a:p>
          <a:p>
            <a:pPr algn="ctr">
              <a:lnSpc>
                <a:spcPct val="150000"/>
              </a:lnSpc>
            </a:pPr>
            <a:r>
              <a:rPr lang="cs-CZ" sz="2400" b="1" dirty="0">
                <a:solidFill>
                  <a:schemeClr val="accent1"/>
                </a:solidFill>
              </a:rPr>
              <a:t>redukce</a:t>
            </a:r>
          </a:p>
          <a:p>
            <a:pPr algn="ctr">
              <a:lnSpc>
                <a:spcPct val="150000"/>
              </a:lnSpc>
            </a:pPr>
            <a:r>
              <a:rPr lang="cs-CZ" sz="2400" b="1" dirty="0">
                <a:solidFill>
                  <a:schemeClr val="accent1"/>
                </a:solidFill>
              </a:rPr>
              <a:t>žádné duplicity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8188863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ECDBB4D0-7FE3-4A72-9E86-7459ED24D6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" y="0"/>
            <a:ext cx="3727269" cy="6857999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cs-CZ" sz="2800" dirty="0"/>
              <a:t>HARMONOGRAM A </a:t>
            </a:r>
            <a:br>
              <a:rPr lang="cs-CZ" sz="2800" dirty="0"/>
            </a:br>
            <a:r>
              <a:rPr lang="cs-CZ" sz="2800" dirty="0"/>
              <a:t>STRUKTURA</a:t>
            </a:r>
            <a:br>
              <a:rPr lang="cs-CZ" sz="2800" dirty="0"/>
            </a:br>
            <a:endParaRPr lang="cs-CZ" dirty="0"/>
          </a:p>
        </p:txBody>
      </p:sp>
      <p:sp>
        <p:nvSpPr>
          <p:cNvPr id="10" name="Zástupný symbol pro obsah 9"/>
          <p:cNvSpPr>
            <a:spLocks noGrp="1"/>
          </p:cNvSpPr>
          <p:nvPr>
            <p:ph sz="quarter" idx="11"/>
          </p:nvPr>
        </p:nvSpPr>
        <p:spPr>
          <a:xfrm>
            <a:off x="3727268" y="1"/>
            <a:ext cx="8464732" cy="6711950"/>
          </a:xfrm>
        </p:spPr>
        <p:txBody>
          <a:bodyPr/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/>
              <a:t>veřejná konzultace 2. 4. – 31. 5. 2024</a:t>
            </a:r>
          </a:p>
          <a:p>
            <a:pPr marL="971550" lvl="1" indent="-285750">
              <a:lnSpc>
                <a:spcPct val="150000"/>
              </a:lnSpc>
            </a:pPr>
            <a:r>
              <a:rPr lang="cs-CZ" sz="2400" dirty="0"/>
              <a:t>zveřejnění průběžné verze ke zpětné vazbě: </a:t>
            </a:r>
            <a:r>
              <a:rPr lang="cs-CZ" sz="2400" dirty="0">
                <a:hlinkClick r:id="rId2"/>
              </a:rPr>
              <a:t>https://prohlednout.rvp.cz/zakladni-vzdelavani</a:t>
            </a:r>
            <a:endParaRPr lang="cs-CZ" sz="2400" dirty="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accent1"/>
                </a:solidFill>
              </a:rPr>
              <a:t>finalizace RVP ZV do 30. 9. 2024 pro MŠMT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/>
              <a:t>schvalovací proces na MŠMT do konce roku 2024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/>
              <a:t>školní rok 2025/26: nový RVP bude používán školami, které se k tomu přihlásí dobrovolně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/>
              <a:t>školní rok 2027/28: povinná výuka podle nového RVP ve všech základních školách (1. a 6. ročník)</a:t>
            </a:r>
          </a:p>
        </p:txBody>
      </p:sp>
    </p:spTree>
    <p:extLst>
      <p:ext uri="{BB962C8B-B14F-4D97-AF65-F5344CB8AC3E}">
        <p14:creationId xmlns:p14="http://schemas.microsoft.com/office/powerpoint/2010/main" val="2702010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Jaký je harmonogram?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10"/>
          </p:nvPr>
        </p:nvSpPr>
        <p:spPr>
          <a:xfrm>
            <a:off x="0" y="877825"/>
            <a:ext cx="12192000" cy="5980175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E9FB6359-80FA-422E-87C0-E50832F1EE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2764" y="1398598"/>
            <a:ext cx="11142563" cy="4479688"/>
          </a:xfrm>
          <a:prstGeom prst="rect">
            <a:avLst/>
          </a:prstGeom>
        </p:spPr>
      </p:pic>
      <p:sp>
        <p:nvSpPr>
          <p:cNvPr id="6" name="Ovál 5">
            <a:extLst>
              <a:ext uri="{FF2B5EF4-FFF2-40B4-BE49-F238E27FC236}">
                <a16:creationId xmlns:a16="http://schemas.microsoft.com/office/drawing/2014/main" id="{062EFA6A-0F9D-4C49-AEAB-00DE23EE5780}"/>
              </a:ext>
            </a:extLst>
          </p:cNvPr>
          <p:cNvSpPr/>
          <p:nvPr/>
        </p:nvSpPr>
        <p:spPr>
          <a:xfrm>
            <a:off x="2562525" y="4698711"/>
            <a:ext cx="2042160" cy="1179575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vál 6">
            <a:extLst>
              <a:ext uri="{FF2B5EF4-FFF2-40B4-BE49-F238E27FC236}">
                <a16:creationId xmlns:a16="http://schemas.microsoft.com/office/drawing/2014/main" id="{DFF88471-C91B-4FF2-AD0B-0CDC5BBF7EDC}"/>
              </a:ext>
            </a:extLst>
          </p:cNvPr>
          <p:cNvSpPr/>
          <p:nvPr/>
        </p:nvSpPr>
        <p:spPr>
          <a:xfrm>
            <a:off x="6927669" y="1755649"/>
            <a:ext cx="2564674" cy="2250294"/>
          </a:xfrm>
          <a:prstGeom prst="ellipse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99718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Struktura RVP ZV – verze z 2. 4. 2024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10"/>
          </p:nvPr>
        </p:nvSpPr>
        <p:spPr>
          <a:xfrm>
            <a:off x="0" y="877825"/>
            <a:ext cx="12192000" cy="5980174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>
                <a:hlinkClick r:id="rId2"/>
              </a:rPr>
              <a:t>Obecné části</a:t>
            </a:r>
            <a:endParaRPr lang="cs-CZ" b="1" dirty="0"/>
          </a:p>
          <a:p>
            <a:pPr marL="971550" lvl="1" indent="-285750">
              <a:lnSpc>
                <a:spcPct val="150000"/>
              </a:lnSpc>
            </a:pPr>
            <a:r>
              <a:rPr lang="cs-CZ" sz="2400" dirty="0"/>
              <a:t>Vymezení RVP ZV</a:t>
            </a:r>
          </a:p>
          <a:p>
            <a:pPr marL="971550" lvl="1" indent="-285750">
              <a:lnSpc>
                <a:spcPct val="150000"/>
              </a:lnSpc>
            </a:pPr>
            <a:r>
              <a:rPr lang="cs-CZ" sz="2400" dirty="0"/>
              <a:t>Cíle, hodnoty a pojetí ZV</a:t>
            </a:r>
          </a:p>
          <a:p>
            <a:pPr marL="971550" lvl="1" indent="-285750">
              <a:lnSpc>
                <a:spcPct val="150000"/>
              </a:lnSpc>
            </a:pPr>
            <a:r>
              <a:rPr lang="cs-CZ" sz="2400" dirty="0"/>
              <a:t>Podmínky k realizaci RVP ZV</a:t>
            </a:r>
          </a:p>
          <a:p>
            <a:pPr marL="971550" lvl="1" indent="-285750">
              <a:lnSpc>
                <a:spcPct val="150000"/>
              </a:lnSpc>
            </a:pPr>
            <a:r>
              <a:rPr lang="cs-CZ" sz="2400" dirty="0"/>
              <a:t>Vzdělávací obsah</a:t>
            </a:r>
          </a:p>
          <a:p>
            <a:pPr marL="971550" lvl="1" indent="-285750">
              <a:lnSpc>
                <a:spcPct val="150000"/>
              </a:lnSpc>
            </a:pPr>
            <a:r>
              <a:rPr lang="cs-CZ" sz="2400" dirty="0">
                <a:hlinkClick r:id="rId3"/>
              </a:rPr>
              <a:t>Rámcový učební plán</a:t>
            </a:r>
            <a:endParaRPr lang="cs-CZ" sz="2400" dirty="0"/>
          </a:p>
          <a:p>
            <a:pPr marL="971550" lvl="1" indent="-285750">
              <a:lnSpc>
                <a:spcPct val="150000"/>
              </a:lnSpc>
            </a:pPr>
            <a:r>
              <a:rPr lang="cs-CZ" sz="2400" dirty="0"/>
              <a:t>Pojetí hodnocení žáků</a:t>
            </a:r>
          </a:p>
          <a:p>
            <a:pPr marL="971550" lvl="1" indent="-285750">
              <a:lnSpc>
                <a:spcPct val="150000"/>
              </a:lnSpc>
            </a:pPr>
            <a:r>
              <a:rPr lang="cs-CZ" sz="2400" dirty="0"/>
              <a:t>Zásady pro zpracování vyhodnocování a úpravu ŠVP</a:t>
            </a:r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29200300-DAE4-4443-A809-7C7D65116E6A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38285" t="23746" r="17643" b="12800"/>
          <a:stretch/>
        </p:blipFill>
        <p:spPr>
          <a:xfrm>
            <a:off x="6200502" y="877825"/>
            <a:ext cx="5373189" cy="43516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68688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Struktura RVP ZV – verze z 2. 4. 2024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10"/>
          </p:nvPr>
        </p:nvSpPr>
        <p:spPr>
          <a:xfrm>
            <a:off x="0" y="877825"/>
            <a:ext cx="12192000" cy="5980174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>
                <a:hlinkClick r:id="rId2"/>
              </a:rPr>
              <a:t>Základní gramotnosti </a:t>
            </a:r>
            <a:r>
              <a:rPr lang="cs-CZ" b="1" dirty="0"/>
              <a:t>– OVU pro 3., 5., 9. ročník</a:t>
            </a:r>
          </a:p>
          <a:p>
            <a:pPr marL="971550" lvl="1" indent="-285750"/>
            <a:r>
              <a:rPr lang="cs-CZ" dirty="0"/>
              <a:t>Čtenářská a pisatelská</a:t>
            </a:r>
          </a:p>
          <a:p>
            <a:pPr marL="971550" lvl="1" indent="-285750"/>
            <a:r>
              <a:rPr lang="cs-CZ" dirty="0"/>
              <a:t>Logicko-matematická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>
                <a:hlinkClick r:id="rId3"/>
              </a:rPr>
              <a:t>Klíčové kompetence </a:t>
            </a:r>
            <a:r>
              <a:rPr lang="cs-CZ" b="1" dirty="0"/>
              <a:t>- OVU pro 5. a 9. ročník</a:t>
            </a:r>
          </a:p>
          <a:p>
            <a:pPr marL="971550" lvl="1" indent="-285750"/>
            <a:r>
              <a:rPr lang="cs-CZ" dirty="0"/>
              <a:t>Klíčová kompetence k učení</a:t>
            </a:r>
          </a:p>
          <a:p>
            <a:pPr marL="971550" lvl="1" indent="-285750"/>
            <a:r>
              <a:rPr lang="cs-CZ" dirty="0"/>
              <a:t>Klíčová kompetence komunikační</a:t>
            </a:r>
          </a:p>
          <a:p>
            <a:pPr marL="971550" lvl="1" indent="-285750"/>
            <a:r>
              <a:rPr lang="cs-CZ" dirty="0"/>
              <a:t>Klíčová kompetence osobnostní a sociální</a:t>
            </a:r>
          </a:p>
          <a:p>
            <a:pPr marL="971550" lvl="1" indent="-285750"/>
            <a:r>
              <a:rPr lang="cs-CZ" dirty="0"/>
              <a:t>Klíčová kompetence k občanství a udržitelnosti</a:t>
            </a:r>
          </a:p>
          <a:p>
            <a:pPr marL="971550" lvl="1" indent="-285750"/>
            <a:r>
              <a:rPr lang="cs-CZ" dirty="0"/>
              <a:t>Klíčová kompetence k podnikavosti a pracovní</a:t>
            </a:r>
          </a:p>
          <a:p>
            <a:pPr marL="971550" lvl="1" indent="-285750"/>
            <a:r>
              <a:rPr lang="cs-CZ" dirty="0"/>
              <a:t>Klíčová kompetence k řešení problémů</a:t>
            </a:r>
          </a:p>
          <a:p>
            <a:pPr marL="971550" lvl="1" indent="-285750"/>
            <a:r>
              <a:rPr lang="cs-CZ" dirty="0"/>
              <a:t>Klíčová kompetence kulturní</a:t>
            </a:r>
          </a:p>
          <a:p>
            <a:pPr marL="971550" lvl="1" indent="-285750"/>
            <a:r>
              <a:rPr lang="cs-CZ" dirty="0"/>
              <a:t>Klíčová kompetence digitální</a:t>
            </a:r>
          </a:p>
        </p:txBody>
      </p:sp>
    </p:spTree>
    <p:extLst>
      <p:ext uri="{BB962C8B-B14F-4D97-AF65-F5344CB8AC3E}">
        <p14:creationId xmlns:p14="http://schemas.microsoft.com/office/powerpoint/2010/main" val="2394184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Struktura RVP ZV – verze z 2. 4. 2024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10"/>
          </p:nvPr>
        </p:nvSpPr>
        <p:spPr>
          <a:xfrm>
            <a:off x="0" y="877825"/>
            <a:ext cx="12192000" cy="6515752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>
                <a:hlinkClick r:id="rId2"/>
              </a:rPr>
              <a:t>Průřezová témata </a:t>
            </a:r>
            <a:r>
              <a:rPr lang="cs-CZ" b="1" dirty="0"/>
              <a:t>- OVU pro 5. a 9. ročník</a:t>
            </a:r>
          </a:p>
          <a:p>
            <a:pPr marL="971550" lvl="1" indent="-285750"/>
            <a:r>
              <a:rPr lang="cs-CZ" dirty="0"/>
              <a:t>Péče o sebe a druhé</a:t>
            </a:r>
          </a:p>
          <a:p>
            <a:pPr marL="971550" lvl="1" indent="-285750"/>
            <a:r>
              <a:rPr lang="cs-CZ" dirty="0"/>
              <a:t>Společnost pro všechny</a:t>
            </a:r>
          </a:p>
          <a:p>
            <a:pPr marL="971550" lvl="1" indent="-285750"/>
            <a:r>
              <a:rPr lang="cs-CZ" dirty="0"/>
              <a:t>Udržitelné prostředí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>
                <a:hlinkClick r:id="rId3"/>
              </a:rPr>
              <a:t>Vzdělávací oblasti </a:t>
            </a:r>
            <a:r>
              <a:rPr lang="cs-CZ" b="1" dirty="0"/>
              <a:t>- OVU pro 5. a 9. ročník</a:t>
            </a:r>
          </a:p>
          <a:p>
            <a:pPr marL="971550" lvl="1" indent="-285750"/>
            <a:r>
              <a:rPr lang="cs-CZ" dirty="0"/>
              <a:t>Jazyk a jazyková komunikace (ČJL, CJ, Další cizí jazyk)</a:t>
            </a:r>
          </a:p>
          <a:p>
            <a:pPr marL="971550" lvl="1" indent="-285750"/>
            <a:r>
              <a:rPr lang="cs-CZ" dirty="0"/>
              <a:t>Matematika a její aplikace	</a:t>
            </a:r>
          </a:p>
          <a:p>
            <a:pPr marL="971550" lvl="1" indent="-285750"/>
            <a:r>
              <a:rPr lang="cs-CZ" dirty="0"/>
              <a:t>Informatika</a:t>
            </a:r>
          </a:p>
          <a:p>
            <a:pPr marL="971550" lvl="1" indent="-285750"/>
            <a:r>
              <a:rPr lang="cs-CZ" dirty="0"/>
              <a:t>Člověk a jeho svět</a:t>
            </a:r>
          </a:p>
          <a:p>
            <a:pPr marL="971550" lvl="1" indent="-285750"/>
            <a:r>
              <a:rPr lang="cs-CZ" dirty="0"/>
              <a:t>Člověk a společnost (Dějepis, Výchova k občanství)</a:t>
            </a:r>
          </a:p>
          <a:p>
            <a:pPr marL="971550" lvl="1" indent="-285750"/>
            <a:r>
              <a:rPr lang="cs-CZ" dirty="0">
                <a:solidFill>
                  <a:schemeClr val="accent1"/>
                </a:solidFill>
              </a:rPr>
              <a:t>Geografie</a:t>
            </a:r>
          </a:p>
          <a:p>
            <a:pPr marL="971550" lvl="1" indent="-285750"/>
            <a:r>
              <a:rPr lang="cs-CZ" dirty="0"/>
              <a:t>Člověk a příroda (Fyzika, Chemie, Přírodopis)</a:t>
            </a:r>
          </a:p>
          <a:p>
            <a:pPr marL="971550" lvl="1" indent="-285750"/>
            <a:r>
              <a:rPr lang="cs-CZ" dirty="0"/>
              <a:t>Umění a kultura (</a:t>
            </a:r>
            <a:r>
              <a:rPr lang="cs-CZ" dirty="0">
                <a:solidFill>
                  <a:schemeClr val="accent1"/>
                </a:solidFill>
              </a:rPr>
              <a:t>Výtvarná a filmová výchova, Hudební, taneční a dramatická výchova</a:t>
            </a:r>
            <a:r>
              <a:rPr lang="cs-CZ" dirty="0"/>
              <a:t>)</a:t>
            </a:r>
          </a:p>
          <a:p>
            <a:pPr marL="971550" lvl="1" indent="-285750"/>
            <a:r>
              <a:rPr lang="cs-CZ" dirty="0"/>
              <a:t>Člověk, zdraví a bezpečí (</a:t>
            </a:r>
            <a:r>
              <a:rPr lang="cs-CZ" dirty="0">
                <a:solidFill>
                  <a:schemeClr val="accent1"/>
                </a:solidFill>
              </a:rPr>
              <a:t>Výchova ke zdraví a bezpečí</a:t>
            </a:r>
            <a:r>
              <a:rPr lang="cs-CZ" dirty="0"/>
              <a:t>, Tělesná výchova)</a:t>
            </a:r>
          </a:p>
          <a:p>
            <a:pPr marL="971550" lvl="1" indent="-285750"/>
            <a:r>
              <a:rPr lang="cs-CZ" dirty="0"/>
              <a:t>Člověk, jeho osobnost a svět práce (</a:t>
            </a:r>
            <a:r>
              <a:rPr lang="cs-CZ" dirty="0">
                <a:solidFill>
                  <a:schemeClr val="accent1"/>
                </a:solidFill>
              </a:rPr>
              <a:t>Osobnostní a sociální výchova, Polytechnická výchova a praktické činnosti</a:t>
            </a:r>
            <a:r>
              <a:rPr lang="cs-CZ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5224313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Motiv Office">
  <a:themeElements>
    <a:clrScheme name="NPI.CR">
      <a:dk1>
        <a:srgbClr val="5F7184"/>
      </a:dk1>
      <a:lt1>
        <a:srgbClr val="FFFFFF"/>
      </a:lt1>
      <a:dk2>
        <a:srgbClr val="07477F"/>
      </a:dk2>
      <a:lt2>
        <a:srgbClr val="F7F9FB"/>
      </a:lt2>
      <a:accent1>
        <a:srgbClr val="FF7558"/>
      </a:accent1>
      <a:accent2>
        <a:srgbClr val="5F7184"/>
      </a:accent2>
      <a:accent3>
        <a:srgbClr val="BDC6CF"/>
      </a:accent3>
      <a:accent4>
        <a:srgbClr val="9CA9B7"/>
      </a:accent4>
      <a:accent5>
        <a:srgbClr val="475463"/>
      </a:accent5>
      <a:accent6>
        <a:srgbClr val="FF7558"/>
      </a:accent6>
      <a:hlink>
        <a:srgbClr val="07477F"/>
      </a:hlink>
      <a:folHlink>
        <a:srgbClr val="07477F"/>
      </a:folHlink>
    </a:clrScheme>
    <a:fontScheme name="npi.cz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7B682C9C54700F449955784C0F4C9059" ma:contentTypeVersion="19" ma:contentTypeDescription="Vytvoří nový dokument" ma:contentTypeScope="" ma:versionID="8247a0adf21e48c686df5461eab0d78b">
  <xsd:schema xmlns:xsd="http://www.w3.org/2001/XMLSchema" xmlns:xs="http://www.w3.org/2001/XMLSchema" xmlns:p="http://schemas.microsoft.com/office/2006/metadata/properties" xmlns:ns2="2130e236-7480-4e04-be66-a00b8657e6f7" xmlns:ns3="8a1c2036-36f5-4773-a353-a11a7cdf52ae" targetNamespace="http://schemas.microsoft.com/office/2006/metadata/properties" ma:root="true" ma:fieldsID="549e6e7245eb776482324751ff0e6d5f" ns2:_="" ns3:_="">
    <xsd:import namespace="2130e236-7480-4e04-be66-a00b8657e6f7"/>
    <xsd:import namespace="8a1c2036-36f5-4773-a353-a11a7cdf52a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2:MediaServiceGenerationTime" minOccurs="0"/>
                <xsd:element ref="ns2:MediaServiceEventHashCode" minOccurs="0"/>
                <xsd:element ref="ns2:APIVB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130e236-7480-4e04-be66-a00b8657e6f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APIVB" ma:index="19" nillable="true" ma:displayName="APIV B" ma:format="Dropdown" ma:internalName="APIVB">
      <xsd:simpleType>
        <xsd:restriction base="dms:Text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Značky obrázků" ma:readOnly="false" ma:fieldId="{5cf76f15-5ced-4ddc-b409-7134ff3c332f}" ma:taxonomyMulti="true" ma:sspId="27dd16fa-df82-42a5-acbd-34776075af2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6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a1c2036-36f5-4773-a353-a11a7cdf52ae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f4e814c0-3334-4739-9a4c-351d493d45ff}" ma:internalName="TaxCatchAll" ma:showField="CatchAllData" ma:web="8a1c2036-36f5-4773-a353-a11a7cdf52a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a1c2036-36f5-4773-a353-a11a7cdf52ae" xsi:nil="true"/>
    <APIVB xmlns="2130e236-7480-4e04-be66-a00b8657e6f7" xsi:nil="true"/>
    <lcf76f155ced4ddcb4097134ff3c332f xmlns="2130e236-7480-4e04-be66-a00b8657e6f7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EFEE9BC6-28BD-4EB2-BC80-3C289BF8BAA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130e236-7480-4e04-be66-a00b8657e6f7"/>
    <ds:schemaRef ds:uri="8a1c2036-36f5-4773-a353-a11a7cdf52a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9E74E0C-F0B9-4F13-8590-F197D6DE226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7C8E33C-A617-4719-95A5-290B2656325A}">
  <ds:schemaRefs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schemas.microsoft.com/office/2006/metadata/properties"/>
    <ds:schemaRef ds:uri="2130e236-7480-4e04-be66-a00b8657e6f7"/>
    <ds:schemaRef ds:uri="http://purl.org/dc/terms/"/>
    <ds:schemaRef ds:uri="http://schemas.openxmlformats.org/package/2006/metadata/core-properties"/>
    <ds:schemaRef ds:uri="http://purl.org/dc/dcmitype/"/>
    <ds:schemaRef ds:uri="8a1c2036-36f5-4773-a353-a11a7cdf52ae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683</TotalTime>
  <Words>2431</Words>
  <Application>Microsoft Office PowerPoint</Application>
  <PresentationFormat>Širokoúhlá obrazovka</PresentationFormat>
  <Paragraphs>200</Paragraphs>
  <Slides>21</Slides>
  <Notes>0</Notes>
  <HiddenSlides>0</HiddenSlides>
  <MMClips>1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5" baseType="lpstr">
      <vt:lpstr>Arial</vt:lpstr>
      <vt:lpstr>Bitter</vt:lpstr>
      <vt:lpstr>Wingdings</vt:lpstr>
      <vt:lpstr>Motiv Office</vt:lpstr>
      <vt:lpstr>Revize RVP ZV a společenskovědního vzdělávání</vt:lpstr>
      <vt:lpstr>OBSAH  </vt:lpstr>
      <vt:lpstr>Četl/a jsem návrh RVP ZV pro veřejnou konzultaci?  Zapojil/a jsem se do poskytování zpětné vazby při veřejné konzultaci?</vt:lpstr>
      <vt:lpstr>Z ČEHO VYCHÁZÍME?  </vt:lpstr>
      <vt:lpstr>HARMONOGRAM A  STRUKTURA </vt:lpstr>
      <vt:lpstr>Jaký je harmonogram?</vt:lpstr>
      <vt:lpstr>Struktura RVP ZV – verze z 2. 4. 2024</vt:lpstr>
      <vt:lpstr>Struktura RVP ZV – verze z 2. 4. 2024</vt:lpstr>
      <vt:lpstr>Struktura RVP ZV – verze z 2. 4. 2024</vt:lpstr>
      <vt:lpstr>Struktura RVP ZV – verze z 2. 4. 2024</vt:lpstr>
      <vt:lpstr>VO Člověk a společnost  </vt:lpstr>
      <vt:lpstr>Výchova k občanství – očekávané výsledky učení</vt:lpstr>
      <vt:lpstr>Výchova k občanství – očekávané výsledky učení</vt:lpstr>
      <vt:lpstr>Ukázka rozpracování OVU (11)</vt:lpstr>
      <vt:lpstr>Ukázka rozpracování OVU (11)</vt:lpstr>
      <vt:lpstr>Ukázka rozpracování OVU (09)</vt:lpstr>
      <vt:lpstr>Ukázka rozpracování OVU (09)</vt:lpstr>
      <vt:lpstr>Ukázka rozpracování OVU (09)</vt:lpstr>
      <vt:lpstr>Kde najdu více informací?</vt:lpstr>
      <vt:lpstr>Rozdělte 100 bodů podle užitečnosti částí dnešního programu pro Vás.  Co si z dnešního setkání odnášíte? Co Vás k prezentovanému tématu napadá?</vt:lpstr>
      <vt:lpstr>Děkuji za pozornost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Velický Jan</dc:creator>
  <cp:lastModifiedBy>Krákora Pavel</cp:lastModifiedBy>
  <cp:revision>86</cp:revision>
  <dcterms:created xsi:type="dcterms:W3CDTF">2023-03-21T06:11:16Z</dcterms:created>
  <dcterms:modified xsi:type="dcterms:W3CDTF">2024-08-26T12:30:34Z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0x0101007B682C9C54700F449955784C0F4C9059</vt:lpwstr>
  </property>
  <property fmtid="{D5CDD505-2E9C-101B-9397-08002B2CF9AE}" pid="3" name="MediaServiceImageTags">
    <vt:lpwstr/>
  </property>
</Properties>
</file>