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8" r:id="rId2"/>
    <p:sldId id="291" r:id="rId3"/>
    <p:sldId id="283" r:id="rId4"/>
    <p:sldId id="284" r:id="rId5"/>
    <p:sldId id="256" r:id="rId6"/>
    <p:sldId id="290" r:id="rId7"/>
    <p:sldId id="313" r:id="rId8"/>
    <p:sldId id="277" r:id="rId9"/>
    <p:sldId id="298" r:id="rId10"/>
    <p:sldId id="278" r:id="rId11"/>
    <p:sldId id="263" r:id="rId12"/>
    <p:sldId id="314" r:id="rId13"/>
    <p:sldId id="265" r:id="rId14"/>
    <p:sldId id="264" r:id="rId15"/>
    <p:sldId id="302" r:id="rId16"/>
    <p:sldId id="304" r:id="rId17"/>
    <p:sldId id="305" r:id="rId18"/>
    <p:sldId id="300" r:id="rId19"/>
    <p:sldId id="292" r:id="rId20"/>
    <p:sldId id="266" r:id="rId21"/>
    <p:sldId id="267" r:id="rId22"/>
    <p:sldId id="288" r:id="rId23"/>
    <p:sldId id="289" r:id="rId24"/>
    <p:sldId id="269" r:id="rId25"/>
    <p:sldId id="270" r:id="rId26"/>
    <p:sldId id="274" r:id="rId27"/>
    <p:sldId id="306" r:id="rId28"/>
    <p:sldId id="307" r:id="rId29"/>
    <p:sldId id="308" r:id="rId30"/>
    <p:sldId id="309" r:id="rId31"/>
    <p:sldId id="310" r:id="rId32"/>
    <p:sldId id="311" r:id="rId33"/>
    <p:sldId id="312" r:id="rId34"/>
  </p:sldIdLst>
  <p:sldSz cx="8999538" cy="6840538"/>
  <p:notesSz cx="6797675" cy="9928225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0E0FF"/>
    <a:srgbClr val="CECE9C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82415-E00F-4B06-8383-814AB6E8D1A3}" v="52" dt="2023-06-04T12:43:15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717" autoAdjust="0"/>
  </p:normalViewPr>
  <p:slideViewPr>
    <p:cSldViewPr snapToGrid="0">
      <p:cViewPr varScale="1">
        <p:scale>
          <a:sx n="109" d="100"/>
          <a:sy n="109" d="100"/>
        </p:scale>
        <p:origin x="2142" y="114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osik Jiri" userId="d0a73f0a-926e-4434-8a5f-ee4b168c8f8b" providerId="ADAL" clId="{5EA82415-E00F-4B06-8383-814AB6E8D1A3}"/>
    <pc:docChg chg="undo custSel addSld modSld sldOrd">
      <pc:chgData name="Janosik Jiri" userId="d0a73f0a-926e-4434-8a5f-ee4b168c8f8b" providerId="ADAL" clId="{5EA82415-E00F-4B06-8383-814AB6E8D1A3}" dt="2023-06-04T12:53:59.426" v="2907" actId="20577"/>
      <pc:docMkLst>
        <pc:docMk/>
      </pc:docMkLst>
      <pc:sldChg chg="modSp mod">
        <pc:chgData name="Janosik Jiri" userId="d0a73f0a-926e-4434-8a5f-ee4b168c8f8b" providerId="ADAL" clId="{5EA82415-E00F-4B06-8383-814AB6E8D1A3}" dt="2023-06-04T08:29:02.974" v="472" actId="20578"/>
        <pc:sldMkLst>
          <pc:docMk/>
          <pc:sldMk cId="2586252455" sldId="256"/>
        </pc:sldMkLst>
        <pc:spChg chg="mod">
          <ac:chgData name="Janosik Jiri" userId="d0a73f0a-926e-4434-8a5f-ee4b168c8f8b" providerId="ADAL" clId="{5EA82415-E00F-4B06-8383-814AB6E8D1A3}" dt="2023-06-04T08:29:02.974" v="472" actId="20578"/>
          <ac:spMkLst>
            <pc:docMk/>
            <pc:sldMk cId="2586252455" sldId="256"/>
            <ac:spMk id="3" creationId="{00000000-0000-0000-0000-000000000000}"/>
          </ac:spMkLst>
        </pc:spChg>
      </pc:sldChg>
      <pc:sldChg chg="addSp modSp mod">
        <pc:chgData name="Janosik Jiri" userId="d0a73f0a-926e-4434-8a5f-ee4b168c8f8b" providerId="ADAL" clId="{5EA82415-E00F-4B06-8383-814AB6E8D1A3}" dt="2023-06-04T12:10:37.547" v="2259" actId="115"/>
        <pc:sldMkLst>
          <pc:docMk/>
          <pc:sldMk cId="1312524507" sldId="263"/>
        </pc:sldMkLst>
        <pc:spChg chg="mod">
          <ac:chgData name="Janosik Jiri" userId="d0a73f0a-926e-4434-8a5f-ee4b168c8f8b" providerId="ADAL" clId="{5EA82415-E00F-4B06-8383-814AB6E8D1A3}" dt="2023-06-04T11:22:35.626" v="1928" actId="1076"/>
          <ac:spMkLst>
            <pc:docMk/>
            <pc:sldMk cId="1312524507" sldId="263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10:37.547" v="2259" actId="115"/>
          <ac:spMkLst>
            <pc:docMk/>
            <pc:sldMk cId="1312524507" sldId="263"/>
            <ac:spMk id="3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1:01:00.998" v="1799" actId="1076"/>
          <ac:spMkLst>
            <pc:docMk/>
            <pc:sldMk cId="1312524507" sldId="263"/>
            <ac:spMk id="5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1:00:57.688" v="1798" actId="1076"/>
          <ac:spMkLst>
            <pc:docMk/>
            <pc:sldMk cId="1312524507" sldId="263"/>
            <ac:spMk id="6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1:12:21.844" v="1802" actId="1076"/>
          <ac:spMkLst>
            <pc:docMk/>
            <pc:sldMk cId="1312524507" sldId="263"/>
            <ac:spMk id="7" creationId="{43999DD0-C924-46E8-A6CD-1640E20DD67C}"/>
          </ac:spMkLst>
        </pc:spChg>
        <pc:spChg chg="add mod">
          <ac:chgData name="Janosik Jiri" userId="d0a73f0a-926e-4434-8a5f-ee4b168c8f8b" providerId="ADAL" clId="{5EA82415-E00F-4B06-8383-814AB6E8D1A3}" dt="2023-06-04T10:43:04.220" v="1579" actId="207"/>
          <ac:spMkLst>
            <pc:docMk/>
            <pc:sldMk cId="1312524507" sldId="263"/>
            <ac:spMk id="8" creationId="{65968B37-FA28-C669-C458-44819D3A3B77}"/>
          </ac:spMkLst>
        </pc:spChg>
      </pc:sldChg>
      <pc:sldChg chg="addSp modSp ord">
        <pc:chgData name="Janosik Jiri" userId="d0a73f0a-926e-4434-8a5f-ee4b168c8f8b" providerId="ADAL" clId="{5EA82415-E00F-4B06-8383-814AB6E8D1A3}" dt="2023-06-04T10:44:02.953" v="1585"/>
        <pc:sldMkLst>
          <pc:docMk/>
          <pc:sldMk cId="219529374" sldId="264"/>
        </pc:sldMkLst>
        <pc:spChg chg="add mod">
          <ac:chgData name="Janosik Jiri" userId="d0a73f0a-926e-4434-8a5f-ee4b168c8f8b" providerId="ADAL" clId="{5EA82415-E00F-4B06-8383-814AB6E8D1A3}" dt="2023-06-04T10:44:02.953" v="1585"/>
          <ac:spMkLst>
            <pc:docMk/>
            <pc:sldMk cId="219529374" sldId="264"/>
            <ac:spMk id="5" creationId="{15AF8C63-4696-24B0-BCCD-BAFE02667764}"/>
          </ac:spMkLst>
        </pc:spChg>
      </pc:sldChg>
      <pc:sldChg chg="addSp modSp mod">
        <pc:chgData name="Janosik Jiri" userId="d0a73f0a-926e-4434-8a5f-ee4b168c8f8b" providerId="ADAL" clId="{5EA82415-E00F-4B06-8383-814AB6E8D1A3}" dt="2023-06-04T11:59:27.489" v="2246" actId="20577"/>
        <pc:sldMkLst>
          <pc:docMk/>
          <pc:sldMk cId="3447033150" sldId="265"/>
        </pc:sldMkLst>
        <pc:spChg chg="mod">
          <ac:chgData name="Janosik Jiri" userId="d0a73f0a-926e-4434-8a5f-ee4b168c8f8b" providerId="ADAL" clId="{5EA82415-E00F-4B06-8383-814AB6E8D1A3}" dt="2023-06-04T11:59:27.489" v="2246" actId="20577"/>
          <ac:spMkLst>
            <pc:docMk/>
            <pc:sldMk cId="3447033150" sldId="265"/>
            <ac:spMk id="3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0:44:00.053" v="1584"/>
          <ac:spMkLst>
            <pc:docMk/>
            <pc:sldMk cId="3447033150" sldId="265"/>
            <ac:spMk id="5" creationId="{81F6593C-E8CA-12AA-F887-88F23B797BB9}"/>
          </ac:spMkLst>
        </pc:spChg>
      </pc:sldChg>
      <pc:sldChg chg="modSp mod">
        <pc:chgData name="Janosik Jiri" userId="d0a73f0a-926e-4434-8a5f-ee4b168c8f8b" providerId="ADAL" clId="{5EA82415-E00F-4B06-8383-814AB6E8D1A3}" dt="2023-06-04T11:41:19.252" v="2168" actId="255"/>
        <pc:sldMkLst>
          <pc:docMk/>
          <pc:sldMk cId="3200380169" sldId="266"/>
        </pc:sldMkLst>
        <pc:spChg chg="mod">
          <ac:chgData name="Janosik Jiri" userId="d0a73f0a-926e-4434-8a5f-ee4b168c8f8b" providerId="ADAL" clId="{5EA82415-E00F-4B06-8383-814AB6E8D1A3}" dt="2023-06-04T11:41:19.252" v="2168" actId="255"/>
          <ac:spMkLst>
            <pc:docMk/>
            <pc:sldMk cId="3200380169" sldId="266"/>
            <ac:spMk id="3" creationId="{00000000-0000-0000-0000-000000000000}"/>
          </ac:spMkLst>
        </pc:spChg>
      </pc:sldChg>
      <pc:sldChg chg="addSp modSp mod">
        <pc:chgData name="Janosik Jiri" userId="d0a73f0a-926e-4434-8a5f-ee4b168c8f8b" providerId="ADAL" clId="{5EA82415-E00F-4B06-8383-814AB6E8D1A3}" dt="2023-06-04T12:17:47.300" v="2357" actId="14100"/>
        <pc:sldMkLst>
          <pc:docMk/>
          <pc:sldMk cId="1323670127" sldId="267"/>
        </pc:sldMkLst>
        <pc:spChg chg="mod">
          <ac:chgData name="Janosik Jiri" userId="d0a73f0a-926e-4434-8a5f-ee4b168c8f8b" providerId="ADAL" clId="{5EA82415-E00F-4B06-8383-814AB6E8D1A3}" dt="2023-06-04T12:15:59.927" v="2298" actId="12"/>
          <ac:spMkLst>
            <pc:docMk/>
            <pc:sldMk cId="1323670127" sldId="267"/>
            <ac:spMk id="3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16:03.988" v="2299" actId="12"/>
          <ac:spMkLst>
            <pc:docMk/>
            <pc:sldMk cId="1323670127" sldId="267"/>
            <ac:spMk id="4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2:17:47.300" v="2357" actId="14100"/>
          <ac:spMkLst>
            <pc:docMk/>
            <pc:sldMk cId="1323670127" sldId="267"/>
            <ac:spMk id="6" creationId="{35B21DBF-8CB1-1A9F-F21A-F61AE7F3EC1E}"/>
          </ac:spMkLst>
        </pc:spChg>
        <pc:picChg chg="mod">
          <ac:chgData name="Janosik Jiri" userId="d0a73f0a-926e-4434-8a5f-ee4b168c8f8b" providerId="ADAL" clId="{5EA82415-E00F-4B06-8383-814AB6E8D1A3}" dt="2023-06-04T11:42:02.755" v="2172" actId="1076"/>
          <ac:picMkLst>
            <pc:docMk/>
            <pc:sldMk cId="1323670127" sldId="267"/>
            <ac:picMk id="7" creationId="{00000000-0000-0000-0000-000000000000}"/>
          </ac:picMkLst>
        </pc:picChg>
        <pc:picChg chg="mod">
          <ac:chgData name="Janosik Jiri" userId="d0a73f0a-926e-4434-8a5f-ee4b168c8f8b" providerId="ADAL" clId="{5EA82415-E00F-4B06-8383-814AB6E8D1A3}" dt="2023-06-04T11:41:58.277" v="2171" actId="1076"/>
          <ac:picMkLst>
            <pc:docMk/>
            <pc:sldMk cId="1323670127" sldId="267"/>
            <ac:picMk id="9" creationId="{00000000-0000-0000-0000-000000000000}"/>
          </ac:picMkLst>
        </pc:picChg>
      </pc:sldChg>
      <pc:sldChg chg="modSp mod">
        <pc:chgData name="Janosik Jiri" userId="d0a73f0a-926e-4434-8a5f-ee4b168c8f8b" providerId="ADAL" clId="{5EA82415-E00F-4B06-8383-814AB6E8D1A3}" dt="2023-06-04T12:21:44.197" v="2368" actId="1076"/>
        <pc:sldMkLst>
          <pc:docMk/>
          <pc:sldMk cId="2385897758" sldId="269"/>
        </pc:sldMkLst>
        <pc:spChg chg="mod">
          <ac:chgData name="Janosik Jiri" userId="d0a73f0a-926e-4434-8a5f-ee4b168c8f8b" providerId="ADAL" clId="{5EA82415-E00F-4B06-8383-814AB6E8D1A3}" dt="2023-06-04T12:21:44.197" v="2368" actId="1076"/>
          <ac:spMkLst>
            <pc:docMk/>
            <pc:sldMk cId="2385897758" sldId="269"/>
            <ac:spMk id="2" creationId="{00000000-0000-0000-0000-000000000000}"/>
          </ac:spMkLst>
        </pc:spChg>
      </pc:sldChg>
      <pc:sldChg chg="modSp mod">
        <pc:chgData name="Janosik Jiri" userId="d0a73f0a-926e-4434-8a5f-ee4b168c8f8b" providerId="ADAL" clId="{5EA82415-E00F-4B06-8383-814AB6E8D1A3}" dt="2023-06-04T12:22:04.987" v="2371" actId="1076"/>
        <pc:sldMkLst>
          <pc:docMk/>
          <pc:sldMk cId="2079550666" sldId="270"/>
        </pc:sldMkLst>
        <pc:spChg chg="mod">
          <ac:chgData name="Janosik Jiri" userId="d0a73f0a-926e-4434-8a5f-ee4b168c8f8b" providerId="ADAL" clId="{5EA82415-E00F-4B06-8383-814AB6E8D1A3}" dt="2023-06-04T12:21:51.948" v="2369" actId="1076"/>
          <ac:spMkLst>
            <pc:docMk/>
            <pc:sldMk cId="2079550666" sldId="270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21:56.143" v="2370" actId="1076"/>
          <ac:spMkLst>
            <pc:docMk/>
            <pc:sldMk cId="2079550666" sldId="270"/>
            <ac:spMk id="6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22:04.987" v="2371" actId="1076"/>
          <ac:spMkLst>
            <pc:docMk/>
            <pc:sldMk cId="2079550666" sldId="270"/>
            <ac:spMk id="8" creationId="{00000000-0000-0000-0000-000000000000}"/>
          </ac:spMkLst>
        </pc:spChg>
      </pc:sldChg>
      <pc:sldChg chg="modSp mod">
        <pc:chgData name="Janosik Jiri" userId="d0a73f0a-926e-4434-8a5f-ee4b168c8f8b" providerId="ADAL" clId="{5EA82415-E00F-4B06-8383-814AB6E8D1A3}" dt="2023-06-04T08:09:29.421" v="118" actId="20577"/>
        <pc:sldMkLst>
          <pc:docMk/>
          <pc:sldMk cId="1990393071" sldId="274"/>
        </pc:sldMkLst>
        <pc:spChg chg="mod">
          <ac:chgData name="Janosik Jiri" userId="d0a73f0a-926e-4434-8a5f-ee4b168c8f8b" providerId="ADAL" clId="{5EA82415-E00F-4B06-8383-814AB6E8D1A3}" dt="2023-06-04T08:09:29.421" v="118" actId="20577"/>
          <ac:spMkLst>
            <pc:docMk/>
            <pc:sldMk cId="1990393071" sldId="274"/>
            <ac:spMk id="2" creationId="{00000000-0000-0000-0000-000000000000}"/>
          </ac:spMkLst>
        </pc:spChg>
      </pc:sldChg>
      <pc:sldChg chg="addSp modSp mod">
        <pc:chgData name="Janosik Jiri" userId="d0a73f0a-926e-4434-8a5f-ee4b168c8f8b" providerId="ADAL" clId="{5EA82415-E00F-4B06-8383-814AB6E8D1A3}" dt="2023-06-04T11:17:28.053" v="1895" actId="692"/>
        <pc:sldMkLst>
          <pc:docMk/>
          <pc:sldMk cId="808978101" sldId="277"/>
        </pc:sldMkLst>
        <pc:spChg chg="add mod">
          <ac:chgData name="Janosik Jiri" userId="d0a73f0a-926e-4434-8a5f-ee4b168c8f8b" providerId="ADAL" clId="{5EA82415-E00F-4B06-8383-814AB6E8D1A3}" dt="2023-06-04T10:42:31.912" v="1573" actId="1076"/>
          <ac:spMkLst>
            <pc:docMk/>
            <pc:sldMk cId="808978101" sldId="277"/>
            <ac:spMk id="2" creationId="{A7C2FC6D-DB8F-77ED-0D41-5626505E4C10}"/>
          </ac:spMkLst>
        </pc:spChg>
        <pc:spChg chg="mod">
          <ac:chgData name="Janosik Jiri" userId="d0a73f0a-926e-4434-8a5f-ee4b168c8f8b" providerId="ADAL" clId="{5EA82415-E00F-4B06-8383-814AB6E8D1A3}" dt="2023-06-04T09:18:21.808" v="1272" actId="207"/>
          <ac:spMkLst>
            <pc:docMk/>
            <pc:sldMk cId="808978101" sldId="277"/>
            <ac:spMk id="3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09:16:21.236" v="1260" actId="1076"/>
          <ac:spMkLst>
            <pc:docMk/>
            <pc:sldMk cId="808978101" sldId="277"/>
            <ac:spMk id="8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0:42:28.902" v="1572" actId="1076"/>
          <ac:spMkLst>
            <pc:docMk/>
            <pc:sldMk cId="808978101" sldId="277"/>
            <ac:spMk id="10" creationId="{00000000-0000-0000-0000-000000000000}"/>
          </ac:spMkLst>
        </pc:spChg>
        <pc:picChg chg="mod">
          <ac:chgData name="Janosik Jiri" userId="d0a73f0a-926e-4434-8a5f-ee4b168c8f8b" providerId="ADAL" clId="{5EA82415-E00F-4B06-8383-814AB6E8D1A3}" dt="2023-06-04T11:17:28.053" v="1895" actId="692"/>
          <ac:picMkLst>
            <pc:docMk/>
            <pc:sldMk cId="808978101" sldId="277"/>
            <ac:picMk id="5" creationId="{00000000-0000-0000-0000-000000000000}"/>
          </ac:picMkLst>
        </pc:picChg>
      </pc:sldChg>
      <pc:sldChg chg="addSp delSp modSp mod">
        <pc:chgData name="Janosik Jiri" userId="d0a73f0a-926e-4434-8a5f-ee4b168c8f8b" providerId="ADAL" clId="{5EA82415-E00F-4B06-8383-814AB6E8D1A3}" dt="2023-06-04T11:22:08.705" v="1927" actId="1076"/>
        <pc:sldMkLst>
          <pc:docMk/>
          <pc:sldMk cId="1962249498" sldId="278"/>
        </pc:sldMkLst>
        <pc:spChg chg="del mod">
          <ac:chgData name="Janosik Jiri" userId="d0a73f0a-926e-4434-8a5f-ee4b168c8f8b" providerId="ADAL" clId="{5EA82415-E00F-4B06-8383-814AB6E8D1A3}" dt="2023-06-04T11:21:41.748" v="1923"/>
          <ac:spMkLst>
            <pc:docMk/>
            <pc:sldMk cId="1962249498" sldId="278"/>
            <ac:spMk id="4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0:43:51.251" v="1583" actId="207"/>
          <ac:spMkLst>
            <pc:docMk/>
            <pc:sldMk cId="1962249498" sldId="278"/>
            <ac:spMk id="5" creationId="{57FEDF58-849D-E854-6ABF-943B89278214}"/>
          </ac:spMkLst>
        </pc:spChg>
        <pc:spChg chg="add mod">
          <ac:chgData name="Janosik Jiri" userId="d0a73f0a-926e-4434-8a5f-ee4b168c8f8b" providerId="ADAL" clId="{5EA82415-E00F-4B06-8383-814AB6E8D1A3}" dt="2023-06-04T11:18:48.433" v="1903" actId="1076"/>
          <ac:spMkLst>
            <pc:docMk/>
            <pc:sldMk cId="1962249498" sldId="278"/>
            <ac:spMk id="6" creationId="{F42D5298-C945-91D2-837C-981449CCDF4C}"/>
          </ac:spMkLst>
        </pc:spChg>
        <pc:spChg chg="mod">
          <ac:chgData name="Janosik Jiri" userId="d0a73f0a-926e-4434-8a5f-ee4b168c8f8b" providerId="ADAL" clId="{5EA82415-E00F-4B06-8383-814AB6E8D1A3}" dt="2023-06-04T11:18:58.249" v="1904" actId="1076"/>
          <ac:spMkLst>
            <pc:docMk/>
            <pc:sldMk cId="1962249498" sldId="278"/>
            <ac:spMk id="8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1:22:08.705" v="1927" actId="1076"/>
          <ac:spMkLst>
            <pc:docMk/>
            <pc:sldMk cId="1962249498" sldId="278"/>
            <ac:spMk id="9" creationId="{5EAF63AD-8945-7F7D-EE85-137B18FDEFAA}"/>
          </ac:spMkLst>
        </pc:spChg>
        <pc:picChg chg="mod">
          <ac:chgData name="Janosik Jiri" userId="d0a73f0a-926e-4434-8a5f-ee4b168c8f8b" providerId="ADAL" clId="{5EA82415-E00F-4B06-8383-814AB6E8D1A3}" dt="2023-06-04T11:22:03.571" v="1926" actId="1076"/>
          <ac:picMkLst>
            <pc:docMk/>
            <pc:sldMk cId="1962249498" sldId="278"/>
            <ac:picMk id="3" creationId="{00000000-0000-0000-0000-000000000000}"/>
          </ac:picMkLst>
        </pc:picChg>
        <pc:cxnChg chg="mod ord">
          <ac:chgData name="Janosik Jiri" userId="d0a73f0a-926e-4434-8a5f-ee4b168c8f8b" providerId="ADAL" clId="{5EA82415-E00F-4B06-8383-814AB6E8D1A3}" dt="2023-06-04T11:21:40.402" v="1921" actId="166"/>
          <ac:cxnSpMkLst>
            <pc:docMk/>
            <pc:sldMk cId="1962249498" sldId="278"/>
            <ac:cxnSpMk id="10" creationId="{00000000-0000-0000-0000-000000000000}"/>
          </ac:cxnSpMkLst>
        </pc:cxnChg>
      </pc:sldChg>
      <pc:sldChg chg="addSp delSp modSp mod">
        <pc:chgData name="Janosik Jiri" userId="d0a73f0a-926e-4434-8a5f-ee4b168c8f8b" providerId="ADAL" clId="{5EA82415-E00F-4B06-8383-814AB6E8D1A3}" dt="2023-06-04T08:43:17.798" v="548" actId="1076"/>
        <pc:sldMkLst>
          <pc:docMk/>
          <pc:sldMk cId="2335394790" sldId="283"/>
        </pc:sldMkLst>
        <pc:spChg chg="mod">
          <ac:chgData name="Janosik Jiri" userId="d0a73f0a-926e-4434-8a5f-ee4b168c8f8b" providerId="ADAL" clId="{5EA82415-E00F-4B06-8383-814AB6E8D1A3}" dt="2023-06-04T07:27:54.767" v="3" actId="1076"/>
          <ac:spMkLst>
            <pc:docMk/>
            <pc:sldMk cId="2335394790" sldId="283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08:43:17.798" v="548" actId="1076"/>
          <ac:spMkLst>
            <pc:docMk/>
            <pc:sldMk cId="2335394790" sldId="283"/>
            <ac:spMk id="8" creationId="{00000000-0000-0000-0000-000000000000}"/>
          </ac:spMkLst>
        </pc:spChg>
        <pc:graphicFrameChg chg="mod">
          <ac:chgData name="Janosik Jiri" userId="d0a73f0a-926e-4434-8a5f-ee4b168c8f8b" providerId="ADAL" clId="{5EA82415-E00F-4B06-8383-814AB6E8D1A3}" dt="2023-06-04T08:42:50.056" v="544" actId="1076"/>
          <ac:graphicFrameMkLst>
            <pc:docMk/>
            <pc:sldMk cId="2335394790" sldId="283"/>
            <ac:graphicFrameMk id="4" creationId="{00000000-0000-0000-0000-000000000000}"/>
          </ac:graphicFrameMkLst>
        </pc:graphicFrameChg>
        <pc:graphicFrameChg chg="mod modGraphic">
          <ac:chgData name="Janosik Jiri" userId="d0a73f0a-926e-4434-8a5f-ee4b168c8f8b" providerId="ADAL" clId="{5EA82415-E00F-4B06-8383-814AB6E8D1A3}" dt="2023-06-04T08:43:04.511" v="546" actId="1076"/>
          <ac:graphicFrameMkLst>
            <pc:docMk/>
            <pc:sldMk cId="2335394790" sldId="283"/>
            <ac:graphicFrameMk id="5" creationId="{00000000-0000-0000-0000-000000000000}"/>
          </ac:graphicFrameMkLst>
        </pc:graphicFrameChg>
        <pc:graphicFrameChg chg="mod modGraphic">
          <ac:chgData name="Janosik Jiri" userId="d0a73f0a-926e-4434-8a5f-ee4b168c8f8b" providerId="ADAL" clId="{5EA82415-E00F-4B06-8383-814AB6E8D1A3}" dt="2023-06-04T08:43:11.578" v="547" actId="1076"/>
          <ac:graphicFrameMkLst>
            <pc:docMk/>
            <pc:sldMk cId="2335394790" sldId="283"/>
            <ac:graphicFrameMk id="6" creationId="{00000000-0000-0000-0000-000000000000}"/>
          </ac:graphicFrameMkLst>
        </pc:graphicFrameChg>
        <pc:graphicFrameChg chg="add del mod">
          <ac:chgData name="Janosik Jiri" userId="d0a73f0a-926e-4434-8a5f-ee4b168c8f8b" providerId="ADAL" clId="{5EA82415-E00F-4B06-8383-814AB6E8D1A3}" dt="2023-06-04T08:14:57.758" v="136"/>
          <ac:graphicFrameMkLst>
            <pc:docMk/>
            <pc:sldMk cId="2335394790" sldId="283"/>
            <ac:graphicFrameMk id="7" creationId="{D662358C-C4D6-95F3-A805-BFEEB73C6209}"/>
          </ac:graphicFrameMkLst>
        </pc:graphicFrameChg>
      </pc:sldChg>
      <pc:sldChg chg="modSp mod">
        <pc:chgData name="Janosik Jiri" userId="d0a73f0a-926e-4434-8a5f-ee4b168c8f8b" providerId="ADAL" clId="{5EA82415-E00F-4B06-8383-814AB6E8D1A3}" dt="2023-06-04T08:52:56.696" v="552" actId="14100"/>
        <pc:sldMkLst>
          <pc:docMk/>
          <pc:sldMk cId="710901422" sldId="284"/>
        </pc:sldMkLst>
        <pc:spChg chg="mod">
          <ac:chgData name="Janosik Jiri" userId="d0a73f0a-926e-4434-8a5f-ee4b168c8f8b" providerId="ADAL" clId="{5EA82415-E00F-4B06-8383-814AB6E8D1A3}" dt="2023-06-04T08:27:49.857" v="470" actId="1076"/>
          <ac:spMkLst>
            <pc:docMk/>
            <pc:sldMk cId="710901422" sldId="284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08:43:44.203" v="549" actId="1076"/>
          <ac:spMkLst>
            <pc:docMk/>
            <pc:sldMk cId="710901422" sldId="284"/>
            <ac:spMk id="7" creationId="{00000000-0000-0000-0000-000000000000}"/>
          </ac:spMkLst>
        </pc:spChg>
        <pc:graphicFrameChg chg="mod modGraphic">
          <ac:chgData name="Janosik Jiri" userId="d0a73f0a-926e-4434-8a5f-ee4b168c8f8b" providerId="ADAL" clId="{5EA82415-E00F-4B06-8383-814AB6E8D1A3}" dt="2023-06-04T08:27:45.202" v="469" actId="1076"/>
          <ac:graphicFrameMkLst>
            <pc:docMk/>
            <pc:sldMk cId="710901422" sldId="284"/>
            <ac:graphicFrameMk id="3" creationId="{00000000-0000-0000-0000-000000000000}"/>
          </ac:graphicFrameMkLst>
        </pc:graphicFrameChg>
        <pc:graphicFrameChg chg="mod">
          <ac:chgData name="Janosik Jiri" userId="d0a73f0a-926e-4434-8a5f-ee4b168c8f8b" providerId="ADAL" clId="{5EA82415-E00F-4B06-8383-814AB6E8D1A3}" dt="2023-06-04T08:43:56.107" v="550" actId="1076"/>
          <ac:graphicFrameMkLst>
            <pc:docMk/>
            <pc:sldMk cId="710901422" sldId="284"/>
            <ac:graphicFrameMk id="4" creationId="{00000000-0000-0000-0000-000000000000}"/>
          </ac:graphicFrameMkLst>
        </pc:graphicFrameChg>
        <pc:graphicFrameChg chg="mod modGraphic">
          <ac:chgData name="Janosik Jiri" userId="d0a73f0a-926e-4434-8a5f-ee4b168c8f8b" providerId="ADAL" clId="{5EA82415-E00F-4B06-8383-814AB6E8D1A3}" dt="2023-06-04T08:52:56.696" v="552" actId="14100"/>
          <ac:graphicFrameMkLst>
            <pc:docMk/>
            <pc:sldMk cId="710901422" sldId="284"/>
            <ac:graphicFrameMk id="5" creationId="{00000000-0000-0000-0000-000000000000}"/>
          </ac:graphicFrameMkLst>
        </pc:graphicFrameChg>
        <pc:graphicFrameChg chg="mod modGraphic">
          <ac:chgData name="Janosik Jiri" userId="d0a73f0a-926e-4434-8a5f-ee4b168c8f8b" providerId="ADAL" clId="{5EA82415-E00F-4B06-8383-814AB6E8D1A3}" dt="2023-06-04T08:52:53.188" v="551" actId="1076"/>
          <ac:graphicFrameMkLst>
            <pc:docMk/>
            <pc:sldMk cId="710901422" sldId="284"/>
            <ac:graphicFrameMk id="6" creationId="{00000000-0000-0000-0000-000000000000}"/>
          </ac:graphicFrameMkLst>
        </pc:graphicFrameChg>
      </pc:sldChg>
      <pc:sldChg chg="modSp mod">
        <pc:chgData name="Janosik Jiri" userId="d0a73f0a-926e-4434-8a5f-ee4b168c8f8b" providerId="ADAL" clId="{5EA82415-E00F-4B06-8383-814AB6E8D1A3}" dt="2023-06-04T12:49:43.698" v="2866" actId="1076"/>
        <pc:sldMkLst>
          <pc:docMk/>
          <pc:sldMk cId="624292108" sldId="288"/>
        </pc:sldMkLst>
        <pc:spChg chg="mod">
          <ac:chgData name="Janosik Jiri" userId="d0a73f0a-926e-4434-8a5f-ee4b168c8f8b" providerId="ADAL" clId="{5EA82415-E00F-4B06-8383-814AB6E8D1A3}" dt="2023-06-04T12:07:51.377" v="2248" actId="115"/>
          <ac:spMkLst>
            <pc:docMk/>
            <pc:sldMk cId="624292108" sldId="288"/>
            <ac:spMk id="3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49:43.698" v="2866" actId="1076"/>
          <ac:spMkLst>
            <pc:docMk/>
            <pc:sldMk cId="624292108" sldId="288"/>
            <ac:spMk id="6" creationId="{00000000-0000-0000-0000-000000000000}"/>
          </ac:spMkLst>
        </pc:spChg>
      </pc:sldChg>
      <pc:sldChg chg="modSp mod">
        <pc:chgData name="Janosik Jiri" userId="d0a73f0a-926e-4434-8a5f-ee4b168c8f8b" providerId="ADAL" clId="{5EA82415-E00F-4B06-8383-814AB6E8D1A3}" dt="2023-06-04T12:49:33.715" v="2865" actId="1076"/>
        <pc:sldMkLst>
          <pc:docMk/>
          <pc:sldMk cId="940716574" sldId="289"/>
        </pc:sldMkLst>
        <pc:spChg chg="mod">
          <ac:chgData name="Janosik Jiri" userId="d0a73f0a-926e-4434-8a5f-ee4b168c8f8b" providerId="ADAL" clId="{5EA82415-E00F-4B06-8383-814AB6E8D1A3}" dt="2023-06-04T12:21:25.929" v="2367" actId="1076"/>
          <ac:spMkLst>
            <pc:docMk/>
            <pc:sldMk cId="940716574" sldId="289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21:19.443" v="2365" actId="1076"/>
          <ac:spMkLst>
            <pc:docMk/>
            <pc:sldMk cId="940716574" sldId="289"/>
            <ac:spMk id="5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49:33.715" v="2865" actId="1076"/>
          <ac:spMkLst>
            <pc:docMk/>
            <pc:sldMk cId="940716574" sldId="289"/>
            <ac:spMk id="8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20:25.848" v="2361" actId="20577"/>
          <ac:spMkLst>
            <pc:docMk/>
            <pc:sldMk cId="940716574" sldId="289"/>
            <ac:spMk id="9" creationId="{00000000-0000-0000-0000-000000000000}"/>
          </ac:spMkLst>
        </pc:spChg>
      </pc:sldChg>
      <pc:sldChg chg="modSp mod">
        <pc:chgData name="Janosik Jiri" userId="d0a73f0a-926e-4434-8a5f-ee4b168c8f8b" providerId="ADAL" clId="{5EA82415-E00F-4B06-8383-814AB6E8D1A3}" dt="2023-06-04T12:53:59.426" v="2907" actId="20577"/>
        <pc:sldMkLst>
          <pc:docMk/>
          <pc:sldMk cId="3413607638" sldId="290"/>
        </pc:sldMkLst>
        <pc:spChg chg="mod">
          <ac:chgData name="Janosik Jiri" userId="d0a73f0a-926e-4434-8a5f-ee4b168c8f8b" providerId="ADAL" clId="{5EA82415-E00F-4B06-8383-814AB6E8D1A3}" dt="2023-06-04T07:45:44.790" v="18" actId="20577"/>
          <ac:spMkLst>
            <pc:docMk/>
            <pc:sldMk cId="3413607638" sldId="290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2:53:59.426" v="2907" actId="20577"/>
          <ac:spMkLst>
            <pc:docMk/>
            <pc:sldMk cId="3413607638" sldId="290"/>
            <ac:spMk id="3" creationId="{00000000-0000-0000-0000-000000000000}"/>
          </ac:spMkLst>
        </pc:spChg>
      </pc:sldChg>
      <pc:sldChg chg="addSp modSp">
        <pc:chgData name="Janosik Jiri" userId="d0a73f0a-926e-4434-8a5f-ee4b168c8f8b" providerId="ADAL" clId="{5EA82415-E00F-4B06-8383-814AB6E8D1A3}" dt="2023-06-04T10:44:21.256" v="1590"/>
        <pc:sldMkLst>
          <pc:docMk/>
          <pc:sldMk cId="3633540170" sldId="292"/>
        </pc:sldMkLst>
        <pc:spChg chg="add mod">
          <ac:chgData name="Janosik Jiri" userId="d0a73f0a-926e-4434-8a5f-ee4b168c8f8b" providerId="ADAL" clId="{5EA82415-E00F-4B06-8383-814AB6E8D1A3}" dt="2023-06-04T10:44:21.256" v="1590"/>
          <ac:spMkLst>
            <pc:docMk/>
            <pc:sldMk cId="3633540170" sldId="292"/>
            <ac:spMk id="3" creationId="{FE00773F-B124-6DD5-33A0-912A9EAF3722}"/>
          </ac:spMkLst>
        </pc:spChg>
      </pc:sldChg>
      <pc:sldChg chg="addSp delSp modSp mod">
        <pc:chgData name="Janosik Jiri" userId="d0a73f0a-926e-4434-8a5f-ee4b168c8f8b" providerId="ADAL" clId="{5EA82415-E00F-4B06-8383-814AB6E8D1A3}" dt="2023-06-04T12:08:37.454" v="2250" actId="14100"/>
        <pc:sldMkLst>
          <pc:docMk/>
          <pc:sldMk cId="2405361859" sldId="298"/>
        </pc:sldMkLst>
        <pc:spChg chg="add mod">
          <ac:chgData name="Janosik Jiri" userId="d0a73f0a-926e-4434-8a5f-ee4b168c8f8b" providerId="ADAL" clId="{5EA82415-E00F-4B06-8383-814AB6E8D1A3}" dt="2023-06-04T10:04:03.007" v="1487" actId="1076"/>
          <ac:spMkLst>
            <pc:docMk/>
            <pc:sldMk cId="2405361859" sldId="298"/>
            <ac:spMk id="3" creationId="{D2765816-7E9F-C785-1D2E-9A78CF139C0B}"/>
          </ac:spMkLst>
        </pc:spChg>
        <pc:spChg chg="add mod">
          <ac:chgData name="Janosik Jiri" userId="d0a73f0a-926e-4434-8a5f-ee4b168c8f8b" providerId="ADAL" clId="{5EA82415-E00F-4B06-8383-814AB6E8D1A3}" dt="2023-06-04T10:55:22.200" v="1635" actId="403"/>
          <ac:spMkLst>
            <pc:docMk/>
            <pc:sldMk cId="2405361859" sldId="298"/>
            <ac:spMk id="5" creationId="{08515132-B633-3896-EF8D-85E5FED4C44D}"/>
          </ac:spMkLst>
        </pc:spChg>
        <pc:spChg chg="del mod">
          <ac:chgData name="Janosik Jiri" userId="d0a73f0a-926e-4434-8a5f-ee4b168c8f8b" providerId="ADAL" clId="{5EA82415-E00F-4B06-8383-814AB6E8D1A3}" dt="2023-06-04T09:28:21.778" v="1413" actId="478"/>
          <ac:spMkLst>
            <pc:docMk/>
            <pc:sldMk cId="2405361859" sldId="298"/>
            <ac:spMk id="7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09:17:01.917" v="1263" actId="1076"/>
          <ac:spMkLst>
            <pc:docMk/>
            <pc:sldMk cId="2405361859" sldId="298"/>
            <ac:spMk id="8" creationId="{00000000-0000-0000-0000-000000000000}"/>
          </ac:spMkLst>
        </pc:spChg>
        <pc:spChg chg="del mod">
          <ac:chgData name="Janosik Jiri" userId="d0a73f0a-926e-4434-8a5f-ee4b168c8f8b" providerId="ADAL" clId="{5EA82415-E00F-4B06-8383-814AB6E8D1A3}" dt="2023-06-04T09:30:56.258" v="1474"/>
          <ac:spMkLst>
            <pc:docMk/>
            <pc:sldMk cId="2405361859" sldId="298"/>
            <ac:spMk id="9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0:00:13.061" v="1484" actId="14100"/>
          <ac:spMkLst>
            <pc:docMk/>
            <pc:sldMk cId="2405361859" sldId="298"/>
            <ac:spMk id="10" creationId="{584C89B7-B9CE-CC02-52B7-0FAF6D7AE7AF}"/>
          </ac:spMkLst>
        </pc:spChg>
        <pc:spChg chg="add mod">
          <ac:chgData name="Janosik Jiri" userId="d0a73f0a-926e-4434-8a5f-ee4b168c8f8b" providerId="ADAL" clId="{5EA82415-E00F-4B06-8383-814AB6E8D1A3}" dt="2023-06-04T10:43:43.242" v="1582" actId="207"/>
          <ac:spMkLst>
            <pc:docMk/>
            <pc:sldMk cId="2405361859" sldId="298"/>
            <ac:spMk id="12" creationId="{8C40B5FD-2E0C-45DF-F0C6-1B391F3FF8AA}"/>
          </ac:spMkLst>
        </pc:spChg>
        <pc:picChg chg="mod">
          <ac:chgData name="Janosik Jiri" userId="d0a73f0a-926e-4434-8a5f-ee4b168c8f8b" providerId="ADAL" clId="{5EA82415-E00F-4B06-8383-814AB6E8D1A3}" dt="2023-06-04T11:17:56.160" v="1896" actId="692"/>
          <ac:picMkLst>
            <pc:docMk/>
            <pc:sldMk cId="2405361859" sldId="298"/>
            <ac:picMk id="4" creationId="{00000000-0000-0000-0000-000000000000}"/>
          </ac:picMkLst>
        </pc:picChg>
        <pc:cxnChg chg="mod">
          <ac:chgData name="Janosik Jiri" userId="d0a73f0a-926e-4434-8a5f-ee4b168c8f8b" providerId="ADAL" clId="{5EA82415-E00F-4B06-8383-814AB6E8D1A3}" dt="2023-06-04T12:08:37.454" v="2250" actId="14100"/>
          <ac:cxnSpMkLst>
            <pc:docMk/>
            <pc:sldMk cId="2405361859" sldId="298"/>
            <ac:cxnSpMk id="11" creationId="{00000000-0000-0000-0000-000000000000}"/>
          </ac:cxnSpMkLst>
        </pc:cxnChg>
      </pc:sldChg>
      <pc:sldChg chg="addSp modSp">
        <pc:chgData name="Janosik Jiri" userId="d0a73f0a-926e-4434-8a5f-ee4b168c8f8b" providerId="ADAL" clId="{5EA82415-E00F-4B06-8383-814AB6E8D1A3}" dt="2023-06-04T10:44:19.060" v="1589"/>
        <pc:sldMkLst>
          <pc:docMk/>
          <pc:sldMk cId="2456213222" sldId="300"/>
        </pc:sldMkLst>
        <pc:spChg chg="add mod">
          <ac:chgData name="Janosik Jiri" userId="d0a73f0a-926e-4434-8a5f-ee4b168c8f8b" providerId="ADAL" clId="{5EA82415-E00F-4B06-8383-814AB6E8D1A3}" dt="2023-06-04T10:44:19.060" v="1589"/>
          <ac:spMkLst>
            <pc:docMk/>
            <pc:sldMk cId="2456213222" sldId="300"/>
            <ac:spMk id="11" creationId="{4425067C-A8B7-6885-9981-857E3AF6D8FF}"/>
          </ac:spMkLst>
        </pc:spChg>
      </pc:sldChg>
      <pc:sldChg chg="addSp modSp mod">
        <pc:chgData name="Janosik Jiri" userId="d0a73f0a-926e-4434-8a5f-ee4b168c8f8b" providerId="ADAL" clId="{5EA82415-E00F-4B06-8383-814AB6E8D1A3}" dt="2023-06-04T12:11:18.378" v="2260" actId="207"/>
        <pc:sldMkLst>
          <pc:docMk/>
          <pc:sldMk cId="1269158078" sldId="302"/>
        </pc:sldMkLst>
        <pc:spChg chg="add mod">
          <ac:chgData name="Janosik Jiri" userId="d0a73f0a-926e-4434-8a5f-ee4b168c8f8b" providerId="ADAL" clId="{5EA82415-E00F-4B06-8383-814AB6E8D1A3}" dt="2023-06-04T10:44:05.507" v="1586"/>
          <ac:spMkLst>
            <pc:docMk/>
            <pc:sldMk cId="1269158078" sldId="302"/>
            <ac:spMk id="4" creationId="{EE1CF4D5-4A85-4352-FEE7-852B3186D136}"/>
          </ac:spMkLst>
        </pc:spChg>
        <pc:spChg chg="add mod">
          <ac:chgData name="Janosik Jiri" userId="d0a73f0a-926e-4434-8a5f-ee4b168c8f8b" providerId="ADAL" clId="{5EA82415-E00F-4B06-8383-814AB6E8D1A3}" dt="2023-06-04T12:10:10.331" v="2256" actId="692"/>
          <ac:spMkLst>
            <pc:docMk/>
            <pc:sldMk cId="1269158078" sldId="302"/>
            <ac:spMk id="5" creationId="{ABA4AFF6-12D3-8007-E8DF-4EF64788E7B5}"/>
          </ac:spMkLst>
        </pc:spChg>
        <pc:spChg chg="mod">
          <ac:chgData name="Janosik Jiri" userId="d0a73f0a-926e-4434-8a5f-ee4b168c8f8b" providerId="ADAL" clId="{5EA82415-E00F-4B06-8383-814AB6E8D1A3}" dt="2023-06-04T12:11:18.378" v="2260" actId="207"/>
          <ac:spMkLst>
            <pc:docMk/>
            <pc:sldMk cId="1269158078" sldId="302"/>
            <ac:spMk id="8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2:10:17.746" v="2257" actId="571"/>
          <ac:spMkLst>
            <pc:docMk/>
            <pc:sldMk cId="1269158078" sldId="302"/>
            <ac:spMk id="12" creationId="{3561E2D5-1C76-91DB-67B1-45FFD10F0720}"/>
          </ac:spMkLst>
        </pc:spChg>
        <pc:picChg chg="mod">
          <ac:chgData name="Janosik Jiri" userId="d0a73f0a-926e-4434-8a5f-ee4b168c8f8b" providerId="ADAL" clId="{5EA82415-E00F-4B06-8383-814AB6E8D1A3}" dt="2023-06-04T11:19:43.541" v="1908" actId="14861"/>
          <ac:picMkLst>
            <pc:docMk/>
            <pc:sldMk cId="1269158078" sldId="302"/>
            <ac:picMk id="3" creationId="{00000000-0000-0000-0000-000000000000}"/>
          </ac:picMkLst>
        </pc:picChg>
        <pc:picChg chg="mod">
          <ac:chgData name="Janosik Jiri" userId="d0a73f0a-926e-4434-8a5f-ee4b168c8f8b" providerId="ADAL" clId="{5EA82415-E00F-4B06-8383-814AB6E8D1A3}" dt="2023-06-04T11:19:48.776" v="1910" actId="14861"/>
          <ac:picMkLst>
            <pc:docMk/>
            <pc:sldMk cId="1269158078" sldId="302"/>
            <ac:picMk id="6" creationId="{00000000-0000-0000-0000-000000000000}"/>
          </ac:picMkLst>
        </pc:picChg>
      </pc:sldChg>
      <pc:sldChg chg="addSp modSp mod">
        <pc:chgData name="Janosik Jiri" userId="d0a73f0a-926e-4434-8a5f-ee4b168c8f8b" providerId="ADAL" clId="{5EA82415-E00F-4B06-8383-814AB6E8D1A3}" dt="2023-06-04T11:34:52.983" v="2009" actId="20577"/>
        <pc:sldMkLst>
          <pc:docMk/>
          <pc:sldMk cId="3343453423" sldId="304"/>
        </pc:sldMkLst>
        <pc:spChg chg="mod">
          <ac:chgData name="Janosik Jiri" userId="d0a73f0a-926e-4434-8a5f-ee4b168c8f8b" providerId="ADAL" clId="{5EA82415-E00F-4B06-8383-814AB6E8D1A3}" dt="2023-06-04T11:32:08.082" v="1971" actId="115"/>
          <ac:spMkLst>
            <pc:docMk/>
            <pc:sldMk cId="3343453423" sldId="304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1:34:52.983" v="2009" actId="20577"/>
          <ac:spMkLst>
            <pc:docMk/>
            <pc:sldMk cId="3343453423" sldId="304"/>
            <ac:spMk id="3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0:44:08.312" v="1587"/>
          <ac:spMkLst>
            <pc:docMk/>
            <pc:sldMk cId="3343453423" sldId="304"/>
            <ac:spMk id="4" creationId="{07CCD5C1-773D-88C8-A479-8F4AF55D3441}"/>
          </ac:spMkLst>
        </pc:spChg>
        <pc:spChg chg="mod">
          <ac:chgData name="Janosik Jiri" userId="d0a73f0a-926e-4434-8a5f-ee4b168c8f8b" providerId="ADAL" clId="{5EA82415-E00F-4B06-8383-814AB6E8D1A3}" dt="2023-06-04T11:29:51.033" v="1951" actId="20577"/>
          <ac:spMkLst>
            <pc:docMk/>
            <pc:sldMk cId="3343453423" sldId="304"/>
            <ac:spMk id="6" creationId="{00000000-0000-0000-0000-000000000000}"/>
          </ac:spMkLst>
        </pc:spChg>
      </pc:sldChg>
      <pc:sldChg chg="addSp modSp mod">
        <pc:chgData name="Janosik Jiri" userId="d0a73f0a-926e-4434-8a5f-ee4b168c8f8b" providerId="ADAL" clId="{5EA82415-E00F-4B06-8383-814AB6E8D1A3}" dt="2023-06-04T11:34:06.329" v="2004" actId="20577"/>
        <pc:sldMkLst>
          <pc:docMk/>
          <pc:sldMk cId="678354829" sldId="305"/>
        </pc:sldMkLst>
        <pc:spChg chg="mod">
          <ac:chgData name="Janosik Jiri" userId="d0a73f0a-926e-4434-8a5f-ee4b168c8f8b" providerId="ADAL" clId="{5EA82415-E00F-4B06-8383-814AB6E8D1A3}" dt="2023-06-04T11:32:13.905" v="1972" actId="115"/>
          <ac:spMkLst>
            <pc:docMk/>
            <pc:sldMk cId="678354829" sldId="305"/>
            <ac:spMk id="2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1:33:34.672" v="1995" actId="20577"/>
          <ac:spMkLst>
            <pc:docMk/>
            <pc:sldMk cId="678354829" sldId="305"/>
            <ac:spMk id="3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1:33:47.195" v="2000" actId="20577"/>
          <ac:spMkLst>
            <pc:docMk/>
            <pc:sldMk cId="678354829" sldId="305"/>
            <ac:spMk id="4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1:34:06.329" v="2004" actId="20577"/>
          <ac:spMkLst>
            <pc:docMk/>
            <pc:sldMk cId="678354829" sldId="305"/>
            <ac:spMk id="6" creationId="{00000000-0000-0000-0000-000000000000}"/>
          </ac:spMkLst>
        </pc:spChg>
        <pc:spChg chg="mod">
          <ac:chgData name="Janosik Jiri" userId="d0a73f0a-926e-4434-8a5f-ee4b168c8f8b" providerId="ADAL" clId="{5EA82415-E00F-4B06-8383-814AB6E8D1A3}" dt="2023-06-04T11:32:44.886" v="1976" actId="1076"/>
          <ac:spMkLst>
            <pc:docMk/>
            <pc:sldMk cId="678354829" sldId="305"/>
            <ac:spMk id="7" creationId="{00000000-0000-0000-0000-000000000000}"/>
          </ac:spMkLst>
        </pc:spChg>
        <pc:spChg chg="add mod">
          <ac:chgData name="Janosik Jiri" userId="d0a73f0a-926e-4434-8a5f-ee4b168c8f8b" providerId="ADAL" clId="{5EA82415-E00F-4B06-8383-814AB6E8D1A3}" dt="2023-06-04T10:44:10.291" v="1588"/>
          <ac:spMkLst>
            <pc:docMk/>
            <pc:sldMk cId="678354829" sldId="305"/>
            <ac:spMk id="8" creationId="{8D93F267-A56A-4DD4-8961-31D6B68F4461}"/>
          </ac:spMkLst>
        </pc:spChg>
      </pc:sldChg>
      <pc:sldChg chg="modSp mod">
        <pc:chgData name="Janosik Jiri" userId="d0a73f0a-926e-4434-8a5f-ee4b168c8f8b" providerId="ADAL" clId="{5EA82415-E00F-4B06-8383-814AB6E8D1A3}" dt="2023-06-04T12:45:34.138" v="2864" actId="1076"/>
        <pc:sldMkLst>
          <pc:docMk/>
          <pc:sldMk cId="1757495185" sldId="306"/>
        </pc:sldMkLst>
        <pc:graphicFrameChg chg="mod modGraphic">
          <ac:chgData name="Janosik Jiri" userId="d0a73f0a-926e-4434-8a5f-ee4b168c8f8b" providerId="ADAL" clId="{5EA82415-E00F-4B06-8383-814AB6E8D1A3}" dt="2023-06-04T12:45:34.138" v="2864" actId="1076"/>
          <ac:graphicFrameMkLst>
            <pc:docMk/>
            <pc:sldMk cId="1757495185" sldId="306"/>
            <ac:graphicFrameMk id="11" creationId="{00000000-0000-0000-0000-000000000000}"/>
          </ac:graphicFrameMkLst>
        </pc:graphicFrameChg>
        <pc:graphicFrameChg chg="mod modGraphic">
          <ac:chgData name="Janosik Jiri" userId="d0a73f0a-926e-4434-8a5f-ee4b168c8f8b" providerId="ADAL" clId="{5EA82415-E00F-4B06-8383-814AB6E8D1A3}" dt="2023-06-04T12:45:24.913" v="2863" actId="1076"/>
          <ac:graphicFrameMkLst>
            <pc:docMk/>
            <pc:sldMk cId="1757495185" sldId="306"/>
            <ac:graphicFrameMk id="12" creationId="{00000000-0000-0000-0000-000000000000}"/>
          </ac:graphicFrameMkLst>
        </pc:graphicFrameChg>
      </pc:sldChg>
      <pc:sldChg chg="addSp delSp modSp mod">
        <pc:chgData name="Janosik Jiri" userId="d0a73f0a-926e-4434-8a5f-ee4b168c8f8b" providerId="ADAL" clId="{5EA82415-E00F-4B06-8383-814AB6E8D1A3}" dt="2023-06-04T12:33:56.006" v="2779" actId="20577"/>
        <pc:sldMkLst>
          <pc:docMk/>
          <pc:sldMk cId="1840122380" sldId="307"/>
        </pc:sldMkLst>
        <pc:graphicFrameChg chg="add del mod modGraphic">
          <ac:chgData name="Janosik Jiri" userId="d0a73f0a-926e-4434-8a5f-ee4b168c8f8b" providerId="ADAL" clId="{5EA82415-E00F-4B06-8383-814AB6E8D1A3}" dt="2023-06-04T12:33:08.010" v="2710" actId="1076"/>
          <ac:graphicFrameMkLst>
            <pc:docMk/>
            <pc:sldMk cId="1840122380" sldId="307"/>
            <ac:graphicFrameMk id="3" creationId="{C8F2B1EC-57CD-919F-790B-78DE1110A12D}"/>
          </ac:graphicFrameMkLst>
        </pc:graphicFrameChg>
        <pc:graphicFrameChg chg="mod modGraphic">
          <ac:chgData name="Janosik Jiri" userId="d0a73f0a-926e-4434-8a5f-ee4b168c8f8b" providerId="ADAL" clId="{5EA82415-E00F-4B06-8383-814AB6E8D1A3}" dt="2023-06-04T12:33:56.006" v="2779" actId="20577"/>
          <ac:graphicFrameMkLst>
            <pc:docMk/>
            <pc:sldMk cId="1840122380" sldId="307"/>
            <ac:graphicFrameMk id="6" creationId="{00000000-0000-0000-0000-000000000000}"/>
          </ac:graphicFrameMkLst>
        </pc:graphicFrameChg>
      </pc:sldChg>
      <pc:sldChg chg="modSp mod">
        <pc:chgData name="Janosik Jiri" userId="d0a73f0a-926e-4434-8a5f-ee4b168c8f8b" providerId="ADAL" clId="{5EA82415-E00F-4B06-8383-814AB6E8D1A3}" dt="2023-06-04T12:42:45.023" v="2781" actId="1076"/>
        <pc:sldMkLst>
          <pc:docMk/>
          <pc:sldMk cId="2339814646" sldId="308"/>
        </pc:sldMkLst>
        <pc:graphicFrameChg chg="mod modGraphic">
          <ac:chgData name="Janosik Jiri" userId="d0a73f0a-926e-4434-8a5f-ee4b168c8f8b" providerId="ADAL" clId="{5EA82415-E00F-4B06-8383-814AB6E8D1A3}" dt="2023-06-04T12:42:45.023" v="2781" actId="1076"/>
          <ac:graphicFrameMkLst>
            <pc:docMk/>
            <pc:sldMk cId="2339814646" sldId="308"/>
            <ac:graphicFrameMk id="6" creationId="{00000000-0000-0000-0000-000000000000}"/>
          </ac:graphicFrameMkLst>
        </pc:graphicFrameChg>
      </pc:sldChg>
      <pc:sldChg chg="modSp mod">
        <pc:chgData name="Janosik Jiri" userId="d0a73f0a-926e-4434-8a5f-ee4b168c8f8b" providerId="ADAL" clId="{5EA82415-E00F-4B06-8383-814AB6E8D1A3}" dt="2023-06-04T12:44:46.982" v="2862" actId="20577"/>
        <pc:sldMkLst>
          <pc:docMk/>
          <pc:sldMk cId="440877426" sldId="311"/>
        </pc:sldMkLst>
        <pc:graphicFrameChg chg="mod">
          <ac:chgData name="Janosik Jiri" userId="d0a73f0a-926e-4434-8a5f-ee4b168c8f8b" providerId="ADAL" clId="{5EA82415-E00F-4B06-8383-814AB6E8D1A3}" dt="2023-06-04T12:44:00.285" v="2791" actId="1076"/>
          <ac:graphicFrameMkLst>
            <pc:docMk/>
            <pc:sldMk cId="440877426" sldId="311"/>
            <ac:graphicFrameMk id="6" creationId="{00000000-0000-0000-0000-000000000000}"/>
          </ac:graphicFrameMkLst>
        </pc:graphicFrameChg>
        <pc:graphicFrameChg chg="mod modGraphic">
          <ac:chgData name="Janosik Jiri" userId="d0a73f0a-926e-4434-8a5f-ee4b168c8f8b" providerId="ADAL" clId="{5EA82415-E00F-4B06-8383-814AB6E8D1A3}" dt="2023-06-04T12:44:46.982" v="2862" actId="20577"/>
          <ac:graphicFrameMkLst>
            <pc:docMk/>
            <pc:sldMk cId="440877426" sldId="311"/>
            <ac:graphicFrameMk id="7" creationId="{00000000-0000-0000-0000-000000000000}"/>
          </ac:graphicFrameMkLst>
        </pc:graphicFrameChg>
        <pc:graphicFrameChg chg="mod">
          <ac:chgData name="Janosik Jiri" userId="d0a73f0a-926e-4434-8a5f-ee4b168c8f8b" providerId="ADAL" clId="{5EA82415-E00F-4B06-8383-814AB6E8D1A3}" dt="2023-06-04T12:44:07.478" v="2793" actId="1076"/>
          <ac:graphicFrameMkLst>
            <pc:docMk/>
            <pc:sldMk cId="440877426" sldId="311"/>
            <ac:graphicFrameMk id="9" creationId="{00000000-0000-0000-0000-000000000000}"/>
          </ac:graphicFrameMkLst>
        </pc:graphicFrameChg>
      </pc:sldChg>
      <pc:sldChg chg="addSp delSp modSp new mod">
        <pc:chgData name="Janosik Jiri" userId="d0a73f0a-926e-4434-8a5f-ee4b168c8f8b" providerId="ADAL" clId="{5EA82415-E00F-4B06-8383-814AB6E8D1A3}" dt="2023-06-04T12:53:19.020" v="2898" actId="20577"/>
        <pc:sldMkLst>
          <pc:docMk/>
          <pc:sldMk cId="2386981310" sldId="313"/>
        </pc:sldMkLst>
        <pc:spChg chg="mod">
          <ac:chgData name="Janosik Jiri" userId="d0a73f0a-926e-4434-8a5f-ee4b168c8f8b" providerId="ADAL" clId="{5EA82415-E00F-4B06-8383-814AB6E8D1A3}" dt="2023-06-04T10:28:40.877" v="1517" actId="20577"/>
          <ac:spMkLst>
            <pc:docMk/>
            <pc:sldMk cId="2386981310" sldId="313"/>
            <ac:spMk id="2" creationId="{DC0E3CCA-3A58-A108-03D1-BE36AE40089F}"/>
          </ac:spMkLst>
        </pc:spChg>
        <pc:spChg chg="mod">
          <ac:chgData name="Janosik Jiri" userId="d0a73f0a-926e-4434-8a5f-ee4b168c8f8b" providerId="ADAL" clId="{5EA82415-E00F-4B06-8383-814AB6E8D1A3}" dt="2023-06-04T12:53:19.020" v="2898" actId="20577"/>
          <ac:spMkLst>
            <pc:docMk/>
            <pc:sldMk cId="2386981310" sldId="313"/>
            <ac:spMk id="3" creationId="{E5443BE9-D76B-1A93-C60E-A0B1CE31822B}"/>
          </ac:spMkLst>
        </pc:spChg>
        <pc:spChg chg="add del mod">
          <ac:chgData name="Janosik Jiri" userId="d0a73f0a-926e-4434-8a5f-ee4b168c8f8b" providerId="ADAL" clId="{5EA82415-E00F-4B06-8383-814AB6E8D1A3}" dt="2023-06-04T10:27:31.721" v="1514" actId="478"/>
          <ac:spMkLst>
            <pc:docMk/>
            <pc:sldMk cId="2386981310" sldId="313"/>
            <ac:spMk id="6" creationId="{D06E1CFB-E43F-319A-4445-F894AC13A176}"/>
          </ac:spMkLst>
        </pc:spChg>
        <pc:spChg chg="add del mod">
          <ac:chgData name="Janosik Jiri" userId="d0a73f0a-926e-4434-8a5f-ee4b168c8f8b" providerId="ADAL" clId="{5EA82415-E00F-4B06-8383-814AB6E8D1A3}" dt="2023-06-04T10:40:28.848" v="1530" actId="478"/>
          <ac:spMkLst>
            <pc:docMk/>
            <pc:sldMk cId="2386981310" sldId="313"/>
            <ac:spMk id="7" creationId="{98F1C67B-B92A-A257-81A0-C91AD946A83C}"/>
          </ac:spMkLst>
        </pc:spChg>
        <pc:spChg chg="add del mod">
          <ac:chgData name="Janosik Jiri" userId="d0a73f0a-926e-4434-8a5f-ee4b168c8f8b" providerId="ADAL" clId="{5EA82415-E00F-4B06-8383-814AB6E8D1A3}" dt="2023-06-04T10:40:29.931" v="1531" actId="478"/>
          <ac:spMkLst>
            <pc:docMk/>
            <pc:sldMk cId="2386981310" sldId="313"/>
            <ac:spMk id="8" creationId="{648922A9-2355-1CFD-D85F-5E5D6299F7E0}"/>
          </ac:spMkLst>
        </pc:spChg>
        <pc:spChg chg="add mod">
          <ac:chgData name="Janosik Jiri" userId="d0a73f0a-926e-4434-8a5f-ee4b168c8f8b" providerId="ADAL" clId="{5EA82415-E00F-4B06-8383-814AB6E8D1A3}" dt="2023-06-04T10:44:41.749" v="1591" actId="14100"/>
          <ac:spMkLst>
            <pc:docMk/>
            <pc:sldMk cId="2386981310" sldId="313"/>
            <ac:spMk id="9" creationId="{C5CF65BC-C82F-9BB6-BD82-0A20FB0C8350}"/>
          </ac:spMkLst>
        </pc:spChg>
        <pc:spChg chg="add mod">
          <ac:chgData name="Janosik Jiri" userId="d0a73f0a-926e-4434-8a5f-ee4b168c8f8b" providerId="ADAL" clId="{5EA82415-E00F-4B06-8383-814AB6E8D1A3}" dt="2023-06-04T10:44:41.749" v="1591" actId="14100"/>
          <ac:spMkLst>
            <pc:docMk/>
            <pc:sldMk cId="2386981310" sldId="313"/>
            <ac:spMk id="10" creationId="{904E049E-CFA4-B6EF-330A-02B92448C59A}"/>
          </ac:spMkLst>
        </pc:spChg>
        <pc:spChg chg="add mod">
          <ac:chgData name="Janosik Jiri" userId="d0a73f0a-926e-4434-8a5f-ee4b168c8f8b" providerId="ADAL" clId="{5EA82415-E00F-4B06-8383-814AB6E8D1A3}" dt="2023-06-04T10:44:41.749" v="1591" actId="14100"/>
          <ac:spMkLst>
            <pc:docMk/>
            <pc:sldMk cId="2386981310" sldId="313"/>
            <ac:spMk id="11" creationId="{B9D27608-80D8-CBF3-3BBB-FD659DF860DA}"/>
          </ac:spMkLst>
        </pc:spChg>
        <pc:graphicFrameChg chg="add del">
          <ac:chgData name="Janosik Jiri" userId="d0a73f0a-926e-4434-8a5f-ee4b168c8f8b" providerId="ADAL" clId="{5EA82415-E00F-4B06-8383-814AB6E8D1A3}" dt="2023-06-04T08:55:44.874" v="558"/>
          <ac:graphicFrameMkLst>
            <pc:docMk/>
            <pc:sldMk cId="2386981310" sldId="313"/>
            <ac:graphicFrameMk id="5" creationId="{1706AB93-12C2-53C4-A8ED-4804AF8C3B2B}"/>
          </ac:graphicFrameMkLst>
        </pc:graphicFrameChg>
      </pc:sldChg>
      <pc:sldChg chg="addSp delSp modSp new mod setBg">
        <pc:chgData name="Janosik Jiri" userId="d0a73f0a-926e-4434-8a5f-ee4b168c8f8b" providerId="ADAL" clId="{5EA82415-E00F-4B06-8383-814AB6E8D1A3}" dt="2023-06-04T12:51:28.005" v="2874" actId="1076"/>
        <pc:sldMkLst>
          <pc:docMk/>
          <pc:sldMk cId="373242546" sldId="314"/>
        </pc:sldMkLst>
        <pc:spChg chg="mod">
          <ac:chgData name="Janosik Jiri" userId="d0a73f0a-926e-4434-8a5f-ee4b168c8f8b" providerId="ADAL" clId="{5EA82415-E00F-4B06-8383-814AB6E8D1A3}" dt="2023-06-04T12:51:28.005" v="2874" actId="1076"/>
          <ac:spMkLst>
            <pc:docMk/>
            <pc:sldMk cId="373242546" sldId="314"/>
            <ac:spMk id="2" creationId="{38AFC8F6-AD47-C99E-5D0E-AE94D4ACAAB0}"/>
          </ac:spMkLst>
        </pc:spChg>
        <pc:spChg chg="del">
          <ac:chgData name="Janosik Jiri" userId="d0a73f0a-926e-4434-8a5f-ee4b168c8f8b" providerId="ADAL" clId="{5EA82415-E00F-4B06-8383-814AB6E8D1A3}" dt="2023-06-04T11:47:03.734" v="2174" actId="478"/>
          <ac:spMkLst>
            <pc:docMk/>
            <pc:sldMk cId="373242546" sldId="314"/>
            <ac:spMk id="3" creationId="{D6522497-D105-08A8-AF46-04A32FDD8252}"/>
          </ac:spMkLst>
        </pc:spChg>
        <pc:spChg chg="mod">
          <ac:chgData name="Janosik Jiri" userId="d0a73f0a-926e-4434-8a5f-ee4b168c8f8b" providerId="ADAL" clId="{5EA82415-E00F-4B06-8383-814AB6E8D1A3}" dt="2023-06-04T11:13:09.108" v="1805"/>
          <ac:spMkLst>
            <pc:docMk/>
            <pc:sldMk cId="373242546" sldId="314"/>
            <ac:spMk id="4" creationId="{F6665860-40E7-FDE5-FC85-2DF106F543D6}"/>
          </ac:spMkLst>
        </pc:spChg>
        <pc:spChg chg="add mod">
          <ac:chgData name="Janosik Jiri" userId="d0a73f0a-926e-4434-8a5f-ee4b168c8f8b" providerId="ADAL" clId="{5EA82415-E00F-4B06-8383-814AB6E8D1A3}" dt="2023-06-04T11:12:52.219" v="1804"/>
          <ac:spMkLst>
            <pc:docMk/>
            <pc:sldMk cId="373242546" sldId="314"/>
            <ac:spMk id="5" creationId="{A4A4C408-F428-59A9-1AD1-F634A6A282B9}"/>
          </ac:spMkLst>
        </pc:spChg>
        <pc:spChg chg="add mod">
          <ac:chgData name="Janosik Jiri" userId="d0a73f0a-926e-4434-8a5f-ee4b168c8f8b" providerId="ADAL" clId="{5EA82415-E00F-4B06-8383-814AB6E8D1A3}" dt="2023-06-04T11:49:11.553" v="2188" actId="692"/>
          <ac:spMkLst>
            <pc:docMk/>
            <pc:sldMk cId="373242546" sldId="314"/>
            <ac:spMk id="10" creationId="{80881CCC-6903-DC52-52B0-E7C21B4B1145}"/>
          </ac:spMkLst>
        </pc:spChg>
        <pc:spChg chg="add del mod">
          <ac:chgData name="Janosik Jiri" userId="d0a73f0a-926e-4434-8a5f-ee4b168c8f8b" providerId="ADAL" clId="{5EA82415-E00F-4B06-8383-814AB6E8D1A3}" dt="2023-06-04T11:58:19.090" v="2243" actId="478"/>
          <ac:spMkLst>
            <pc:docMk/>
            <pc:sldMk cId="373242546" sldId="314"/>
            <ac:spMk id="11" creationId="{5A29C92E-3C02-09C3-9A07-55F177E4E1CB}"/>
          </ac:spMkLst>
        </pc:spChg>
        <pc:spChg chg="add mod">
          <ac:chgData name="Janosik Jiri" userId="d0a73f0a-926e-4434-8a5f-ee4b168c8f8b" providerId="ADAL" clId="{5EA82415-E00F-4B06-8383-814AB6E8D1A3}" dt="2023-06-04T11:49:32.552" v="2190" actId="14100"/>
          <ac:spMkLst>
            <pc:docMk/>
            <pc:sldMk cId="373242546" sldId="314"/>
            <ac:spMk id="12" creationId="{C2B6A1DE-E25A-38ED-7F7D-AC43B7DB83AD}"/>
          </ac:spMkLst>
        </pc:spChg>
        <pc:spChg chg="add del mod">
          <ac:chgData name="Janosik Jiri" userId="d0a73f0a-926e-4434-8a5f-ee4b168c8f8b" providerId="ADAL" clId="{5EA82415-E00F-4B06-8383-814AB6E8D1A3}" dt="2023-06-04T11:55:25.263" v="2214" actId="478"/>
          <ac:spMkLst>
            <pc:docMk/>
            <pc:sldMk cId="373242546" sldId="314"/>
            <ac:spMk id="18" creationId="{45EF37EC-79C9-B6DC-FABE-A394874A8634}"/>
          </ac:spMkLst>
        </pc:spChg>
        <pc:spChg chg="add del mod">
          <ac:chgData name="Janosik Jiri" userId="d0a73f0a-926e-4434-8a5f-ee4b168c8f8b" providerId="ADAL" clId="{5EA82415-E00F-4B06-8383-814AB6E8D1A3}" dt="2023-06-04T11:56:51.543" v="2220" actId="478"/>
          <ac:spMkLst>
            <pc:docMk/>
            <pc:sldMk cId="373242546" sldId="314"/>
            <ac:spMk id="21" creationId="{AECB8C65-1400-9B2F-8AA4-CD434DC4C481}"/>
          </ac:spMkLst>
        </pc:spChg>
        <pc:picChg chg="add del">
          <ac:chgData name="Janosik Jiri" userId="d0a73f0a-926e-4434-8a5f-ee4b168c8f8b" providerId="ADAL" clId="{5EA82415-E00F-4B06-8383-814AB6E8D1A3}" dt="2023-06-04T11:47:17.079" v="2176" actId="478"/>
          <ac:picMkLst>
            <pc:docMk/>
            <pc:sldMk cId="373242546" sldId="314"/>
            <ac:picMk id="7" creationId="{9F8542FC-77ED-B3EF-05DB-CE198F2A7AF2}"/>
          </ac:picMkLst>
        </pc:picChg>
        <pc:picChg chg="add mod">
          <ac:chgData name="Janosik Jiri" userId="d0a73f0a-926e-4434-8a5f-ee4b168c8f8b" providerId="ADAL" clId="{5EA82415-E00F-4B06-8383-814AB6E8D1A3}" dt="2023-06-04T11:53:36.065" v="2205" actId="1076"/>
          <ac:picMkLst>
            <pc:docMk/>
            <pc:sldMk cId="373242546" sldId="314"/>
            <ac:picMk id="9" creationId="{17CCB559-F27F-855F-2E5A-9B34CEC7DDD7}"/>
          </ac:picMkLst>
        </pc:picChg>
        <pc:inkChg chg="add del">
          <ac:chgData name="Janosik Jiri" userId="d0a73f0a-926e-4434-8a5f-ee4b168c8f8b" providerId="ADAL" clId="{5EA82415-E00F-4B06-8383-814AB6E8D1A3}" dt="2023-06-04T11:49:57.095" v="2193" actId="9405"/>
          <ac:inkMkLst>
            <pc:docMk/>
            <pc:sldMk cId="373242546" sldId="314"/>
            <ac:inkMk id="13" creationId="{35B9137A-B63D-4A05-4321-5AEDDB61B26C}"/>
          </ac:inkMkLst>
        </pc:inkChg>
        <pc:inkChg chg="add del">
          <ac:chgData name="Janosik Jiri" userId="d0a73f0a-926e-4434-8a5f-ee4b168c8f8b" providerId="ADAL" clId="{5EA82415-E00F-4B06-8383-814AB6E8D1A3}" dt="2023-06-04T11:50:08.544" v="2195" actId="9405"/>
          <ac:inkMkLst>
            <pc:docMk/>
            <pc:sldMk cId="373242546" sldId="314"/>
            <ac:inkMk id="14" creationId="{D6A0ED74-E36E-BFD1-A144-D681178E942B}"/>
          </ac:inkMkLst>
        </pc:inkChg>
        <pc:inkChg chg="add del">
          <ac:chgData name="Janosik Jiri" userId="d0a73f0a-926e-4434-8a5f-ee4b168c8f8b" providerId="ADAL" clId="{5EA82415-E00F-4B06-8383-814AB6E8D1A3}" dt="2023-06-04T11:50:25.505" v="2197" actId="9405"/>
          <ac:inkMkLst>
            <pc:docMk/>
            <pc:sldMk cId="373242546" sldId="314"/>
            <ac:inkMk id="15" creationId="{575F754E-5076-2BAF-33D7-053A974188F6}"/>
          </ac:inkMkLst>
        </pc:inkChg>
        <pc:inkChg chg="add del">
          <ac:chgData name="Janosik Jiri" userId="d0a73f0a-926e-4434-8a5f-ee4b168c8f8b" providerId="ADAL" clId="{5EA82415-E00F-4B06-8383-814AB6E8D1A3}" dt="2023-06-04T11:51:00.374" v="2199" actId="9405"/>
          <ac:inkMkLst>
            <pc:docMk/>
            <pc:sldMk cId="373242546" sldId="314"/>
            <ac:inkMk id="16" creationId="{9FDD7BFA-B309-A84D-94DF-75BF6D95150D}"/>
          </ac:inkMkLst>
        </pc:inkChg>
        <pc:inkChg chg="add del">
          <ac:chgData name="Janosik Jiri" userId="d0a73f0a-926e-4434-8a5f-ee4b168c8f8b" providerId="ADAL" clId="{5EA82415-E00F-4B06-8383-814AB6E8D1A3}" dt="2023-06-04T11:52:39.656" v="2201" actId="9405"/>
          <ac:inkMkLst>
            <pc:docMk/>
            <pc:sldMk cId="373242546" sldId="314"/>
            <ac:inkMk id="17" creationId="{B81DE973-523D-192C-AEFF-27611823F754}"/>
          </ac:inkMkLst>
        </pc:inkChg>
        <pc:inkChg chg="add del">
          <ac:chgData name="Janosik Jiri" userId="d0a73f0a-926e-4434-8a5f-ee4b168c8f8b" providerId="ADAL" clId="{5EA82415-E00F-4B06-8383-814AB6E8D1A3}" dt="2023-06-04T11:55:00.235" v="2212" actId="9405"/>
          <ac:inkMkLst>
            <pc:docMk/>
            <pc:sldMk cId="373242546" sldId="314"/>
            <ac:inkMk id="19" creationId="{A9B65291-DA7C-DA6B-23EA-5C6AA4E803CE}"/>
          </ac:inkMkLst>
        </pc:inkChg>
        <pc:inkChg chg="add">
          <ac:chgData name="Janosik Jiri" userId="d0a73f0a-926e-4434-8a5f-ee4b168c8f8b" providerId="ADAL" clId="{5EA82415-E00F-4B06-8383-814AB6E8D1A3}" dt="2023-06-04T11:55:04.584" v="2213" actId="9405"/>
          <ac:inkMkLst>
            <pc:docMk/>
            <pc:sldMk cId="373242546" sldId="314"/>
            <ac:inkMk id="20" creationId="{A54055C1-C5FB-3AEE-9660-7702D0B8972C}"/>
          </ac:inkMkLst>
        </pc:inkChg>
        <pc:inkChg chg="add del">
          <ac:chgData name="Janosik Jiri" userId="d0a73f0a-926e-4434-8a5f-ee4b168c8f8b" providerId="ADAL" clId="{5EA82415-E00F-4B06-8383-814AB6E8D1A3}" dt="2023-06-04T11:56:31.221" v="2218" actId="9405"/>
          <ac:inkMkLst>
            <pc:docMk/>
            <pc:sldMk cId="373242546" sldId="314"/>
            <ac:inkMk id="22" creationId="{07FD0BD9-6CD8-E848-E7DB-8F2C57E3AA15}"/>
          </ac:inkMkLst>
        </pc:inkChg>
        <pc:inkChg chg="add">
          <ac:chgData name="Janosik Jiri" userId="d0a73f0a-926e-4434-8a5f-ee4b168c8f8b" providerId="ADAL" clId="{5EA82415-E00F-4B06-8383-814AB6E8D1A3}" dt="2023-06-04T11:56:37.125" v="2219" actId="9405"/>
          <ac:inkMkLst>
            <pc:docMk/>
            <pc:sldMk cId="373242546" sldId="314"/>
            <ac:inkMk id="23" creationId="{3B5EBB51-1645-DB27-A3D6-82D82EE02029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E1A9-009B-49FF-86A1-57BC84373859}" type="datetimeFigureOut">
              <a:rPr lang="cs-CZ" smtClean="0"/>
              <a:t>27.07.2023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D5901-0FB6-4B14-B6E5-36214FC64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88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1:55:04.583"/>
    </inkml:context>
    <inkml:brush xml:id="br0">
      <inkml:brushProperty name="width" value="0.35" units="cm"/>
      <inkml:brushProperty name="height" value="0.35" units="cm"/>
      <inkml:brushProperty name="color" value="#CECE9C"/>
    </inkml:brush>
  </inkml:definitions>
  <inkml:trace contextRef="#ctx0" brushRef="#br0">0 1 24575,'2'0'0,"1"-1"0,-1 2 0,1-1 0,-1 0 0,0 0 0,0 1 0,1-1 0,-1 1 0,0 0 0,0 0 0,1 0 0,-1 0 0,0 0 0,0 0 0,0 0 0,0 1 0,-1-1 0,1 1 0,0-1 0,0 1 0,-1 0 0,1 0 0,-1-1 0,0 1 0,0 0 0,2 3 0,0 3 0,0 1 0,-1-1 0,0 1 0,-1 0 0,2 15 0,-3-17 0,1 1 0,0-1 0,0 1 0,1-1 0,0 1 0,4 9 0,-5-15 0,0 0 0,1-1 0,-1 1 0,0 0 0,1-1 0,-1 1 0,1-1 0,-1 0 0,1 0 0,0 1 0,0-1 0,-1 0 0,1 0 0,0 0 0,0-1 0,0 1 0,0 0 0,0-1 0,0 0 0,0 1 0,0-1 0,1 0 0,-1 0 0,0 0 0,0 0 0,0 0 0,0 0 0,0-1 0,0 1 0,0-1 0,0 0 0,0 1 0,4-3 0,6-3 0,1 0 0,-1-1 0,22-16 0,-25 17 0,2-1 0,1 1 0,0 0 0,0 0 0,0 1 0,1 1 0,0 0 0,-1 1 0,2 0 0,21-2 0,12 3 0,68 4 0,-26 1 0,-64-2 0,0-2 0,-1-1 0,1-1 0,-1-2 0,48-13 0,-49 12 0,-1 2 0,1 0 0,1 1 0,-1 2 0,0 0 0,39 4 0,4-1 0,77-3 0,142 3 0,-266 0 0,1 1 0,-1 1 0,23 8 0,-22-5 0,1-2 0,30 4 0,-36-6 0,0 0 0,0 0 0,22 10 0,22 5 0,-55-17 49,0 1 0,1-1 0,-1 1-1,0 0 1,0 0 0,5 4 0,-9-6-76,1 0 1,-1 1 0,1-1 0,-1 0-1,1 0 1,-1 1 0,0-1 0,1 0-1,-1 1 1,1-1 0,-1 1 0,0-1-1,1 0 1,-1 1 0,0-1-1,1 1 1,-1-1 0,0 1 0,0-1-1,0 1 1,1-1 0,-1 1 0,0-1-1,0 1 1,0-1 0,0 1 0,0-1-1,0 1 1,0-1 0,0 1 0,0-1-1,0 1 1,0-1 0,0 1 0,0-1-1,-1 1 1,1-1 0,0 1 0,0-1-1,-1 1 1,1-1 0,0 1 0,0-1-1,-1 1 1,1-1 0,0 0 0,-1 1-1,1-1 1,-1 0 0,1 1 0,-1-1-1,1 0 1,0 1 0,-1-1 0,1 0-1,-1 0 1,1 0 0,-1 1 0,1-1-1,-1 0 1,0 0 0,1 0 0,-1 0-1,0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1:56:37.125"/>
    </inkml:context>
    <inkml:brush xml:id="br0">
      <inkml:brushProperty name="width" value="0.2" units="cm"/>
      <inkml:brushProperty name="height" value="0.2" units="cm"/>
      <inkml:brushProperty name="color" value="#E0E0FF"/>
    </inkml:brush>
  </inkml:definitions>
  <inkml:trace contextRef="#ctx0" brushRef="#br0">0 60 24575,'67'1'0,"-29"1"0,1-2 0,-1-1 0,1-2 0,-1-2 0,52-13 0,-54 5 0,-27 9 0,0 0 0,0 1 0,1 1 0,0-1 0,-1 1 0,13 0 0,-9 1 0,-4 0 0,0 1 0,0 0 0,0 0 0,0 1 0,12 2 0,-19-3 0,0 1 0,0 0 0,1 0 0,-1 0 0,0 0 0,0 0 0,0 0 0,-1 0 0,1 1 0,0-1 0,0 1 0,-1-1 0,1 1 0,0 0 0,-1 0 0,0-1 0,1 1 0,-1 0 0,0 0 0,0 0 0,0 1 0,-1-1 0,1 0 0,0 0 0,0 4 0,-1-3 0,1 0 0,-1-1 0,1 1 0,0-1 0,-1 0 0,1 1 0,1-1 0,-1 0 0,0 1 0,0-1 0,1 0 0,-1 0 0,1 0 0,0 0 0,0 0 0,-1 0 0,1-1 0,0 1 0,1-1 0,-1 1 0,3 0 0,1 1 0,0-2 0,1 1 0,-1-1 0,0 0 0,1 0 0,-1-1 0,10 0 0,121-3-1365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27.07.2023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1239838"/>
            <a:ext cx="44100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07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39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36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97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 spd="slow">
    <p:pull/>
  </p:transition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tag-help@upol.cz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tag-help@upol.cz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rcela.vlckova@upol.cz" TargetMode="External"/><Relationship Id="rId3" Type="http://schemas.openxmlformats.org/officeDocument/2006/relationships/hyperlink" Target="mailto:martina.fiserova@upol.cz" TargetMode="External"/><Relationship Id="rId7" Type="http://schemas.openxmlformats.org/officeDocument/2006/relationships/hyperlink" Target="mailto:petra.Spundova@upol.cz" TargetMode="External"/><Relationship Id="rId2" Type="http://schemas.openxmlformats.org/officeDocument/2006/relationships/hyperlink" Target="mailto:libuse.lysakova@upol.cz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agda.reznickova@upol.cz" TargetMode="External"/><Relationship Id="rId5" Type="http://schemas.openxmlformats.org/officeDocument/2006/relationships/hyperlink" Target="mailto:jiri.janosik@upol.cz" TargetMode="External"/><Relationship Id="rId10" Type="http://schemas.openxmlformats.org/officeDocument/2006/relationships/hyperlink" Target="https://www.pdf.upol.cz/student/administrativa/" TargetMode="External"/><Relationship Id="rId4" Type="http://schemas.openxmlformats.org/officeDocument/2006/relationships/hyperlink" Target="mailto:pavlina.liendlova@upol.cz" TargetMode="External"/><Relationship Id="rId9" Type="http://schemas.openxmlformats.org/officeDocument/2006/relationships/hyperlink" Target="mailto:eva.svubova@upol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df.upol.cz/fileadmin/userdata/PdF/NORMY_PDF/2022/PdF-B-22_08_Pravidla_pro_podavani_a_zpracovani_el._zadosti_o_uznani_predmetu_na_PdF_UP.pdf" TargetMode="External"/><Relationship Id="rId2" Type="http://schemas.openxmlformats.org/officeDocument/2006/relationships/hyperlink" Target="https://www.pdf.upol.cz/student/administrativa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iki.upol.cz/upwiki/ELF2#%C5%BD%C3%A1dosti_student%C5%A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df.upol.cz/student/studium-v-zahranici/" TargetMode="External"/><Relationship Id="rId2" Type="http://schemas.openxmlformats.org/officeDocument/2006/relationships/hyperlink" Target="https://www.pdf.upol.cz/student/prax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df.upol.cz/fileadmin/userdata/PdF/NORMY_PDF/2022/PdF-B-22_18_Zadavani_a_schvalovani_t____0d_0a____mat_bakalarskych_a_magisterskych_prac_0d_0a_i_v_ramci_IS_STAG_na_PdF_UP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desk.upol.cz/" TargetMode="External"/><Relationship Id="rId2" Type="http://schemas.openxmlformats.org/officeDocument/2006/relationships/hyperlink" Target="https://cvt.upol.cz/identifikacni_karty_ik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studenti/studium/poplatky/" TargetMode="External"/><Relationship Id="rId2" Type="http://schemas.openxmlformats.org/officeDocument/2006/relationships/hyperlink" Target="https://www.upol.cz/studenti/studium/stipendia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km.upol.cz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a.fiserova@upol.cz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janosik@upol.cz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spundova@upol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va.svubova@upol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pavlina.liendlova@upol.cz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petra.spundova@upol.cz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a.vlckova@upol.cz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df.upol.cz/files/userdata/PdF/NORMY_PDF/2023/PdF-B-23_03_Harmonogram_akademickeho_roku_2023_24.pdf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www.pdf.upol.cz/fileadmin/userdata/PdF/NORMY_PDF/2019/PdF-A-19_01-SZR_PdF_UP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df.upol.cz/student/administrativa/" TargetMode="External"/><Relationship Id="rId5" Type="http://schemas.openxmlformats.org/officeDocument/2006/relationships/hyperlink" Target="https://www.pdf.upol.cz/o-fakulte/uredni-deska/" TargetMode="External"/><Relationship Id="rId4" Type="http://schemas.openxmlformats.org/officeDocument/2006/relationships/hyperlink" Target="https://files.upol.cz/sites%2Fpub%2FPubNormy%2FA-10-2011-UZ05.pdf" TargetMode="External"/><Relationship Id="rId9" Type="http://schemas.openxmlformats.org/officeDocument/2006/relationships/hyperlink" Target="https://www.pdf.upol.cz/fileadmin/userdata/PdF/NORMY_PDF/2017/PdF-B-17_09_Statni_zaverecne_zkousky_na_PdF_UP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iki.upol.cz/upwiki/Pristup_k_e-mailu" TargetMode="External"/><Relationship Id="rId4" Type="http://schemas.openxmlformats.org/officeDocument/2006/relationships/hyperlink" Target="https://wiki.upol.cz/upwiki/Nastaveni_hesl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iki.upol.cz/upwiki/Port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ZÁPISY DO 1. ROČNÍKŮ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cs-CZ"/>
          </a:p>
          <a:p>
            <a:pPr algn="ctr"/>
            <a:r>
              <a:rPr lang="cs-CZ"/>
              <a:t>studijní oddělení Pedagogické fakulty Univerzity Palackého v Olomouci, Žižkovo nám. 5, 771 40  Olomouc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85518" y="1222854"/>
            <a:ext cx="649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Portálu se objeví jednotlivé aplikace, tzv. „dlaždice“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9" y="1639078"/>
            <a:ext cx="7336439" cy="47449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37" y="2024358"/>
            <a:ext cx="130753" cy="140811"/>
          </a:xfrm>
          <a:prstGeom prst="rect">
            <a:avLst/>
          </a:prstGeom>
        </p:spPr>
      </p:pic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57FEDF58-849D-E854-6ABF-943B89278214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2D5298-C945-91D2-837C-981449CCDF4C}"/>
              </a:ext>
            </a:extLst>
          </p:cNvPr>
          <p:cNvSpPr txBox="1"/>
          <p:nvPr/>
        </p:nvSpPr>
        <p:spPr>
          <a:xfrm>
            <a:off x="967246" y="2756824"/>
            <a:ext cx="172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Pozn.: STAG je nejdůležitější aplikací sloužící ke správě předmětů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studia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studenta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AF63AD-8945-7F7D-EE85-137B18FDEFAA}"/>
              </a:ext>
            </a:extLst>
          </p:cNvPr>
          <p:cNvSpPr txBox="1"/>
          <p:nvPr/>
        </p:nvSpPr>
        <p:spPr>
          <a:xfrm>
            <a:off x="127919" y="4927374"/>
            <a:ext cx="1997846" cy="13514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Rozvrh si student vytváří v aplikaci STAG - Moje studium - </a:t>
            </a:r>
            <a:r>
              <a:rPr lang="cs-CZ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endParaRPr 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125765" y="4822192"/>
            <a:ext cx="720000" cy="277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49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932" y="1443466"/>
            <a:ext cx="2430739" cy="40591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Studijní plán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932" y="1897018"/>
            <a:ext cx="7841673" cy="44583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Předměty Vašeho studijního plánu</a:t>
            </a:r>
            <a:r>
              <a:rPr lang="cs-CZ" sz="1800" dirty="0">
                <a:solidFill>
                  <a:schemeClr val="tx1"/>
                </a:solidFill>
              </a:rPr>
              <a:t> jsou k dispozici </a:t>
            </a:r>
            <a:r>
              <a:rPr lang="cs-CZ" sz="1800" dirty="0" smtClean="0">
                <a:solidFill>
                  <a:schemeClr val="tx1"/>
                </a:solidFill>
              </a:rPr>
              <a:t>na </a:t>
            </a:r>
            <a:r>
              <a:rPr lang="cs-CZ" sz="1800" b="1" u="sng" dirty="0" smtClean="0">
                <a:solidFill>
                  <a:schemeClr val="tx1"/>
                </a:solidFill>
              </a:rPr>
              <a:t>Portále UP </a:t>
            </a:r>
            <a:br>
              <a:rPr lang="cs-CZ" sz="1800" b="1" u="sng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v </a:t>
            </a:r>
            <a:r>
              <a:rPr lang="cs-CZ" sz="1800" dirty="0">
                <a:solidFill>
                  <a:schemeClr val="tx1"/>
                </a:solidFill>
              </a:rPr>
              <a:t>aplikaci </a:t>
            </a:r>
            <a:r>
              <a:rPr lang="cs-CZ" sz="1800" b="1" u="sng" dirty="0">
                <a:solidFill>
                  <a:schemeClr val="tx1"/>
                </a:solidFill>
              </a:rPr>
              <a:t>STAG</a:t>
            </a:r>
            <a:r>
              <a:rPr lang="cs-CZ" sz="1800" dirty="0">
                <a:solidFill>
                  <a:schemeClr val="tx1"/>
                </a:solidFill>
              </a:rPr>
              <a:t> v části </a:t>
            </a:r>
            <a:r>
              <a:rPr lang="cs-CZ" sz="1800" b="1" u="sng" dirty="0" smtClean="0">
                <a:solidFill>
                  <a:schemeClr val="tx1"/>
                </a:solidFill>
              </a:rPr>
              <a:t>Moje </a:t>
            </a:r>
            <a:r>
              <a:rPr lang="cs-CZ" sz="1800" b="1" u="sng" dirty="0">
                <a:solidFill>
                  <a:schemeClr val="tx1"/>
                </a:solidFill>
              </a:rPr>
              <a:t>studium – Vizualizace studia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Studijní program má svůj </a:t>
            </a:r>
            <a:r>
              <a:rPr lang="cs-CZ" sz="1400" b="1" dirty="0">
                <a:solidFill>
                  <a:schemeClr val="tx1"/>
                </a:solidFill>
              </a:rPr>
              <a:t>studijní plán</a:t>
            </a:r>
            <a:r>
              <a:rPr lang="cs-CZ" sz="1400" dirty="0">
                <a:solidFill>
                  <a:schemeClr val="tx1"/>
                </a:solidFill>
              </a:rPr>
              <a:t>, který tvoří: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A</a:t>
            </a:r>
            <a:r>
              <a:rPr lang="cs-CZ" sz="1400" dirty="0">
                <a:solidFill>
                  <a:schemeClr val="tx1"/>
                </a:solidFill>
              </a:rPr>
              <a:t> – povinné předměty (splnit všechny)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B</a:t>
            </a:r>
            <a:r>
              <a:rPr lang="cs-CZ" sz="1400" dirty="0">
                <a:solidFill>
                  <a:schemeClr val="tx1"/>
                </a:solidFill>
              </a:rPr>
              <a:t> – povinně volitelné předměty (splnit minimální limit)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C</a:t>
            </a:r>
            <a:r>
              <a:rPr lang="cs-CZ" sz="1400" dirty="0">
                <a:solidFill>
                  <a:schemeClr val="tx1"/>
                </a:solidFill>
              </a:rPr>
              <a:t> – volitelné předměty (doplnění kreditů)</a:t>
            </a:r>
          </a:p>
          <a:p>
            <a:pPr>
              <a:lnSpc>
                <a:spcPct val="20000"/>
              </a:lnSpc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Předmět je označen zkratkou katedry/zkratkou názvu předmětu, např. KPS/TSPS@ znamená katedra psychologie a patopsychologie, předmět Sociální psychologie.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Způsoby ukončení předmětů: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 err="1">
                <a:solidFill>
                  <a:schemeClr val="tx1"/>
                </a:solidFill>
              </a:rPr>
              <a:t>Zp</a:t>
            </a:r>
            <a:r>
              <a:rPr lang="cs-CZ" sz="1400" dirty="0">
                <a:solidFill>
                  <a:schemeClr val="tx1"/>
                </a:solidFill>
              </a:rPr>
              <a:t> - zápočet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 err="1">
                <a:solidFill>
                  <a:schemeClr val="tx1"/>
                </a:solidFill>
              </a:rPr>
              <a:t>Ko</a:t>
            </a:r>
            <a:r>
              <a:rPr lang="cs-CZ" sz="1400" dirty="0">
                <a:solidFill>
                  <a:schemeClr val="tx1"/>
                </a:solidFill>
              </a:rPr>
              <a:t> - kolokvium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 err="1">
                <a:solidFill>
                  <a:schemeClr val="tx1"/>
                </a:solidFill>
              </a:rPr>
              <a:t>Zk</a:t>
            </a:r>
            <a:r>
              <a:rPr lang="cs-CZ" sz="1400" dirty="0">
                <a:solidFill>
                  <a:schemeClr val="tx1"/>
                </a:solidFill>
              </a:rPr>
              <a:t> – zkouška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</a:t>
            </a:r>
            <a:r>
              <a:rPr lang="cs-CZ" dirty="0">
                <a:solidFill>
                  <a:srgbClr val="0070C0"/>
                </a:solidFill>
              </a:rPr>
              <a:t>Olomouci</a:t>
            </a:r>
            <a:r>
              <a:rPr lang="cs-CZ" dirty="0"/>
              <a:t>, Žižkovo nám. 5, 771 40  Olomouc</a:t>
            </a:r>
          </a:p>
        </p:txBody>
      </p:sp>
      <p:sp>
        <p:nvSpPr>
          <p:cNvPr id="6" name="Obdélník 5"/>
          <p:cNvSpPr/>
          <p:nvPr/>
        </p:nvSpPr>
        <p:spPr>
          <a:xfrm>
            <a:off x="3417331" y="5459942"/>
            <a:ext cx="4298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POKUSY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 splnění předmětu, podrobné informace viz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Studijní a zkušební řád UP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66517" y="3477651"/>
            <a:ext cx="17583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- zimní semestr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- letní semestr</a:t>
            </a: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43999DD0-C924-46E8-A6CD-1640E20DD67C}"/>
              </a:ext>
            </a:extLst>
          </p:cNvPr>
          <p:cNvSpPr txBox="1">
            <a:spLocks/>
          </p:cNvSpPr>
          <p:nvPr/>
        </p:nvSpPr>
        <p:spPr>
          <a:xfrm>
            <a:off x="4453095" y="580373"/>
            <a:ext cx="4058772" cy="5728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cs-CZ" sz="2800" u="sng" dirty="0" smtClean="0">
                <a:solidFill>
                  <a:srgbClr val="0070C0"/>
                </a:solidFill>
              </a:rPr>
              <a:t>III</a:t>
            </a:r>
            <a:r>
              <a:rPr lang="cs-CZ" sz="2800" u="sng" dirty="0">
                <a:solidFill>
                  <a:srgbClr val="0070C0"/>
                </a:solidFill>
              </a:rPr>
              <a:t>. Zápis předmětů</a:t>
            </a:r>
          </a:p>
        </p:txBody>
      </p: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65968B37-FA28-C669-C458-44819D3A3B77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524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FC8F6-AD47-C99E-5D0E-AE94D4AC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222" y="715027"/>
            <a:ext cx="4297680" cy="518094"/>
          </a:xfrm>
        </p:spPr>
        <p:txBody>
          <a:bodyPr/>
          <a:lstStyle/>
          <a:p>
            <a:r>
              <a:rPr lang="cs-CZ" dirty="0"/>
              <a:t>STAG - Vizualizace studia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665860-40E7-FDE5-FC85-2DF106F5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</a:t>
            </a:r>
            <a:r>
              <a:rPr lang="cs-CZ" dirty="0">
                <a:solidFill>
                  <a:srgbClr val="0070C0"/>
                </a:solidFill>
              </a:rPr>
              <a:t>Olomouci</a:t>
            </a:r>
            <a:r>
              <a:rPr lang="cs-CZ" dirty="0"/>
              <a:t>, Žižkovo nám. 5, 771 40  Olomouc</a:t>
            </a:r>
          </a:p>
        </p:txBody>
      </p: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A4A4C408-F428-59A9-1AD1-F634A6A282B9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7CCB559-F27F-855F-2E5A-9B34CEC7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2" y="1554546"/>
            <a:ext cx="8105458" cy="45709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80881CCC-6903-DC52-52B0-E7C21B4B1145}"/>
              </a:ext>
            </a:extLst>
          </p:cNvPr>
          <p:cNvSpPr/>
          <p:nvPr/>
        </p:nvSpPr>
        <p:spPr>
          <a:xfrm>
            <a:off x="2621280" y="2072640"/>
            <a:ext cx="843280" cy="4165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2B6A1DE-E25A-38ED-7F7D-AC43B7DB83AD}"/>
              </a:ext>
            </a:extLst>
          </p:cNvPr>
          <p:cNvSpPr/>
          <p:nvPr/>
        </p:nvSpPr>
        <p:spPr>
          <a:xfrm>
            <a:off x="298360" y="2489200"/>
            <a:ext cx="1042760" cy="4165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A54055C1-C5FB-3AEE-9660-7702D0B8972C}"/>
                  </a:ext>
                </a:extLst>
              </p14:cNvPr>
              <p14:cNvContentPartPr/>
              <p14:nvPr/>
            </p14:nvContentPartPr>
            <p14:xfrm>
              <a:off x="2646680" y="2671840"/>
              <a:ext cx="680040" cy="6696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A54055C1-C5FB-3AEE-9660-7702D0B897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680" y="2608840"/>
                <a:ext cx="8056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3B5EBB51-1645-DB27-A3D6-82D82EE02029}"/>
                  </a:ext>
                </a:extLst>
              </p14:cNvPr>
              <p14:cNvContentPartPr/>
              <p14:nvPr/>
            </p14:nvContentPartPr>
            <p14:xfrm>
              <a:off x="3850520" y="2696320"/>
              <a:ext cx="292680" cy="381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3B5EBB51-1645-DB27-A3D6-82D82EE020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4520" y="2660680"/>
                <a:ext cx="364320" cy="1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42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3177" y="1147333"/>
            <a:ext cx="3135965" cy="459791"/>
          </a:xfrm>
        </p:spPr>
        <p:txBody>
          <a:bodyPr>
            <a:noAutofit/>
          </a:bodyPr>
          <a:lstStyle/>
          <a:p>
            <a:r>
              <a:rPr lang="cs-CZ" sz="2400" dirty="0" smtClean="0"/>
              <a:t>Kreditní systém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7124"/>
            <a:ext cx="7491127" cy="48435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Student je povinen </a:t>
            </a:r>
            <a:r>
              <a:rPr lang="cs-CZ" sz="1400" b="1" dirty="0">
                <a:solidFill>
                  <a:schemeClr val="tx1"/>
                </a:solidFill>
              </a:rPr>
              <a:t>v průběhu celého studia </a:t>
            </a:r>
            <a:r>
              <a:rPr lang="cs-CZ" sz="1400" dirty="0">
                <a:solidFill>
                  <a:schemeClr val="tx1"/>
                </a:solidFill>
              </a:rPr>
              <a:t>získat minimální počet kreditů:</a:t>
            </a:r>
          </a:p>
          <a:p>
            <a:pPr marL="3600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bakalářské studium 	– 180 kreditů</a:t>
            </a:r>
          </a:p>
          <a:p>
            <a:pPr marL="3600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navazující studium 	– 120 kreditů </a:t>
            </a:r>
          </a:p>
          <a:p>
            <a:pPr marL="36000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magisterské studium 	– 300 kreditů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V jednom akademickém roce si student zapisuje optimálně 60 kreditů.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Studenti </a:t>
            </a:r>
            <a:r>
              <a:rPr lang="cs-CZ" sz="1400" u="sng" dirty="0">
                <a:solidFill>
                  <a:schemeClr val="tx1"/>
                </a:solidFill>
              </a:rPr>
              <a:t>sdruženého studia dvou programů </a:t>
            </a:r>
            <a:r>
              <a:rPr lang="cs-CZ" sz="1400" dirty="0">
                <a:solidFill>
                  <a:schemeClr val="tx1"/>
                </a:solidFill>
              </a:rPr>
              <a:t>si zapisují předměty </a:t>
            </a:r>
            <a:r>
              <a:rPr lang="cs-CZ" sz="1400" u="sng" dirty="0">
                <a:solidFill>
                  <a:schemeClr val="tx1"/>
                </a:solidFill>
              </a:rPr>
              <a:t>maior i minor</a:t>
            </a:r>
            <a:r>
              <a:rPr lang="cs-CZ" sz="14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Pro postup do vyššího ročníku je nutné získat minimum </a:t>
            </a:r>
            <a:r>
              <a:rPr lang="cs-CZ" sz="1400" b="1" u="sng" dirty="0">
                <a:solidFill>
                  <a:schemeClr val="tx1"/>
                </a:solidFill>
              </a:rPr>
              <a:t>40</a:t>
            </a:r>
            <a:r>
              <a:rPr lang="cs-CZ" sz="1400" u="sng" dirty="0">
                <a:solidFill>
                  <a:schemeClr val="tx1"/>
                </a:solidFill>
              </a:rPr>
              <a:t> </a:t>
            </a:r>
            <a:r>
              <a:rPr lang="cs-CZ" sz="1400" b="1" u="sng" dirty="0">
                <a:solidFill>
                  <a:schemeClr val="tx1"/>
                </a:solidFill>
              </a:rPr>
              <a:t>kreditů</a:t>
            </a:r>
            <a:r>
              <a:rPr lang="cs-CZ" sz="1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Zapsaný </a:t>
            </a:r>
            <a:r>
              <a:rPr lang="cs-CZ" sz="1400" b="1" dirty="0">
                <a:solidFill>
                  <a:schemeClr val="tx1"/>
                </a:solidFill>
              </a:rPr>
              <a:t>nesplněný povinný předmět </a:t>
            </a:r>
            <a:r>
              <a:rPr lang="cs-CZ" sz="1400" dirty="0">
                <a:solidFill>
                  <a:schemeClr val="tx1"/>
                </a:solidFill>
              </a:rPr>
              <a:t>je student povinen si opětovně zapsat v následujícím akademickém roce.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400" b="1" dirty="0">
                <a:solidFill>
                  <a:schemeClr val="tx1"/>
                </a:solidFill>
              </a:rPr>
              <a:t>Podruhé zapsaný předmět </a:t>
            </a:r>
            <a:r>
              <a:rPr lang="cs-CZ" sz="1400" dirty="0">
                <a:solidFill>
                  <a:schemeClr val="tx1"/>
                </a:solidFill>
              </a:rPr>
              <a:t>je </a:t>
            </a:r>
            <a:r>
              <a:rPr lang="cs-CZ" sz="1400" b="1" dirty="0">
                <a:solidFill>
                  <a:srgbClr val="FF0000"/>
                </a:solidFill>
              </a:rPr>
              <a:t>nutno splnit!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400" dirty="0">
                <a:solidFill>
                  <a:schemeClr val="tx1"/>
                </a:solidFill>
              </a:rPr>
              <a:t>Výjimku tvoří </a:t>
            </a:r>
            <a:r>
              <a:rPr lang="cs-CZ" sz="1400" b="1" dirty="0">
                <a:solidFill>
                  <a:schemeClr val="tx1"/>
                </a:solidFill>
              </a:rPr>
              <a:t>předměty s povolením jednoho zápisu, </a:t>
            </a:r>
            <a:r>
              <a:rPr lang="cs-CZ" sz="1400" dirty="0">
                <a:solidFill>
                  <a:schemeClr val="tx1"/>
                </a:solidFill>
              </a:rPr>
              <a:t>viz příloha </a:t>
            </a:r>
            <a:r>
              <a:rPr lang="cs-CZ" sz="1400" u="sng" dirty="0">
                <a:solidFill>
                  <a:srgbClr val="FF0000"/>
                </a:solidFill>
              </a:rPr>
              <a:t>Vnitřního předpis </a:t>
            </a:r>
            <a:r>
              <a:rPr lang="cs-CZ" sz="1400" b="1" u="sng" dirty="0">
                <a:solidFill>
                  <a:srgbClr val="FF0000"/>
                </a:solidFill>
              </a:rPr>
              <a:t>PdF-A-19/01</a:t>
            </a:r>
            <a:r>
              <a:rPr lang="cs-CZ" sz="1400" u="sng" dirty="0">
                <a:solidFill>
                  <a:srgbClr val="FF0000"/>
                </a:solidFill>
              </a:rPr>
              <a:t> k provedení SZŘ na </a:t>
            </a:r>
            <a:r>
              <a:rPr lang="cs-CZ" sz="1400" u="sng" dirty="0" err="1">
                <a:solidFill>
                  <a:srgbClr val="FF0000"/>
                </a:solidFill>
              </a:rPr>
              <a:t>PdF</a:t>
            </a:r>
            <a:r>
              <a:rPr lang="cs-CZ" sz="1400" u="sng" dirty="0">
                <a:solidFill>
                  <a:srgbClr val="FF0000"/>
                </a:solidFill>
              </a:rPr>
              <a:t> </a:t>
            </a:r>
            <a:r>
              <a:rPr lang="cs-CZ" sz="1400" u="sng" dirty="0" smtClean="0">
                <a:solidFill>
                  <a:srgbClr val="FF0000"/>
                </a:solidFill>
              </a:rPr>
              <a:t>UP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(k dispozici ke stažení na stránkách fakulty v části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b="1" dirty="0" smtClean="0">
                <a:solidFill>
                  <a:schemeClr val="tx1"/>
                </a:solidFill>
              </a:rPr>
              <a:t>O fakultě – Úřední deska</a:t>
            </a:r>
            <a:r>
              <a:rPr lang="cs-CZ" sz="1400" dirty="0" smtClean="0">
                <a:solidFill>
                  <a:schemeClr val="tx1"/>
                </a:solidFill>
              </a:rPr>
              <a:t>)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81F6593C-E8CA-12AA-F887-88F23B797BB9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033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67" y="1379091"/>
            <a:ext cx="5959168" cy="384291"/>
          </a:xfrm>
        </p:spPr>
        <p:txBody>
          <a:bodyPr>
            <a:normAutofit/>
          </a:bodyPr>
          <a:lstStyle/>
          <a:p>
            <a:r>
              <a:rPr lang="cs-CZ" sz="2400" dirty="0"/>
              <a:t>Seznam zkratek kateder a ústavů PdF 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364" y="2009992"/>
            <a:ext cx="7786253" cy="39474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KAZ</a:t>
            </a:r>
            <a:r>
              <a:rPr lang="cs-CZ" sz="1400" dirty="0">
                <a:solidFill>
                  <a:schemeClr val="tx1"/>
                </a:solidFill>
              </a:rPr>
              <a:t>	Katedra antropologie a zdravovědy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KČJ</a:t>
            </a:r>
            <a:r>
              <a:rPr lang="cs-CZ" sz="1400" dirty="0">
                <a:solidFill>
                  <a:schemeClr val="tx1"/>
                </a:solidFill>
              </a:rPr>
              <a:t>	Katedra českého jazyka a literatury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KHV</a:t>
            </a:r>
            <a:r>
              <a:rPr lang="cs-CZ" sz="1400" dirty="0">
                <a:solidFill>
                  <a:schemeClr val="tx1"/>
                </a:solidFill>
              </a:rPr>
              <a:t>	Katedra hudební výchovy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KMT</a:t>
            </a:r>
            <a:r>
              <a:rPr lang="cs-CZ" sz="1400" dirty="0">
                <a:solidFill>
                  <a:schemeClr val="tx1"/>
                </a:solidFill>
              </a:rPr>
              <a:t>	Katedra matematiky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KPV</a:t>
            </a:r>
            <a:r>
              <a:rPr lang="cs-CZ" sz="1400" dirty="0">
                <a:solidFill>
                  <a:schemeClr val="tx1"/>
                </a:solidFill>
              </a:rPr>
              <a:t>	Katedra primární a </a:t>
            </a:r>
            <a:r>
              <a:rPr lang="cs-CZ" sz="1400" dirty="0" err="1">
                <a:solidFill>
                  <a:schemeClr val="tx1"/>
                </a:solidFill>
              </a:rPr>
              <a:t>preprimární</a:t>
            </a:r>
            <a:r>
              <a:rPr lang="cs-CZ" sz="1400" dirty="0">
                <a:solidFill>
                  <a:schemeClr val="tx1"/>
                </a:solidFill>
              </a:rPr>
              <a:t> pedagogiky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KPS</a:t>
            </a:r>
            <a:r>
              <a:rPr lang="cs-CZ" sz="1400" dirty="0">
                <a:solidFill>
                  <a:schemeClr val="tx1"/>
                </a:solidFill>
              </a:rPr>
              <a:t>	Katedra psychologie a patopsychologie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KPŘ</a:t>
            </a:r>
            <a:r>
              <a:rPr lang="cs-CZ" sz="1400" dirty="0">
                <a:solidFill>
                  <a:schemeClr val="tx1"/>
                </a:solidFill>
              </a:rPr>
              <a:t>	Katedra biologie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KVS</a:t>
            </a:r>
            <a:r>
              <a:rPr lang="cs-CZ" sz="1400" dirty="0">
                <a:solidFill>
                  <a:schemeClr val="tx1"/>
                </a:solidFill>
              </a:rPr>
              <a:t>	Katedra společenských věd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KTE</a:t>
            </a:r>
            <a:r>
              <a:rPr lang="cs-CZ" sz="1400" dirty="0">
                <a:solidFill>
                  <a:schemeClr val="tx1"/>
                </a:solidFill>
              </a:rPr>
              <a:t>	Katedra technické a informační výchovy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KVV</a:t>
            </a:r>
            <a:r>
              <a:rPr lang="cs-CZ" sz="1400" dirty="0">
                <a:solidFill>
                  <a:schemeClr val="tx1"/>
                </a:solidFill>
              </a:rPr>
              <a:t>	Katedra výtvarné výchovy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UCJ</a:t>
            </a:r>
            <a:r>
              <a:rPr lang="cs-CZ" sz="1400" dirty="0">
                <a:solidFill>
                  <a:schemeClr val="tx1"/>
                </a:solidFill>
              </a:rPr>
              <a:t>	Ústav cizích jazyků (KAJ - sekce anglického jazyka, KNJ – sekce německého jazyka)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KPG</a:t>
            </a:r>
            <a:r>
              <a:rPr lang="cs-CZ" sz="1400" dirty="0">
                <a:solidFill>
                  <a:schemeClr val="tx1"/>
                </a:solidFill>
              </a:rPr>
              <a:t>	Ústav pedagogiky a sociálních studií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USS</a:t>
            </a:r>
            <a:r>
              <a:rPr lang="cs-CZ" sz="1400" dirty="0">
                <a:solidFill>
                  <a:schemeClr val="tx1"/>
                </a:solidFill>
              </a:rPr>
              <a:t>	Ústav </a:t>
            </a:r>
            <a:r>
              <a:rPr lang="cs-CZ" sz="1400" dirty="0" err="1">
                <a:solidFill>
                  <a:schemeClr val="tx1"/>
                </a:solidFill>
              </a:rPr>
              <a:t>speciálněpedagogických</a:t>
            </a:r>
            <a:r>
              <a:rPr lang="cs-CZ" sz="1400" dirty="0">
                <a:solidFill>
                  <a:schemeClr val="tx1"/>
                </a:solidFill>
              </a:rPr>
              <a:t> studií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15AF8C63-4696-24B0-BCCD-BAFE02667764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29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 txBox="1">
            <a:spLocks/>
          </p:cNvSpPr>
          <p:nvPr/>
        </p:nvSpPr>
        <p:spPr>
          <a:xfrm>
            <a:off x="890873" y="65014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80014" y="1062027"/>
            <a:ext cx="45740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 - Vytvoření </a:t>
            </a:r>
            <a:r>
              <a:rPr lang="cs-CZ" sz="2400" b="1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rozvrhu</a:t>
            </a:r>
          </a:p>
          <a:p>
            <a:pPr algn="ctr"/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Moje studium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endParaRPr lang="cs-CZ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2" y="1237808"/>
            <a:ext cx="3491203" cy="29881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18" y="3381355"/>
            <a:ext cx="6545705" cy="31201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3871707" y="2118149"/>
            <a:ext cx="481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(vzorový příklad 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zápisu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předmětů studenta programu Sociální pedagogika – specializace Výchovné poradenství)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020411" y="2487577"/>
            <a:ext cx="437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rozkliknutí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odkazu (1) dané části studijního plánu se otevře nabídka (2) k zapsání předmětů (3).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2848228" y="2679807"/>
            <a:ext cx="1188000" cy="540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2872509" y="3297382"/>
            <a:ext cx="1320800" cy="20461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4321019" y="5392186"/>
            <a:ext cx="1944000" cy="360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ývojový diagram: spojnice 1"/>
          <p:cNvSpPr/>
          <p:nvPr/>
        </p:nvSpPr>
        <p:spPr>
          <a:xfrm>
            <a:off x="2623055" y="2971418"/>
            <a:ext cx="216000" cy="216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/>
          <p:cNvSpPr/>
          <p:nvPr/>
        </p:nvSpPr>
        <p:spPr>
          <a:xfrm>
            <a:off x="3817515" y="5147703"/>
            <a:ext cx="216000" cy="216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spojnice 14"/>
          <p:cNvSpPr/>
          <p:nvPr/>
        </p:nvSpPr>
        <p:spPr>
          <a:xfrm>
            <a:off x="6314071" y="5608589"/>
            <a:ext cx="216000" cy="216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602433" y="2965543"/>
            <a:ext cx="22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800212" y="5130152"/>
            <a:ext cx="22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90518" y="5596459"/>
            <a:ext cx="22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84" y="-18095"/>
            <a:ext cx="1447854" cy="1160201"/>
          </a:xfrm>
          <a:prstGeom prst="rect">
            <a:avLst/>
          </a:prstGeom>
        </p:spPr>
      </p:pic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EE1CF4D5-4A85-4352-FEE7-852B3186D136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BA4AFF6-12D3-8007-E8DF-4EF64788E7B5}"/>
              </a:ext>
            </a:extLst>
          </p:cNvPr>
          <p:cNvSpPr/>
          <p:nvPr/>
        </p:nvSpPr>
        <p:spPr>
          <a:xfrm>
            <a:off x="1534160" y="1666240"/>
            <a:ext cx="751840" cy="3107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561E2D5-1C76-91DB-67B1-45FFD10F0720}"/>
              </a:ext>
            </a:extLst>
          </p:cNvPr>
          <p:cNvSpPr/>
          <p:nvPr/>
        </p:nvSpPr>
        <p:spPr>
          <a:xfrm>
            <a:off x="234337" y="3032064"/>
            <a:ext cx="751840" cy="3107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158078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252" y="1274377"/>
            <a:ext cx="7560000" cy="9165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cs-CZ" sz="2700" dirty="0"/>
              <a:t>Elektronický zápis předmětů (po zápisu do studia)</a:t>
            </a:r>
            <a:br>
              <a:rPr lang="cs-CZ" sz="2700" dirty="0"/>
            </a:br>
            <a:r>
              <a:rPr lang="cs-CZ" sz="2700" u="sng" dirty="0"/>
              <a:t>bakalářské studium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57376" y="5735299"/>
            <a:ext cx="584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V </a:t>
            </a:r>
            <a:r>
              <a:rPr lang="cs-CZ" sz="2400" b="1" dirty="0">
                <a:solidFill>
                  <a:srgbClr val="FF0000"/>
                </a:solidFill>
              </a:rPr>
              <a:t>případě technických potíží se obracejte na</a:t>
            </a:r>
            <a:endParaRPr lang="cs-CZ" sz="2400" b="1" dirty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cs-CZ" sz="2400" b="1" dirty="0">
                <a:solidFill>
                  <a:srgbClr val="0070C0"/>
                </a:solidFill>
              </a:rPr>
              <a:t>https://helpdesk.upol.cz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07CCD5C1-773D-88C8-A479-8F4AF55D3441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4965" y="5019697"/>
            <a:ext cx="8410574" cy="98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/>
              <a:t>Studenti </a:t>
            </a:r>
            <a:r>
              <a:rPr lang="cs-CZ" sz="2000" b="1" dirty="0"/>
              <a:t>kombinované</a:t>
            </a:r>
            <a:r>
              <a:rPr lang="cs-CZ" sz="2000" dirty="0"/>
              <a:t> formy provádějí zápis </a:t>
            </a:r>
            <a:r>
              <a:rPr lang="cs-CZ" sz="2000" dirty="0" smtClean="0"/>
              <a:t>předmětů na </a:t>
            </a:r>
            <a:r>
              <a:rPr lang="cs-CZ" sz="2000" b="1" dirty="0"/>
              <a:t>celý akademický rok</a:t>
            </a:r>
            <a:r>
              <a:rPr lang="cs-CZ" sz="2000" dirty="0"/>
              <a:t> </a:t>
            </a:r>
            <a:r>
              <a:rPr lang="cs-CZ" sz="2000" dirty="0" smtClean="0"/>
              <a:t>2023/24, nikoliv pouze na jednotlivé semestry.</a:t>
            </a:r>
            <a:endParaRPr lang="cs-CZ" sz="2000" dirty="0"/>
          </a:p>
          <a:p>
            <a:pPr algn="ctr"/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1"/>
          </p:nvPr>
        </p:nvSpPr>
        <p:spPr>
          <a:xfrm>
            <a:off x="652533" y="2481217"/>
            <a:ext cx="5555227" cy="143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prezenční studium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ZS: 	od </a:t>
            </a:r>
            <a:r>
              <a:rPr lang="cs-CZ" sz="2400" b="1" dirty="0">
                <a:solidFill>
                  <a:schemeClr val="tx1"/>
                </a:solidFill>
              </a:rPr>
              <a:t>5</a:t>
            </a:r>
            <a:r>
              <a:rPr lang="cs-CZ" sz="2400" b="1" dirty="0" smtClean="0">
                <a:solidFill>
                  <a:schemeClr val="tx1"/>
                </a:solidFill>
              </a:rPr>
              <a:t>. 9. 2023 </a:t>
            </a:r>
            <a:r>
              <a:rPr lang="cs-CZ" sz="1800" dirty="0" smtClean="0">
                <a:solidFill>
                  <a:schemeClr val="tx1"/>
                </a:solidFill>
              </a:rPr>
              <a:t>(12:00 </a:t>
            </a:r>
            <a:r>
              <a:rPr lang="cs-CZ" sz="1800" dirty="0">
                <a:solidFill>
                  <a:schemeClr val="tx1"/>
                </a:solidFill>
              </a:rPr>
              <a:t>hod.) </a:t>
            </a:r>
            <a:r>
              <a:rPr lang="cs-CZ" sz="1800" dirty="0" smtClean="0">
                <a:solidFill>
                  <a:schemeClr val="tx1"/>
                </a:solidFill>
              </a:rPr>
              <a:t>do </a:t>
            </a:r>
            <a:r>
              <a:rPr lang="cs-CZ" sz="1800" dirty="0">
                <a:solidFill>
                  <a:schemeClr val="tx1"/>
                </a:solidFill>
              </a:rPr>
              <a:t>25</a:t>
            </a:r>
            <a:r>
              <a:rPr lang="cs-CZ" sz="1800" dirty="0" smtClean="0">
                <a:solidFill>
                  <a:schemeClr val="tx1"/>
                </a:solidFill>
              </a:rPr>
              <a:t>. 9. 2023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LS: 	</a:t>
            </a:r>
            <a:r>
              <a:rPr lang="cs-CZ" sz="1800" dirty="0" smtClean="0">
                <a:solidFill>
                  <a:schemeClr val="tx1"/>
                </a:solidFill>
              </a:rPr>
              <a:t>od 25. 1</a:t>
            </a:r>
            <a:r>
              <a:rPr lang="cs-CZ" sz="1800" dirty="0">
                <a:solidFill>
                  <a:schemeClr val="tx1"/>
                </a:solidFill>
              </a:rPr>
              <a:t>. </a:t>
            </a:r>
            <a:r>
              <a:rPr lang="cs-CZ" sz="1800" dirty="0" smtClean="0">
                <a:solidFill>
                  <a:schemeClr val="tx1"/>
                </a:solidFill>
              </a:rPr>
              <a:t>2024 (13:00 </a:t>
            </a:r>
            <a:r>
              <a:rPr lang="cs-CZ" sz="1800" dirty="0">
                <a:solidFill>
                  <a:schemeClr val="tx1"/>
                </a:solidFill>
              </a:rPr>
              <a:t>hod.) </a:t>
            </a:r>
            <a:r>
              <a:rPr lang="cs-CZ" sz="1800" dirty="0" smtClean="0">
                <a:solidFill>
                  <a:schemeClr val="tx1"/>
                </a:solidFill>
              </a:rPr>
              <a:t>do 19. 2. 2024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33" y="3686070"/>
            <a:ext cx="5748267" cy="133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kombinované studium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ZS:	od </a:t>
            </a:r>
            <a:r>
              <a:rPr lang="cs-CZ" sz="2400" b="1" dirty="0">
                <a:solidFill>
                  <a:schemeClr val="tx1"/>
                </a:solidFill>
              </a:rPr>
              <a:t>5</a:t>
            </a:r>
            <a:r>
              <a:rPr lang="cs-CZ" sz="2400" b="1" dirty="0" smtClean="0">
                <a:solidFill>
                  <a:schemeClr val="tx1"/>
                </a:solidFill>
              </a:rPr>
              <a:t>. 9. 2023 </a:t>
            </a:r>
            <a:r>
              <a:rPr lang="cs-CZ" sz="1800" dirty="0">
                <a:solidFill>
                  <a:schemeClr val="tx1"/>
                </a:solidFill>
              </a:rPr>
              <a:t>(</a:t>
            </a:r>
            <a:r>
              <a:rPr lang="cs-CZ" sz="1800" dirty="0" smtClean="0">
                <a:solidFill>
                  <a:schemeClr val="tx1"/>
                </a:solidFill>
              </a:rPr>
              <a:t>13:00 </a:t>
            </a:r>
            <a:r>
              <a:rPr lang="cs-CZ" sz="1800" dirty="0">
                <a:solidFill>
                  <a:schemeClr val="tx1"/>
                </a:solidFill>
              </a:rPr>
              <a:t>hod.) do 25</a:t>
            </a:r>
            <a:r>
              <a:rPr lang="cs-CZ" sz="1800" dirty="0" smtClean="0">
                <a:solidFill>
                  <a:schemeClr val="tx1"/>
                </a:solidFill>
              </a:rPr>
              <a:t>. 9. 2023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LS:	</a:t>
            </a:r>
            <a:r>
              <a:rPr lang="cs-CZ" sz="1800" dirty="0" smtClean="0">
                <a:solidFill>
                  <a:schemeClr val="tx1"/>
                </a:solidFill>
              </a:rPr>
              <a:t>od 25. 1</a:t>
            </a:r>
            <a:r>
              <a:rPr lang="cs-CZ" sz="1800" dirty="0">
                <a:solidFill>
                  <a:schemeClr val="tx1"/>
                </a:solidFill>
              </a:rPr>
              <a:t>. </a:t>
            </a:r>
            <a:r>
              <a:rPr lang="cs-CZ" sz="1800" dirty="0" smtClean="0">
                <a:solidFill>
                  <a:schemeClr val="tx1"/>
                </a:solidFill>
              </a:rPr>
              <a:t>2024 (13:00 </a:t>
            </a:r>
            <a:r>
              <a:rPr lang="cs-CZ" sz="1800" dirty="0">
                <a:solidFill>
                  <a:schemeClr val="tx1"/>
                </a:solidFill>
              </a:rPr>
              <a:t>hod.) </a:t>
            </a:r>
            <a:r>
              <a:rPr lang="cs-CZ" sz="1800" dirty="0" smtClean="0">
                <a:solidFill>
                  <a:schemeClr val="tx1"/>
                </a:solidFill>
              </a:rPr>
              <a:t>do 19. 2. 2024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5342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252" y="1274378"/>
            <a:ext cx="7560000" cy="6658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2700" dirty="0"/>
              <a:t>Elektronický zápis předmětů (po zápisu do studia)</a:t>
            </a:r>
            <a:br>
              <a:rPr lang="cs-CZ" sz="2700" dirty="0"/>
            </a:br>
            <a:r>
              <a:rPr lang="cs-CZ" sz="2700" u="sng" dirty="0"/>
              <a:t>magisterské studium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2533" y="2481217"/>
            <a:ext cx="5555227" cy="143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prezenční studium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ZS: 	od </a:t>
            </a:r>
            <a:r>
              <a:rPr lang="cs-CZ" sz="2400" b="1" dirty="0">
                <a:solidFill>
                  <a:schemeClr val="tx1"/>
                </a:solidFill>
              </a:rPr>
              <a:t>6</a:t>
            </a:r>
            <a:r>
              <a:rPr lang="cs-CZ" sz="2400" b="1" dirty="0" smtClean="0">
                <a:solidFill>
                  <a:schemeClr val="tx1"/>
                </a:solidFill>
              </a:rPr>
              <a:t>. 9. 2023 </a:t>
            </a:r>
            <a:r>
              <a:rPr lang="cs-CZ" sz="1800" dirty="0">
                <a:solidFill>
                  <a:schemeClr val="tx1"/>
                </a:solidFill>
              </a:rPr>
              <a:t>(9:00 hod.) do 25.9.2023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LS: 	</a:t>
            </a:r>
            <a:r>
              <a:rPr lang="cs-CZ" sz="1800" dirty="0" smtClean="0">
                <a:solidFill>
                  <a:schemeClr val="tx1"/>
                </a:solidFill>
              </a:rPr>
              <a:t>od 23. 1</a:t>
            </a:r>
            <a:r>
              <a:rPr lang="cs-CZ" sz="1800" dirty="0">
                <a:solidFill>
                  <a:schemeClr val="tx1"/>
                </a:solidFill>
              </a:rPr>
              <a:t>. </a:t>
            </a:r>
            <a:r>
              <a:rPr lang="cs-CZ" sz="1800" dirty="0" smtClean="0">
                <a:solidFill>
                  <a:schemeClr val="tx1"/>
                </a:solidFill>
              </a:rPr>
              <a:t>2024 (13:00 </a:t>
            </a:r>
            <a:r>
              <a:rPr lang="cs-CZ" sz="1800" dirty="0">
                <a:solidFill>
                  <a:schemeClr val="tx1"/>
                </a:solidFill>
              </a:rPr>
              <a:t>hod.) </a:t>
            </a:r>
            <a:r>
              <a:rPr lang="cs-CZ" sz="1800" dirty="0" smtClean="0">
                <a:solidFill>
                  <a:schemeClr val="tx1"/>
                </a:solidFill>
              </a:rPr>
              <a:t>do 19. 2. 2024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2533" y="3674956"/>
            <a:ext cx="5748267" cy="133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kombinované studium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ZS:	od </a:t>
            </a:r>
            <a:r>
              <a:rPr lang="cs-CZ" sz="2400" b="1" dirty="0">
                <a:solidFill>
                  <a:schemeClr val="tx1"/>
                </a:solidFill>
              </a:rPr>
              <a:t>5</a:t>
            </a:r>
            <a:r>
              <a:rPr lang="cs-CZ" sz="2400" b="1" dirty="0" smtClean="0">
                <a:solidFill>
                  <a:schemeClr val="tx1"/>
                </a:solidFill>
              </a:rPr>
              <a:t>. 9. 2023 </a:t>
            </a:r>
            <a:r>
              <a:rPr lang="cs-CZ" sz="1800" dirty="0">
                <a:solidFill>
                  <a:schemeClr val="tx1"/>
                </a:solidFill>
              </a:rPr>
              <a:t>(14:00 hod.) do 25</a:t>
            </a:r>
            <a:r>
              <a:rPr lang="cs-CZ" sz="1800" dirty="0" smtClean="0">
                <a:solidFill>
                  <a:schemeClr val="tx1"/>
                </a:solidFill>
              </a:rPr>
              <a:t>. 9. 2023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LS:	</a:t>
            </a:r>
            <a:r>
              <a:rPr lang="cs-CZ" sz="1800" dirty="0" smtClean="0">
                <a:solidFill>
                  <a:schemeClr val="tx1"/>
                </a:solidFill>
              </a:rPr>
              <a:t>od 23. 1</a:t>
            </a:r>
            <a:r>
              <a:rPr lang="cs-CZ" sz="1800" dirty="0">
                <a:solidFill>
                  <a:schemeClr val="tx1"/>
                </a:solidFill>
              </a:rPr>
              <a:t>. </a:t>
            </a:r>
            <a:r>
              <a:rPr lang="cs-CZ" sz="1800" dirty="0" smtClean="0">
                <a:solidFill>
                  <a:schemeClr val="tx1"/>
                </a:solidFill>
              </a:rPr>
              <a:t>2024 (13:00 </a:t>
            </a:r>
            <a:r>
              <a:rPr lang="cs-CZ" sz="1800" dirty="0">
                <a:solidFill>
                  <a:schemeClr val="tx1"/>
                </a:solidFill>
              </a:rPr>
              <a:t>hod.) </a:t>
            </a:r>
            <a:r>
              <a:rPr lang="cs-CZ" sz="1800" dirty="0" smtClean="0">
                <a:solidFill>
                  <a:schemeClr val="tx1"/>
                </a:solidFill>
              </a:rPr>
              <a:t>do 19. 2. 2024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4965" y="5008583"/>
            <a:ext cx="8410574" cy="98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/>
              <a:t>Studenti </a:t>
            </a:r>
            <a:r>
              <a:rPr lang="cs-CZ" sz="2000" b="1" dirty="0"/>
              <a:t>kombinované</a:t>
            </a:r>
            <a:r>
              <a:rPr lang="cs-CZ" sz="2000" dirty="0"/>
              <a:t> formy provádějí zápis </a:t>
            </a:r>
            <a:r>
              <a:rPr lang="cs-CZ" sz="2000" dirty="0" smtClean="0"/>
              <a:t>předmětů na </a:t>
            </a:r>
            <a:r>
              <a:rPr lang="cs-CZ" sz="2000" b="1" dirty="0"/>
              <a:t>celý akademický rok</a:t>
            </a:r>
            <a:r>
              <a:rPr lang="cs-CZ" sz="2000" dirty="0"/>
              <a:t> </a:t>
            </a:r>
            <a:r>
              <a:rPr lang="cs-CZ" sz="2000" dirty="0" smtClean="0"/>
              <a:t>2023/24, nikoliv pouze na jednotlivé semestry.</a:t>
            </a:r>
            <a:endParaRPr lang="cs-CZ" sz="2000" dirty="0"/>
          </a:p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57376" y="5683794"/>
            <a:ext cx="584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V případě technických potíží se obracejte na</a:t>
            </a:r>
            <a:endParaRPr lang="cs-CZ" sz="2400" b="1" dirty="0">
              <a:solidFill>
                <a:srgbClr val="FF0000"/>
              </a:solidFill>
              <a:hlinkClick r:id="rId2"/>
            </a:endParaRPr>
          </a:p>
          <a:p>
            <a:pPr algn="ctr"/>
            <a:r>
              <a:rPr lang="cs-CZ" sz="2400" b="1" dirty="0">
                <a:solidFill>
                  <a:srgbClr val="0070C0"/>
                </a:solidFill>
              </a:rPr>
              <a:t>https://helpdesk.upol.cz</a:t>
            </a:r>
            <a:endParaRPr lang="cs-CZ" dirty="0"/>
          </a:p>
        </p:txBody>
      </p: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8D93F267-A56A-4DD4-8961-31D6B68F4461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35482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738" y="2952833"/>
            <a:ext cx="3698508" cy="319517"/>
          </a:xfrm>
        </p:spPr>
        <p:txBody>
          <a:bodyPr>
            <a:normAutofit fontScale="90000"/>
          </a:bodyPr>
          <a:lstStyle/>
          <a:p>
            <a:r>
              <a:rPr lang="cs-CZ" sz="2000" dirty="0"/>
              <a:t>K</a:t>
            </a:r>
            <a:r>
              <a:rPr lang="cs-CZ" sz="2000" dirty="0" smtClean="0"/>
              <a:t>ombinované </a:t>
            </a:r>
            <a:r>
              <a:rPr lang="cs-CZ" sz="2000" dirty="0"/>
              <a:t>studium</a:t>
            </a:r>
            <a:r>
              <a:rPr lang="cs-CZ" dirty="0"/>
              <a:t/>
            </a:r>
            <a:br>
              <a:rPr lang="cs-CZ" dirty="0"/>
            </a:br>
            <a:r>
              <a:rPr lang="cs-CZ" sz="1100" dirty="0"/>
              <a:t/>
            </a:r>
            <a:br>
              <a:rPr lang="cs-CZ" sz="1100" dirty="0"/>
            </a:br>
            <a:endParaRPr lang="cs-CZ" sz="12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6485" y="3250267"/>
            <a:ext cx="764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Informace o rozvrzích budou k dispozici na stránkách fakulty v části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Student – Rozvrhy </a:t>
            </a:r>
            <a:r>
              <a:rPr lang="cs-CZ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kombinovaného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studia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66835" y="3773487"/>
            <a:ext cx="4856605" cy="1366106"/>
          </a:xfr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/>
                </a:solidFill>
              </a:rPr>
              <a:t>Informace  a doporučení k rozvrhům kombinovaného studia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 smtClean="0">
                <a:solidFill>
                  <a:schemeClr val="tx1"/>
                </a:solidFill>
              </a:rPr>
              <a:t>Kontakty </a:t>
            </a:r>
            <a:r>
              <a:rPr lang="cs-CZ" sz="1300" dirty="0">
                <a:solidFill>
                  <a:schemeClr val="tx1"/>
                </a:solidFill>
              </a:rPr>
              <a:t>na rozvrháře jednotlivých pracovišť</a:t>
            </a:r>
          </a:p>
          <a:p>
            <a:pPr marL="0" indent="0">
              <a:buNone/>
            </a:pPr>
            <a:endParaRPr lang="cs-CZ" sz="1300" dirty="0">
              <a:solidFill>
                <a:schemeClr val="tx1"/>
              </a:solidFill>
            </a:endParaRPr>
          </a:p>
          <a:p>
            <a:endParaRPr lang="cs-CZ" sz="1300" dirty="0"/>
          </a:p>
        </p:txBody>
      </p:sp>
      <p:sp>
        <p:nvSpPr>
          <p:cNvPr id="3" name="Obdélník 2"/>
          <p:cNvSpPr/>
          <p:nvPr/>
        </p:nvSpPr>
        <p:spPr>
          <a:xfrm>
            <a:off x="720000" y="138286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cs-CZ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rezenční </a:t>
            </a:r>
            <a:r>
              <a:rPr lang="cs-CZ" sz="1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studium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0000" y="1752192"/>
            <a:ext cx="779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o rozvrzích budou k dispozici na stránkách fakulty v části </a:t>
            </a:r>
            <a:r>
              <a:rPr lang="cs-CZ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Student – Rozvrhy prezenčního studia</a:t>
            </a:r>
            <a:endParaRPr lang="cs-CZ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5"/>
          <p:cNvSpPr>
            <a:spLocks noGrp="1"/>
          </p:cNvSpPr>
          <p:nvPr>
            <p:ph sz="half" idx="1"/>
          </p:nvPr>
        </p:nvSpPr>
        <p:spPr>
          <a:xfrm>
            <a:off x="1066835" y="2319526"/>
            <a:ext cx="4369237" cy="633307"/>
          </a:xfrm>
        </p:spPr>
        <p:txBody>
          <a:bodyPr>
            <a:norm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/>
                </a:solidFill>
              </a:rPr>
              <a:t>Informace  k rozvrhům prezenčního studia</a:t>
            </a:r>
          </a:p>
          <a:p>
            <a:pPr marL="216000" indent="-216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1"/>
                </a:solidFill>
              </a:rPr>
              <a:t>Kontakty na rozvrháře jednotlivých pracovišť</a:t>
            </a:r>
          </a:p>
        </p:txBody>
      </p:sp>
      <p:sp>
        <p:nvSpPr>
          <p:cNvPr id="9" name="Obdélník 8"/>
          <p:cNvSpPr/>
          <p:nvPr/>
        </p:nvSpPr>
        <p:spPr>
          <a:xfrm>
            <a:off x="406029" y="4511323"/>
            <a:ext cx="8349673" cy="138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Při zápisu předmětu mohou vzniknout rozvrhové kolize, problémy s nedostačující kapacitou předmětu a další.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V těchto případech se </a:t>
            </a:r>
            <a:r>
              <a:rPr lang="cs-CZ" sz="1300" b="1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obracejte e-mailem na rozvrháře pracoviště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(seznam je zveřejněný na webových stránkách, Student - Rozvrhy prezenčního / kombinovaného studia) nebo sekretářku katedry, a to dle zkratky dotčeného předmětu. Jednotliví vyučující ani studijní oddělení nemají oprávněný přístup. </a:t>
            </a:r>
            <a:endParaRPr lang="cs-CZ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rozvrhářkou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fakulty je Mgr. Daniela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Bujarová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835183" y="830152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Rozvrhy</a:t>
            </a:r>
            <a:endParaRPr lang="cs-CZ" sz="2600" b="1" dirty="0">
              <a:solidFill>
                <a:srgbClr val="006B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1322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3709" y="303181"/>
            <a:ext cx="5015346" cy="720436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cs-CZ" sz="1800" dirty="0"/>
              <a:t>Cizí jazyk – Anglický/Německý/Ruský jazyk pro pedagogické profese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 Ústav cizích jazyků PdF UP v </a:t>
            </a:r>
            <a:r>
              <a:rPr lang="cs-CZ" dirty="0" smtClean="0"/>
              <a:t>Olomouci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98069" y="1091424"/>
            <a:ext cx="475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Informace k zápisu předmětu pro </a:t>
            </a:r>
            <a:r>
              <a:rPr lang="cs-CZ" sz="1600" b="1" dirty="0">
                <a:solidFill>
                  <a:srgbClr val="FF0000"/>
                </a:solidFill>
              </a:rPr>
              <a:t>nefilologické</a:t>
            </a:r>
            <a:r>
              <a:rPr lang="cs-CZ" sz="1600" b="1" dirty="0"/>
              <a:t> obory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38546" y="1423702"/>
            <a:ext cx="8774544" cy="2133600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cs-CZ" sz="1200" u="sng" dirty="0">
                <a:solidFill>
                  <a:schemeClr val="tx1"/>
                </a:solidFill>
              </a:rPr>
              <a:t>Základní informace pro všechny studenty 1. ročníku bakalářského studia</a:t>
            </a:r>
            <a:r>
              <a:rPr lang="cs-CZ" sz="1200" dirty="0">
                <a:solidFill>
                  <a:schemeClr val="tx1"/>
                </a:solidFill>
              </a:rPr>
              <a:t>: </a:t>
            </a:r>
          </a:p>
          <a:p>
            <a:pPr lvl="0" fontAlgn="base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tx1"/>
                </a:solidFill>
              </a:rPr>
              <a:t>Předmět Cizí jazyk pro pedagogické profese si zapisují všichni studenti 1. ročníku bakalářského studia, kde je tento předmět uveden ve studijním plánu.  - Studenti si volí </a:t>
            </a:r>
            <a:r>
              <a:rPr lang="cs-CZ" sz="1200" b="1" dirty="0">
                <a:solidFill>
                  <a:schemeClr val="tx1"/>
                </a:solidFill>
              </a:rPr>
              <a:t>pouze jeden jazyk z nabídky</a:t>
            </a:r>
            <a:r>
              <a:rPr lang="cs-CZ" sz="1200" dirty="0">
                <a:solidFill>
                  <a:schemeClr val="tx1"/>
                </a:solidFill>
              </a:rPr>
              <a:t>. </a:t>
            </a:r>
          </a:p>
          <a:p>
            <a:pPr lvl="0" fontAlgn="base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tx1"/>
                </a:solidFill>
              </a:rPr>
              <a:t>Studenti si zvolí </a:t>
            </a:r>
            <a:r>
              <a:rPr lang="cs-CZ" sz="1200" b="1" dirty="0">
                <a:solidFill>
                  <a:schemeClr val="tx1"/>
                </a:solidFill>
              </a:rPr>
              <a:t>stejný cizí jazyk pro zimní a letní semestr</a:t>
            </a:r>
            <a:r>
              <a:rPr lang="cs-CZ" sz="1200" dirty="0">
                <a:solidFill>
                  <a:schemeClr val="tx1"/>
                </a:solidFill>
              </a:rPr>
              <a:t>, tedy </a:t>
            </a:r>
            <a:endParaRPr lang="cs-CZ" sz="1200" dirty="0" smtClean="0">
              <a:solidFill>
                <a:schemeClr val="tx1"/>
              </a:solidFill>
            </a:endParaRPr>
          </a:p>
          <a:p>
            <a:pPr marL="453050" lvl="1" indent="-180000" fontAlgn="base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100" b="1" dirty="0" smtClean="0">
                <a:solidFill>
                  <a:schemeClr val="tx1"/>
                </a:solidFill>
              </a:rPr>
              <a:t>v </a:t>
            </a:r>
            <a:r>
              <a:rPr lang="cs-CZ" sz="1100" b="1" dirty="0">
                <a:solidFill>
                  <a:schemeClr val="tx1"/>
                </a:solidFill>
              </a:rPr>
              <a:t>prezenční formě studia</a:t>
            </a:r>
            <a:r>
              <a:rPr lang="cs-CZ" sz="1100" dirty="0">
                <a:solidFill>
                  <a:schemeClr val="tx1"/>
                </a:solidFill>
              </a:rPr>
              <a:t>: </a:t>
            </a:r>
            <a:r>
              <a:rPr lang="cs-CZ" sz="1100" dirty="0" smtClean="0">
                <a:solidFill>
                  <a:schemeClr val="tx1"/>
                </a:solidFill>
              </a:rPr>
              <a:t>KAJ/AJP1</a:t>
            </a:r>
            <a:r>
              <a:rPr lang="cs-CZ" sz="1100" dirty="0">
                <a:solidFill>
                  <a:schemeClr val="tx1"/>
                </a:solidFill>
              </a:rPr>
              <a:t>@ a KAJ/AJP2@ nebo KNJ/NJP1@ a KNJ/NJP2@ nebo KNJ/RJP1@ a KNJ/RJP2@ </a:t>
            </a:r>
            <a:endParaRPr lang="cs-CZ" sz="1100" dirty="0" smtClean="0">
              <a:solidFill>
                <a:schemeClr val="tx1"/>
              </a:solidFill>
            </a:endParaRPr>
          </a:p>
          <a:p>
            <a:pPr marL="453050" lvl="1" indent="-18000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100" b="1" dirty="0" smtClean="0">
                <a:solidFill>
                  <a:schemeClr val="tx1"/>
                </a:solidFill>
              </a:rPr>
              <a:t>v </a:t>
            </a:r>
            <a:r>
              <a:rPr lang="cs-CZ" sz="1100" b="1" dirty="0">
                <a:solidFill>
                  <a:schemeClr val="tx1"/>
                </a:solidFill>
              </a:rPr>
              <a:t>kombinované formě studia</a:t>
            </a:r>
            <a:r>
              <a:rPr lang="cs-CZ" sz="1100" dirty="0">
                <a:solidFill>
                  <a:schemeClr val="tx1"/>
                </a:solidFill>
              </a:rPr>
              <a:t>: </a:t>
            </a:r>
            <a:r>
              <a:rPr lang="cs-CZ" sz="1100" dirty="0" smtClean="0">
                <a:solidFill>
                  <a:schemeClr val="tx1"/>
                </a:solidFill>
              </a:rPr>
              <a:t>KAJ/KAP1</a:t>
            </a:r>
            <a:r>
              <a:rPr lang="cs-CZ" sz="1100" dirty="0">
                <a:solidFill>
                  <a:schemeClr val="tx1"/>
                </a:solidFill>
              </a:rPr>
              <a:t>@ a KAJ/KAP2@ nebo KNJ/KNP1@ a KNJ/KNP2@ nebo KNJ/KRP1@ a KNJ/KRP2@ </a:t>
            </a:r>
          </a:p>
          <a:p>
            <a:pPr lvl="0" fontAlgn="base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tx1"/>
                </a:solidFill>
              </a:rPr>
              <a:t>Cizí jazyk 1 se vyučuje v zimním semestru a Cizí jazyk 2 v letním semestru</a:t>
            </a:r>
            <a:r>
              <a:rPr lang="cs-CZ" sz="1200" dirty="0" smtClean="0">
                <a:solidFill>
                  <a:schemeClr val="tx1"/>
                </a:solidFill>
              </a:rPr>
              <a:t>. Studenti musí splnit Cizí jazyk 1 i Cizí jazyk 2 </a:t>
            </a:r>
            <a:endParaRPr lang="cs-CZ" sz="1200" dirty="0">
              <a:solidFill>
                <a:schemeClr val="tx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tx1"/>
                </a:solidFill>
              </a:rPr>
              <a:t>Studenti musí splnit jak Cizí jazyk 1, tak Cizí jazyk 2. Pokud nesplní Cizí jazyk 1 v zimním semestru, mohou si zapsat Cizí jazyk 2 v letním semestru a Cizí jazyk 1 splnit dodatečně. </a:t>
            </a:r>
          </a:p>
          <a:p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93637" y="3551025"/>
            <a:ext cx="4562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Informace k zápisu předmětu pro </a:t>
            </a:r>
            <a:r>
              <a:rPr lang="cs-CZ" sz="1600" b="1" dirty="0">
                <a:solidFill>
                  <a:srgbClr val="FF0000"/>
                </a:solidFill>
              </a:rPr>
              <a:t>filologické</a:t>
            </a:r>
            <a:r>
              <a:rPr lang="cs-CZ" sz="1600" b="1" dirty="0"/>
              <a:t> obory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8546" y="3839602"/>
            <a:ext cx="8774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Anglický jazyk pro pedagogické profese 3 a 4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(AJP3@ a AJP4@/KAP3@ a KAP4@) je určen pouze studentům studijního programu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Anglický jazyk se zaměřením na </a:t>
            </a:r>
            <a:r>
              <a:rPr lang="cs-CZ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Německý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jazyk pro pedagogické profese 3 a 4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(NJP3@ a NJP4@/KNP3@ a KNP4@) je určen pouze studentům studijního programu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Německý jazyk se zaměřením na vzdělávání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(viz také níže).  </a:t>
            </a:r>
          </a:p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100" u="sng" dirty="0">
                <a:latin typeface="Arial" panose="020B0604020202020204" pitchFamily="34" charset="0"/>
                <a:cs typeface="Arial" panose="020B0604020202020204" pitchFamily="34" charset="0"/>
              </a:rPr>
              <a:t>Upřesnění pro studenty studijních programů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Anglický jazyk se zaměřením na vzdělávání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Německý jazyk se zaměřením na vzdělávání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maior, minor, </a:t>
            </a: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completus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fontAlgn="base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Studentům studijního programu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Anglický jazyk se zaměřením na vzdělávání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SE DOPORUČUJE zvolit si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německý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ruský jazyk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Studenti studijního programu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Anglický jazyk se zaměřením na vzdělávání,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kteří nemají žádnou předchozí zkušenost se studiem německého nebo ruského jazyka, si zvolí </a:t>
            </a:r>
            <a:r>
              <a:rPr lang="cs-CZ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Anglický jazyk pro pedagogické profese 3 a 4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fontAlgn="base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Studenti studijního programu 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Německý jazyk se zaměřením na vzdělávání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si mohou zvolit jednu z následujících možností: </a:t>
            </a:r>
          </a:p>
          <a:p>
            <a:pPr lvl="0" fontAlgn="base"/>
            <a:r>
              <a:rPr lang="cs-CZ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Německý jazyk pro pedagogické profese 3 a 4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fontAlgn="base"/>
            <a:r>
              <a:rPr lang="cs-CZ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Ruský jazyk pro pedagogické profese 1 a 2 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cs-CZ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Anglický jazyk pro pedagogické profese 1 a 2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54017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87091" y="576874"/>
            <a:ext cx="4193310" cy="10698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400" dirty="0"/>
              <a:t>Studijní </a:t>
            </a:r>
            <a:r>
              <a:rPr lang="cs-CZ" sz="2400" dirty="0">
                <a:solidFill>
                  <a:srgbClr val="006BAB"/>
                </a:solidFill>
              </a:rPr>
              <a:t>oddělení</a:t>
            </a:r>
            <a:r>
              <a:rPr lang="cs-CZ" dirty="0"/>
              <a:t/>
            </a:r>
            <a:br>
              <a:rPr lang="cs-CZ" dirty="0"/>
            </a:br>
            <a:r>
              <a:rPr lang="cs-CZ" sz="800" dirty="0"/>
              <a:t/>
            </a:r>
            <a:br>
              <a:rPr lang="cs-CZ" sz="800" dirty="0"/>
            </a:br>
            <a:r>
              <a:rPr lang="cs-CZ" sz="1300" b="0" dirty="0">
                <a:solidFill>
                  <a:schemeClr val="tx1"/>
                </a:solidFill>
              </a:rPr>
              <a:t>vedoucí studijního oddělení:  </a:t>
            </a:r>
            <a:r>
              <a:rPr lang="cs-CZ" sz="1300" dirty="0">
                <a:solidFill>
                  <a:schemeClr val="tx1"/>
                </a:solidFill>
              </a:rPr>
              <a:t>Mgr. Libuše Lysáková</a:t>
            </a:r>
            <a:br>
              <a:rPr lang="cs-CZ" sz="1300" dirty="0">
                <a:solidFill>
                  <a:schemeClr val="tx1"/>
                </a:solidFill>
              </a:rPr>
            </a:br>
            <a:r>
              <a:rPr lang="cs-CZ" sz="1100" b="0" dirty="0">
                <a:solidFill>
                  <a:schemeClr val="tx1"/>
                </a:solidFill>
                <a:hlinkClick r:id="rId2"/>
              </a:rPr>
              <a:t>libuse.lysakova@upol.cz</a:t>
            </a:r>
            <a:r>
              <a:rPr lang="cs-CZ" sz="1100" b="0" dirty="0">
                <a:solidFill>
                  <a:schemeClr val="tx1"/>
                </a:solidFill>
              </a:rPr>
              <a:t>, 585 635 010</a:t>
            </a:r>
            <a:endParaRPr lang="cs-CZ" sz="11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617337"/>
              </p:ext>
            </p:extLst>
          </p:nvPr>
        </p:nvGraphicFramePr>
        <p:xfrm>
          <a:off x="720725" y="1646711"/>
          <a:ext cx="7559676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838">
                  <a:extLst>
                    <a:ext uri="{9D8B030D-6E8A-4147-A177-3AD203B41FA5}">
                      <a16:colId xmlns:a16="http://schemas.microsoft.com/office/drawing/2014/main" val="3408548267"/>
                    </a:ext>
                  </a:extLst>
                </a:gridCol>
                <a:gridCol w="3779838">
                  <a:extLst>
                    <a:ext uri="{9D8B030D-6E8A-4147-A177-3AD203B41FA5}">
                      <a16:colId xmlns:a16="http://schemas.microsoft.com/office/drawing/2014/main" val="1613100928"/>
                    </a:ext>
                  </a:extLst>
                </a:gridCol>
              </a:tblGrid>
              <a:tr h="187924">
                <a:tc>
                  <a:txBody>
                    <a:bodyPr/>
                    <a:lstStyle/>
                    <a:p>
                      <a:pPr marL="180000"/>
                      <a:r>
                        <a:rPr lang="cs-CZ" sz="1200" dirty="0"/>
                        <a:t>bakalářské studium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cs-CZ" sz="1200" dirty="0"/>
                        <a:t>magisterské a navazující magisterské studium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57840"/>
                  </a:ext>
                </a:extLst>
              </a:tr>
              <a:tr h="187924"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Martina Fišerová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Pavlína </a:t>
                      </a:r>
                      <a:r>
                        <a:rPr lang="cs-CZ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Liendlová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222"/>
                  </a:ext>
                </a:extLst>
              </a:tr>
              <a:tr h="187924"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martina.fiserova@upol.cz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585 635 014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pavlina.liendlova@upol.cz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585 635 027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303759"/>
                  </a:ext>
                </a:extLst>
              </a:tr>
              <a:tr h="187924"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Jiří Janošík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Magda Řezníčková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144"/>
                  </a:ext>
                </a:extLst>
              </a:tr>
              <a:tr h="187924"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jiri.janosik@upol.cz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585 635 024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magda.reznickova@upol.cz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585 635 023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25731"/>
                  </a:ext>
                </a:extLst>
              </a:tr>
              <a:tr h="187924"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Petra Špundová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Marcela Vlčková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1722"/>
                  </a:ext>
                </a:extLst>
              </a:tr>
              <a:tr h="187924"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petra.spundova@upol.cz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585 635 026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cs-CZ" sz="11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marcela.vlckova@upol.cz</a:t>
                      </a:r>
                      <a:r>
                        <a:rPr lang="cs-CZ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585 635 025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24852"/>
                  </a:ext>
                </a:extLst>
              </a:tr>
              <a:tr h="211934">
                <a:tc>
                  <a:txBody>
                    <a:bodyPr/>
                    <a:lstStyle/>
                    <a:p>
                      <a:pPr marL="18000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Mgr. Eva </a:t>
                      </a:r>
                      <a:r>
                        <a:rPr lang="cs-CZ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Švubová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/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79941"/>
                  </a:ext>
                </a:extLst>
              </a:tr>
              <a:tr h="187924">
                <a:tc>
                  <a:txBody>
                    <a:bodyPr/>
                    <a:lstStyle/>
                    <a:p>
                      <a:pPr marL="180000"/>
                      <a:r>
                        <a:rPr lang="cs-CZ" sz="11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eva.svubova@upol.cz</a:t>
                      </a:r>
                      <a:r>
                        <a:rPr lang="cs-CZ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585 635 029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/>
                      <a:endParaRPr lang="cs-CZ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11478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40950" y="6450675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5491" y="4329845"/>
            <a:ext cx="85621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 webových stránkách PdF UP v sekci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Student – Administrativa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https://www.pdf.upol.cz/student/administrativa/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 jsou jmenovitě uvedeny studijní referentky a referent spolu se studijními programy, které spravují.</a:t>
            </a:r>
          </a:p>
          <a:p>
            <a:pPr algn="ct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Aktuální informace studentům jsou zveřejňovány na této stránce, prosíme o její průběžné sledování během celého studia.</a:t>
            </a:r>
          </a:p>
          <a:p>
            <a:pPr algn="ctr"/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elektronické komunikaci je povinností studenta používat výhradně školní e-mail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(na Portále UP) a uvádět identifikační údaje: jméno, příjmení, ročník, program a formu studia, případně osobní číslo.</a:t>
            </a:r>
          </a:p>
          <a:p>
            <a:pPr algn="ctr">
              <a:spcBef>
                <a:spcPts val="1800"/>
              </a:spcBef>
            </a:pPr>
            <a:r>
              <a:rPr lang="cs-CZ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Prosíme o dodržování úředních hodin!!!</a:t>
            </a:r>
          </a:p>
          <a:p>
            <a:pPr algn="ctr">
              <a:spcBef>
                <a:spcPts val="60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Úřední hodiny jsou zveřejněny na výše uvedeném odkaze. Úřední hodiny se mohou během roku měnit. </a:t>
            </a:r>
          </a:p>
        </p:txBody>
      </p:sp>
    </p:spTree>
    <p:extLst>
      <p:ext uri="{BB962C8B-B14F-4D97-AF65-F5344CB8AC3E}">
        <p14:creationId xmlns:p14="http://schemas.microsoft.com/office/powerpoint/2010/main" val="898545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4035" y="1265381"/>
            <a:ext cx="2872509" cy="347288"/>
          </a:xfrm>
        </p:spPr>
        <p:txBody>
          <a:bodyPr>
            <a:normAutofit/>
          </a:bodyPr>
          <a:lstStyle/>
          <a:p>
            <a:pPr algn="r"/>
            <a:r>
              <a:rPr lang="cs-CZ" sz="2400" dirty="0"/>
              <a:t>Uznávání předmětů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920" y="1995054"/>
            <a:ext cx="7863839" cy="43651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Podle SZŘ UP je možné uznat předměty s hodnocením </a:t>
            </a:r>
            <a:r>
              <a:rPr lang="cs-CZ" sz="1800" b="1" dirty="0">
                <a:solidFill>
                  <a:schemeClr val="tx1"/>
                </a:solidFill>
              </a:rPr>
              <a:t>A – D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Maximální doba pro uznání předmětu – </a:t>
            </a:r>
            <a:r>
              <a:rPr lang="cs-CZ" sz="1800" b="1" dirty="0">
                <a:solidFill>
                  <a:schemeClr val="tx1"/>
                </a:solidFill>
              </a:rPr>
              <a:t>do 3 let </a:t>
            </a:r>
            <a:r>
              <a:rPr lang="cs-CZ" sz="1800" dirty="0">
                <a:solidFill>
                  <a:schemeClr val="tx1"/>
                </a:solidFill>
              </a:rPr>
              <a:t>od doby vykonání (rozhodná doba je den podání žádosti).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Státní závěrečné zkoušky a obhajoby kvalifikačních prací nelze uznat.</a:t>
            </a:r>
          </a:p>
          <a:p>
            <a:pPr marL="360000" indent="0">
              <a:lnSpc>
                <a:spcPct val="100000"/>
              </a:lnSpc>
              <a:spcBef>
                <a:spcPts val="1800"/>
              </a:spcBef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28800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1600" dirty="0">
                <a:solidFill>
                  <a:schemeClr val="tx1"/>
                </a:solidFill>
              </a:rPr>
              <a:t>Informace a návod k podání žádosti jsou zveřejněny na </a:t>
            </a:r>
            <a:r>
              <a:rPr lang="cs-CZ" sz="1600" dirty="0" smtClean="0">
                <a:solidFill>
                  <a:schemeClr val="tx1"/>
                </a:solidFill>
              </a:rPr>
              <a:t>stránkách fakulty v části </a:t>
            </a:r>
            <a:r>
              <a:rPr lang="cs-CZ" sz="1600" b="1" u="sng" dirty="0">
                <a:solidFill>
                  <a:schemeClr val="tx1"/>
                </a:solidFill>
              </a:rPr>
              <a:t>Student – Administrativa </a:t>
            </a:r>
            <a:r>
              <a:rPr lang="cs-CZ" sz="1600" dirty="0" smtClean="0">
                <a:solidFill>
                  <a:schemeClr val="tx1"/>
                </a:solidFill>
              </a:rPr>
              <a:t>- 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://www.pdf.upol.cz/student/administrativa/</a:t>
            </a:r>
            <a:r>
              <a:rPr lang="cs-CZ" sz="1600" dirty="0">
                <a:solidFill>
                  <a:schemeClr val="tx1"/>
                </a:solidFill>
              </a:rPr>
              <a:t> - Elektronická žádost o uznání předmětů.</a:t>
            </a:r>
          </a:p>
          <a:p>
            <a:pPr marL="28800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1600" dirty="0">
                <a:solidFill>
                  <a:schemeClr val="tx1"/>
                </a:solidFill>
              </a:rPr>
              <a:t>Postup podávání upravuje vnitřní norma </a:t>
            </a:r>
            <a:r>
              <a:rPr lang="cs-CZ" sz="1600" dirty="0">
                <a:hlinkClick r:id="rId3"/>
              </a:rPr>
              <a:t>PdF-B-22/08 Pravidla pro podávání a zpracování el. žádostí o uznání předmětů (upol.cz)</a:t>
            </a:r>
            <a:r>
              <a:rPr lang="cs-CZ" sz="1600" dirty="0">
                <a:solidFill>
                  <a:schemeClr val="tx1"/>
                </a:solidFill>
              </a:rPr>
              <a:t>, která je zveřejněna na stránkách fakulty v části </a:t>
            </a:r>
            <a:r>
              <a:rPr lang="cs-CZ" sz="1600" b="1" u="sng" dirty="0">
                <a:solidFill>
                  <a:schemeClr val="tx1"/>
                </a:solidFill>
              </a:rPr>
              <a:t>O fakultě – Úřední deska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</p:spTree>
    <p:extLst>
      <p:ext uri="{BB962C8B-B14F-4D97-AF65-F5344CB8AC3E}">
        <p14:creationId xmlns:p14="http://schemas.microsoft.com/office/powerpoint/2010/main" val="3200380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2837" y="1337086"/>
            <a:ext cx="4433227" cy="443094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Tiskopisy a formuláře žádostí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1849" y="1780180"/>
            <a:ext cx="3808128" cy="3898800"/>
          </a:xfrm>
        </p:spPr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po přihlášení se do Portálu ikona ELF/Formuláře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6514" y="1780180"/>
            <a:ext cx="4009948" cy="38988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na webu PdF UP v sekci Student – Administrativa –  Formuláře a dokumenty ke stažení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2" y="2758148"/>
            <a:ext cx="4380924" cy="273247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427604" y="3834873"/>
            <a:ext cx="311727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9" y="2952963"/>
            <a:ext cx="2929148" cy="2324928"/>
          </a:xfrm>
          <a:prstGeom prst="rect">
            <a:avLst/>
          </a:prstGeom>
        </p:spPr>
      </p:pic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35B21DBF-8CB1-1A9F-F21A-F61AE7F3EC1E}"/>
              </a:ext>
            </a:extLst>
          </p:cNvPr>
          <p:cNvSpPr txBox="1">
            <a:spLocks/>
          </p:cNvSpPr>
          <p:nvPr/>
        </p:nvSpPr>
        <p:spPr>
          <a:xfrm>
            <a:off x="580966" y="5512543"/>
            <a:ext cx="3589012" cy="5212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1600" dirty="0">
                <a:solidFill>
                  <a:schemeClr val="tx1"/>
                </a:solidFill>
              </a:rPr>
              <a:t>Podrobnější informace jsou dostupné na </a:t>
            </a:r>
            <a:r>
              <a:rPr lang="cs-CZ" sz="1600" dirty="0" smtClean="0">
                <a:hlinkClick r:id="rId4"/>
              </a:rPr>
              <a:t>ELF2 – wiki.upol.cz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23670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0030" y="1204364"/>
            <a:ext cx="2698840" cy="402764"/>
          </a:xfrm>
        </p:spPr>
        <p:txBody>
          <a:bodyPr>
            <a:normAutofit/>
          </a:bodyPr>
          <a:lstStyle/>
          <a:p>
            <a:r>
              <a:rPr lang="cs-CZ" sz="2400" dirty="0"/>
              <a:t>Potvrzení o studiu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797565"/>
            <a:ext cx="6124145" cy="15314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Elektronickou verzi </a:t>
            </a:r>
            <a:r>
              <a:rPr lang="cs-CZ" sz="1400" b="1" dirty="0">
                <a:solidFill>
                  <a:schemeClr val="tx1"/>
                </a:solidFill>
              </a:rPr>
              <a:t>POTVRZENÍ O STUDIU </a:t>
            </a:r>
            <a:r>
              <a:rPr lang="cs-CZ" sz="1400" dirty="0">
                <a:solidFill>
                  <a:schemeClr val="tx1"/>
                </a:solidFill>
              </a:rPr>
              <a:t>si student vygeneruje na Portále UP, dlaždice </a:t>
            </a:r>
            <a:r>
              <a:rPr lang="cs-CZ" sz="1400" b="1" u="sng" dirty="0">
                <a:solidFill>
                  <a:schemeClr val="tx1"/>
                </a:solidFill>
              </a:rPr>
              <a:t>ELF/Formuláře </a:t>
            </a:r>
            <a:r>
              <a:rPr lang="cs-CZ" sz="1400" dirty="0">
                <a:solidFill>
                  <a:schemeClr val="tx1"/>
                </a:solidFill>
              </a:rPr>
              <a:t>až po zápise do 1. ročníku </a:t>
            </a:r>
            <a:r>
              <a:rPr lang="cs-CZ" sz="1400" dirty="0" smtClean="0">
                <a:solidFill>
                  <a:schemeClr val="tx1"/>
                </a:solidFill>
              </a:rPr>
              <a:t>studia po vytvoření přihlašovacích údajů.</a:t>
            </a:r>
            <a:endParaRPr lang="cs-CZ" sz="1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IČ školy: </a:t>
            </a:r>
            <a:r>
              <a:rPr lang="cs-CZ" sz="1400" b="1" spc="100" dirty="0">
                <a:solidFill>
                  <a:schemeClr val="tx1"/>
                </a:solidFill>
              </a:rPr>
              <a:t>61989592 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400" b="1" dirty="0">
              <a:ea typeface="+mj-ea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605140" y="3611210"/>
            <a:ext cx="3348619" cy="4674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400" dirty="0"/>
              <a:t>Změna osobních údajů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0000" y="4717777"/>
            <a:ext cx="6032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Změnu osobních údajů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hlásí student prostřednictvím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Evidenčního listu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Dokument, jenž je zavěšen na webu PdF UP,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Student – Administrativa –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Formuláře a dokumenty ke stažení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 je potřeba doručit na studijní oddělení.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Telefonní číslo, osobní e-mailovou adresu si student může upravit sám (Portál UP – STAG – Moje studium – Moje údaje).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75" y="1607128"/>
            <a:ext cx="1339709" cy="10633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4818348"/>
            <a:ext cx="1718696" cy="10719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0000" y="4018870"/>
            <a:ext cx="7749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Před zápisem ke studiu si zkontrolujte osobní údaje uvedené v elektronické přihlášce, které se Vám zobrazily v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Zápisovém listu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(záložka Dokumenty v e-přihlášce).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24292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8268" y="3682042"/>
            <a:ext cx="1002365" cy="541309"/>
          </a:xfrm>
        </p:spPr>
        <p:txBody>
          <a:bodyPr/>
          <a:lstStyle/>
          <a:p>
            <a:pPr algn="ctr"/>
            <a:r>
              <a:rPr lang="cs-CZ" sz="2400" dirty="0"/>
              <a:t>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790" y="4056515"/>
            <a:ext cx="3414660" cy="8612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hlinkClick r:id="rId2"/>
              </a:rPr>
              <a:t>https://www.pdf.upol.cz/student/praxe/</a:t>
            </a:r>
            <a:endParaRPr lang="cs-CZ" sz="1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Seznam metodiků praxí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Časový harmonogram praxí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Smlouvy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922021" y="5259185"/>
            <a:ext cx="5155495" cy="45079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2400" dirty="0"/>
              <a:t>Studium v zahraničí - Erasmus+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81455" y="5632206"/>
            <a:ext cx="471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216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https://www.pdf.upol.cz/student/studium-v-zahranici/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21600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zahraniční oddělení PdF UP, Mgr. Jana Dostálová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67913" y="1176647"/>
            <a:ext cx="2863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Kvalifikační práce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00352" y="1606314"/>
            <a:ext cx="74490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Podklad pro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zadání kvalifikační práce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(BP – bakalářská práce, DP – diplomová práce) si student zadává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předposledním ročníku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standardní doby studia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28. února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daného akademického roku.</a:t>
            </a:r>
          </a:p>
          <a:p>
            <a:pPr>
              <a:spcBef>
                <a:spcPts val="600"/>
              </a:spcBef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(bakalářské studium – 2. ročník, magisterské studium – 4. ročník, navazující magisterské studium – 1. ročník)</a:t>
            </a:r>
          </a:p>
          <a:p>
            <a:pPr>
              <a:spcBef>
                <a:spcPts val="600"/>
              </a:spcBef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Zadávání témat kvalifikačních prací upravuje vnitřní norma:</a:t>
            </a:r>
          </a:p>
          <a:p>
            <a:pPr>
              <a:spcBef>
                <a:spcPts val="60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Zadávání a schvalování témat bakalářských a magisterských prací v rámci IS STAG 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PdF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UP (upol.cz)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6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7678" y="1417755"/>
            <a:ext cx="4004182" cy="421236"/>
          </a:xfrm>
        </p:spPr>
        <p:txBody>
          <a:bodyPr>
            <a:normAutofit/>
          </a:bodyPr>
          <a:lstStyle/>
          <a:p>
            <a:r>
              <a:rPr lang="cs-CZ" sz="2400" dirty="0"/>
              <a:t>Identifikační karty (ISIC, IK)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2" y="2078183"/>
            <a:ext cx="7998690" cy="34728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Hromadný výdej karet začne týden před zahájením akademického roku, tj. v polovině září </a:t>
            </a:r>
            <a:r>
              <a:rPr lang="cs-CZ" sz="1600" dirty="0" smtClean="0">
                <a:solidFill>
                  <a:schemeClr val="tx1"/>
                </a:solidFill>
              </a:rPr>
              <a:t>2023 </a:t>
            </a:r>
            <a:r>
              <a:rPr lang="cs-CZ" sz="1600" dirty="0">
                <a:solidFill>
                  <a:schemeClr val="tx1"/>
                </a:solidFill>
              </a:rPr>
              <a:t>v Centru výpočetní techniky UP, Biskupské nám.1 (budova Zbrojnice), a to pro všechny zapsané, kteří provedli online platbu a odeslali žádost o IK s fotografií.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více na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https://cvt.upol.cz/</a:t>
            </a:r>
            <a:r>
              <a:rPr lang="cs-CZ" sz="1600" dirty="0" err="1">
                <a:solidFill>
                  <a:schemeClr val="tx1"/>
                </a:solidFill>
                <a:hlinkClick r:id="rId2"/>
              </a:rPr>
              <a:t>identifikacni_karty_ik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/</a:t>
            </a:r>
            <a:r>
              <a:rPr lang="cs-CZ" sz="1600" dirty="0">
                <a:solidFill>
                  <a:schemeClr val="tx1"/>
                </a:solidFill>
              </a:rPr>
              <a:t>, kde jsou uvedeny i kontakty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Veškeré dotazy týkající se nových karet, výměn karet, blokací karet, výdeje validačních známek a plateb licencí směřujte výhradně na </a:t>
            </a:r>
            <a:r>
              <a:rPr lang="cs-CZ" sz="1600" dirty="0">
                <a:hlinkClick r:id="rId3" tooltip="Opens external link in new window"/>
              </a:rPr>
              <a:t>http://helpdesk.upol.cz</a:t>
            </a:r>
            <a:r>
              <a:rPr lang="cs-CZ" sz="1600" dirty="0"/>
              <a:t> – kategorie ISIC. </a:t>
            </a:r>
            <a:r>
              <a:rPr lang="cs-CZ" sz="1600" dirty="0">
                <a:solidFill>
                  <a:schemeClr val="tx1"/>
                </a:solidFill>
              </a:rPr>
              <a:t>Jedině tak může být zajištěna adekvátní reakce na dotazy.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</p:spTree>
    <p:extLst>
      <p:ext uri="{BB962C8B-B14F-4D97-AF65-F5344CB8AC3E}">
        <p14:creationId xmlns:p14="http://schemas.microsoft.com/office/powerpoint/2010/main" val="2385897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4032" y="1076198"/>
            <a:ext cx="1711473" cy="447791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Stipendia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98861"/>
            <a:ext cx="8149794" cy="1340427"/>
          </a:xfrm>
        </p:spPr>
        <p:txBody>
          <a:bodyPr>
            <a:normAutofit/>
          </a:bodyPr>
          <a:lstStyle/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hlinkClick r:id="rId2"/>
              </a:rPr>
              <a:t>https://www.upol.cz/studenti/studium/stipendia/</a:t>
            </a:r>
            <a:endParaRPr lang="cs-CZ" sz="1600" dirty="0">
              <a:solidFill>
                <a:schemeClr val="tx1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Stipendijní řád UP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prospěchová a mimořádná stipendia – </a:t>
            </a:r>
            <a:r>
              <a:rPr lang="cs-CZ" sz="1600" dirty="0" smtClean="0">
                <a:solidFill>
                  <a:schemeClr val="tx1"/>
                </a:solidFill>
              </a:rPr>
              <a:t>Mgr. Daniela </a:t>
            </a:r>
            <a:r>
              <a:rPr lang="cs-CZ" sz="1600" dirty="0" err="1" smtClean="0">
                <a:solidFill>
                  <a:schemeClr val="tx1"/>
                </a:solidFill>
              </a:rPr>
              <a:t>Bujarová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>
                <a:solidFill>
                  <a:schemeClr val="tx1"/>
                </a:solidFill>
              </a:rPr>
              <a:t>PdF UP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ubytovací a sociální stipendia – Monika Smitková, Rektorát UP – oddělení pro studium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17259" y="3233847"/>
            <a:ext cx="4635736" cy="4122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2400" dirty="0"/>
              <a:t>Poplatky spojené se studiem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20000" y="3668214"/>
            <a:ext cx="7430255" cy="75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hlinkClick r:id="rId3"/>
              </a:rPr>
              <a:t>https://www.upol.cz/studenti/studium/poplatky/</a:t>
            </a:r>
            <a:endParaRPr lang="cs-CZ" sz="1600" dirty="0">
              <a:solidFill>
                <a:schemeClr val="tx1"/>
              </a:solidFill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Monika Smitková, Rektorát UP – oddělení pro studium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206472" y="4793871"/>
            <a:ext cx="2457309" cy="4212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2400" dirty="0"/>
              <a:t>Koleje a menzy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20000" y="5156896"/>
            <a:ext cx="6788728" cy="10493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hlinkClick r:id="rId4"/>
              </a:rPr>
              <a:t>https://skm.upol.cz/</a:t>
            </a:r>
            <a:endParaRPr lang="cs-CZ" sz="16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Přihlášku k ubytování na kolejích lze podat i před zápisem ke studiu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FAQ – nejčastější dotazy spojené s ubytováním a stravováním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550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3980873"/>
            <a:ext cx="7560000" cy="13826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Děkujeme za pozornost</a:t>
            </a:r>
            <a:br>
              <a:rPr lang="cs-CZ" dirty="0"/>
            </a:br>
            <a:r>
              <a:rPr lang="cs-CZ" dirty="0"/>
              <a:t>a přejeme úspěšné studium v akademickém roce 2023/2024.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393071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633" y="1348489"/>
            <a:ext cx="3061368" cy="748800"/>
          </a:xfrm>
        </p:spPr>
        <p:txBody>
          <a:bodyPr/>
          <a:lstStyle/>
          <a:p>
            <a:r>
              <a:rPr lang="cs-CZ" dirty="0"/>
              <a:t>Mgr. </a:t>
            </a:r>
            <a:br>
              <a:rPr lang="cs-CZ" dirty="0"/>
            </a:br>
            <a:r>
              <a:rPr lang="cs-CZ" dirty="0"/>
              <a:t>Martina Fišerová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636388"/>
              </p:ext>
            </p:extLst>
          </p:nvPr>
        </p:nvGraphicFramePr>
        <p:xfrm>
          <a:off x="3812728" y="784102"/>
          <a:ext cx="4409544" cy="3174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219">
                  <a:extLst>
                    <a:ext uri="{9D8B030D-6E8A-4147-A177-3AD203B41FA5}">
                      <a16:colId xmlns:a16="http://schemas.microsoft.com/office/drawing/2014/main" val="327280068"/>
                    </a:ext>
                  </a:extLst>
                </a:gridCol>
                <a:gridCol w="3867325">
                  <a:extLst>
                    <a:ext uri="{9D8B030D-6E8A-4147-A177-3AD203B41FA5}">
                      <a16:colId xmlns:a16="http://schemas.microsoft.com/office/drawing/2014/main" val="941294534"/>
                    </a:ext>
                  </a:extLst>
                </a:gridCol>
              </a:tblGrid>
              <a:tr h="2194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</a:pPr>
                      <a:r>
                        <a:rPr lang="cs-CZ" sz="1600" spc="25" dirty="0">
                          <a:effectLst/>
                        </a:rPr>
                        <a:t>Prezenční bakalářské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56528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9762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Ajco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Anglický jazyk se zaměřením na vzdělávání</a:t>
                      </a: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3129108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NJco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Německý jazyk se zaměřením na vzdělávání</a:t>
                      </a: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14767250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VTco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Výtvarná tvorba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995625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UMŠ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pro mateřské školy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0614435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SPAS</a:t>
                      </a: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se zaměřením na pedagogické asistentství</a:t>
                      </a: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32665257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SPBC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Sociální pedagogika - specializace Výchova ve volném čase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14483595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SPEP</a:t>
                      </a: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se zaměřením na expresivní přístupy</a:t>
                      </a: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5393698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SPBP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Sociální pedagogika - specializace Prevence sociálně patologických jevů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37353285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SPZF</a:t>
                      </a: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se zaměřením na rozvoj zrakových funkcí</a:t>
                      </a: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07245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UPVOV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praktického vyučování a odborného výcviku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985246594"/>
                  </a:ext>
                </a:extLst>
              </a:tr>
              <a:tr h="226347">
                <a:tc gridSpan="2"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pc="25" dirty="0">
                          <a:effectLst/>
                        </a:rPr>
                        <a:t>MEZIFAKULTNÍ STUDIUM, KOMBINACE 2 STUDIJNÍCH PROGRAMŮ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189739"/>
                  </a:ext>
                </a:extLst>
              </a:tr>
              <a:tr h="163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</a:pPr>
                      <a:r>
                        <a:rPr lang="cs-CZ" sz="800" spc="25" dirty="0">
                          <a:effectLst/>
                        </a:rPr>
                        <a:t>mimo kombinace se Speciální pedagogikou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611370822"/>
                  </a:ext>
                </a:extLst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266" y="2458274"/>
            <a:ext cx="3004102" cy="3902926"/>
          </a:xfrm>
        </p:spPr>
        <p:txBody>
          <a:bodyPr/>
          <a:lstStyle/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martina.fiserova@upol.cz</a:t>
            </a: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("/>
            </a:pPr>
            <a:r>
              <a:rPr lang="cs-CZ" dirty="0"/>
              <a:t>585 635 014</a:t>
            </a:r>
          </a:p>
          <a:p>
            <a:pPr marL="285750" indent="-285750">
              <a:buFont typeface="Wingdings" panose="05000000000000000000" pitchFamily="2" charset="2"/>
              <a:buChar char="(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("/>
            </a:pPr>
            <a:endParaRPr lang="cs-CZ" dirty="0"/>
          </a:p>
          <a:p>
            <a:r>
              <a:rPr lang="cs-CZ" dirty="0"/>
              <a:t>místnost: 2.41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20000" y="6450674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32040"/>
              </p:ext>
            </p:extLst>
          </p:nvPr>
        </p:nvGraphicFramePr>
        <p:xfrm>
          <a:off x="3810001" y="4171545"/>
          <a:ext cx="4428000" cy="2059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670">
                  <a:extLst>
                    <a:ext uri="{9D8B030D-6E8A-4147-A177-3AD203B41FA5}">
                      <a16:colId xmlns:a16="http://schemas.microsoft.com/office/drawing/2014/main" val="764955816"/>
                    </a:ext>
                  </a:extLst>
                </a:gridCol>
                <a:gridCol w="3843330">
                  <a:extLst>
                    <a:ext uri="{9D8B030D-6E8A-4147-A177-3AD203B41FA5}">
                      <a16:colId xmlns:a16="http://schemas.microsoft.com/office/drawing/2014/main" val="643133623"/>
                    </a:ext>
                  </a:extLst>
                </a:gridCol>
              </a:tblGrid>
              <a:tr h="37177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</a:pPr>
                      <a:r>
                        <a:rPr lang="cs-CZ" sz="1600" spc="25" dirty="0">
                          <a:effectLst/>
                        </a:rPr>
                        <a:t>Kombinované bakalářské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80355"/>
                  </a:ext>
                </a:extLst>
              </a:tr>
              <a:tr h="2510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23960"/>
                  </a:ext>
                </a:extLst>
              </a:tr>
              <a:tr h="21488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UMŠ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pro mateřské školy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75357207"/>
                  </a:ext>
                </a:extLst>
              </a:tr>
              <a:tr h="21488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SPBC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Sociální pedagogika - Výchova ve volném čase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69338312"/>
                  </a:ext>
                </a:extLst>
              </a:tr>
              <a:tr h="21488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SPBP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Sociální pedagogika - Prevence sociálně patologických jevů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20589107"/>
                  </a:ext>
                </a:extLst>
              </a:tr>
              <a:tr h="21488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UPVOV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praktického vyučování a odborného výcviku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52652699"/>
                  </a:ext>
                </a:extLst>
              </a:tr>
              <a:tr h="217966">
                <a:tc gridSpan="2"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pc="25" dirty="0">
                          <a:effectLst/>
                        </a:rPr>
                        <a:t>MEZIFAKULTNÍ STUDIUM, KOMBINACE 2 STUDIJNÍCH PROGRAMŮ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326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</a:pPr>
                      <a:r>
                        <a:rPr lang="cs-CZ" sz="800" spc="25" dirty="0">
                          <a:effectLst/>
                        </a:rPr>
                        <a:t>mimo kombinace se Speciální pedagogikou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56861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495185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290337"/>
            <a:ext cx="3004102" cy="748800"/>
          </a:xfrm>
        </p:spPr>
        <p:txBody>
          <a:bodyPr>
            <a:normAutofit/>
          </a:bodyPr>
          <a:lstStyle/>
          <a:p>
            <a:r>
              <a:rPr lang="cs-CZ" dirty="0"/>
              <a:t>Ing. </a:t>
            </a:r>
            <a:br>
              <a:rPr lang="cs-CZ" dirty="0"/>
            </a:br>
            <a:r>
              <a:rPr lang="cs-CZ" dirty="0"/>
              <a:t>Jiří Janošík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312472"/>
              </p:ext>
            </p:extLst>
          </p:nvPr>
        </p:nvGraphicFramePr>
        <p:xfrm>
          <a:off x="3851538" y="2149352"/>
          <a:ext cx="4428000" cy="421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302">
                  <a:extLst>
                    <a:ext uri="{9D8B030D-6E8A-4147-A177-3AD203B41FA5}">
                      <a16:colId xmlns:a16="http://schemas.microsoft.com/office/drawing/2014/main" val="2131911150"/>
                    </a:ext>
                  </a:extLst>
                </a:gridCol>
                <a:gridCol w="3897698">
                  <a:extLst>
                    <a:ext uri="{9D8B030D-6E8A-4147-A177-3AD203B41FA5}">
                      <a16:colId xmlns:a16="http://schemas.microsoft.com/office/drawing/2014/main" val="2935998677"/>
                    </a:ext>
                  </a:extLst>
                </a:gridCol>
              </a:tblGrid>
              <a:tr h="26623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Kombinované bakalářské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4604"/>
                  </a:ext>
                </a:extLst>
              </a:tr>
              <a:tr h="18406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65637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VYCH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Vychovatelství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64670083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 err="1">
                          <a:effectLst/>
                        </a:rPr>
                        <a:t>AJco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Anglický jazyk se zaměřením na vzdělávání </a:t>
                      </a:r>
                      <a:r>
                        <a:rPr lang="cs-CZ" sz="800" dirty="0" err="1">
                          <a:effectLst/>
                        </a:rPr>
                        <a:t>completus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4289875036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 err="1">
                          <a:effectLst/>
                        </a:rPr>
                        <a:t>NJco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Německý jazyk se zaměřením na vzdělávání </a:t>
                      </a:r>
                      <a:r>
                        <a:rPr lang="cs-CZ" sz="800" dirty="0" err="1">
                          <a:effectLst/>
                        </a:rPr>
                        <a:t>completus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336285194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SPAS</a:t>
                      </a: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se zaměřením na pedagogické asistentství</a:t>
                      </a: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103806840"/>
                  </a:ext>
                </a:extLst>
              </a:tr>
              <a:tr h="18150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spc="25" dirty="0">
                          <a:effectLst/>
                        </a:rPr>
                        <a:t>KOMBINACE 2 STUDIJNÍCH PROGRAMŮ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940447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AJ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Anglický jazyk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1593844126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ČJL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Český jazyk a literatura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4289124323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IT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Informační technologie se zaměřením na vzdělávání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3864181533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MV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Matematika se zaměřením na vzdělávání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3559000211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NJ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Německý jazyk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2138489295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PREV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Přírodopis a environmentální výchova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1925884824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SPP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v kombinaci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3342077658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SV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Společenské vědy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3739881920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TEV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Technika a praktické činnosti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3195194099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VZ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Výchova ke zdraví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2188456551"/>
                  </a:ext>
                </a:extLst>
              </a:tr>
              <a:tr h="181503">
                <a:tc gridSpan="2"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spc="25" dirty="0">
                          <a:effectLst/>
                        </a:rPr>
                        <a:t>MEZIFAKULTNÍ STUDIUM, KOMBINACE 2 STUDIJNÍCH PROGRAMŮ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62749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spc="25" dirty="0">
                          <a:effectLst/>
                        </a:rPr>
                        <a:t>kombinace se Speciální pedagogikou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3133173633"/>
                  </a:ext>
                </a:extLst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jiri.janosik@upol.cz</a:t>
            </a: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("/>
            </a:pPr>
            <a:r>
              <a:rPr lang="cs-CZ" dirty="0"/>
              <a:t>585 635 024</a:t>
            </a:r>
          </a:p>
          <a:p>
            <a:pPr marL="285750" indent="-285750">
              <a:buFont typeface="Wingdings" panose="05000000000000000000" pitchFamily="2" charset="2"/>
              <a:buChar char="(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("/>
            </a:pPr>
            <a:endParaRPr lang="cs-CZ" dirty="0"/>
          </a:p>
          <a:p>
            <a:r>
              <a:rPr lang="cs-CZ" dirty="0"/>
              <a:t>Žižkovo nám. 5</a:t>
            </a:r>
            <a:br>
              <a:rPr lang="cs-CZ" dirty="0"/>
            </a:br>
            <a:r>
              <a:rPr lang="cs-CZ" dirty="0"/>
              <a:t>místnost: 2.82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3" name="Zástupný symbol pro obsah 5">
            <a:extLst>
              <a:ext uri="{FF2B5EF4-FFF2-40B4-BE49-F238E27FC236}">
                <a16:creationId xmlns:a16="http://schemas.microsoft.com/office/drawing/2014/main" id="{C8F2B1EC-57CD-919F-790B-78DE1110A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34911"/>
              </p:ext>
            </p:extLst>
          </p:nvPr>
        </p:nvGraphicFramePr>
        <p:xfrm>
          <a:off x="3851538" y="1168445"/>
          <a:ext cx="4428000" cy="752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302">
                  <a:extLst>
                    <a:ext uri="{9D8B030D-6E8A-4147-A177-3AD203B41FA5}">
                      <a16:colId xmlns:a16="http://schemas.microsoft.com/office/drawing/2014/main" val="2131911150"/>
                    </a:ext>
                  </a:extLst>
                </a:gridCol>
                <a:gridCol w="3897698">
                  <a:extLst>
                    <a:ext uri="{9D8B030D-6E8A-4147-A177-3AD203B41FA5}">
                      <a16:colId xmlns:a16="http://schemas.microsoft.com/office/drawing/2014/main" val="2935998677"/>
                    </a:ext>
                  </a:extLst>
                </a:gridCol>
              </a:tblGrid>
              <a:tr h="26623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Prezenční bakalářské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4604"/>
                  </a:ext>
                </a:extLst>
              </a:tr>
              <a:tr h="18406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65637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VYCH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Vychovatelství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extLst>
                  <a:ext uri="{0D108BD9-81ED-4DB2-BD59-A6C34878D82A}">
                    <a16:rowId xmlns:a16="http://schemas.microsoft.com/office/drawing/2014/main" val="6467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122380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365950"/>
            <a:ext cx="3004102" cy="7488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Petra Špundová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35994"/>
              </p:ext>
            </p:extLst>
          </p:nvPr>
        </p:nvGraphicFramePr>
        <p:xfrm>
          <a:off x="4044604" y="1876397"/>
          <a:ext cx="4409090" cy="303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423">
                  <a:extLst>
                    <a:ext uri="{9D8B030D-6E8A-4147-A177-3AD203B41FA5}">
                      <a16:colId xmlns:a16="http://schemas.microsoft.com/office/drawing/2014/main" val="2115225381"/>
                    </a:ext>
                  </a:extLst>
                </a:gridCol>
                <a:gridCol w="3803667">
                  <a:extLst>
                    <a:ext uri="{9D8B030D-6E8A-4147-A177-3AD203B41FA5}">
                      <a16:colId xmlns:a16="http://schemas.microsoft.com/office/drawing/2014/main" val="207151069"/>
                    </a:ext>
                  </a:extLst>
                </a:gridCol>
              </a:tblGrid>
              <a:tr h="2194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Prezenční bakalářské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47727"/>
                  </a:ext>
                </a:extLst>
              </a:tr>
              <a:tr h="17144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KOMBINACE 2 STUDIJNÍCH PROGRAMŮ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15369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AJ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Anglický jazyk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4250828184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ČJL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Český jazyk a literatura se zaměřením na vzdělávání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1054538307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HIV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Historie se zaměřením na vzdělávání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532870313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HK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Hudební kultura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1125908291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IT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Informační technologie se zaměřením na vzdělávání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1496567598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Matematika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466894984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NJ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Německý jazyk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138443502"/>
                  </a:ext>
                </a:extLst>
              </a:tr>
              <a:tr h="199224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PREV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Přírodopis a environmentální výchova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982603962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Společenské vědy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1463345746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TEV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Technika a praktické činnosti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271884647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Výtvarná výchova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730142930"/>
                  </a:ext>
                </a:extLst>
              </a:tr>
              <a:tr h="171446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VZ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Výchova ke zdraví se zaměřením na vzdělávání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63" marR="28063" marT="28063" marB="28063" anchor="ctr"/>
                </a:tc>
                <a:extLst>
                  <a:ext uri="{0D108BD9-81ED-4DB2-BD59-A6C34878D82A}">
                    <a16:rowId xmlns:a16="http://schemas.microsoft.com/office/drawing/2014/main" val="2651248086"/>
                  </a:ext>
                </a:extLst>
              </a:tr>
            </a:tbl>
          </a:graphicData>
        </a:graphic>
      </p:graphicFrame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petra.spundova@upol.cz</a:t>
            </a:r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("/>
            </a:pPr>
            <a:r>
              <a:rPr lang="cs-CZ" dirty="0"/>
              <a:t>585 635 026</a:t>
            </a:r>
          </a:p>
          <a:p>
            <a:pPr marL="285750" indent="-285750">
              <a:buFont typeface="Wingdings" panose="05000000000000000000" pitchFamily="2" charset="2"/>
              <a:buChar char="(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("/>
            </a:pPr>
            <a:endParaRPr lang="cs-CZ" dirty="0"/>
          </a:p>
          <a:p>
            <a:r>
              <a:rPr lang="cs-CZ" dirty="0"/>
              <a:t>Žižkovo nám. 5</a:t>
            </a:r>
            <a:br>
              <a:rPr lang="cs-CZ" dirty="0"/>
            </a:br>
            <a:r>
              <a:rPr lang="cs-CZ" dirty="0"/>
              <a:t>místnost: 2.40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</p:spTree>
    <p:extLst>
      <p:ext uri="{BB962C8B-B14F-4D97-AF65-F5344CB8AC3E}">
        <p14:creationId xmlns:p14="http://schemas.microsoft.com/office/powerpoint/2010/main" val="233981464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09480"/>
              </p:ext>
            </p:extLst>
          </p:nvPr>
        </p:nvGraphicFramePr>
        <p:xfrm>
          <a:off x="4592332" y="915250"/>
          <a:ext cx="4058936" cy="553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maior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Sdružené programy maior-minor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AJma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Anglický jazyk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AJmi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ČJLma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Český jazyk a literatura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ČJLmi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HKma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Hudební kultura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HKmi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HIVma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Historie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HIVmi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ITma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Informační technologie se zaměřením na vzdělávání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ITmi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MVma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Matematika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NJma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Německý jazyk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NJmi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PREVma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Přírodopis a environmentální výchova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PREVmi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SPPma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Speciální pedagogika pro 2. stupeň ZŠ a střední školy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SPPmi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SVma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Společenské vědy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TEVma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Technika a praktické činnosti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TEVmi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VTma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Výtvarná tvorba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VTmi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VZma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Výchova ke zdraví se zaměřením na vzdělávání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VZmi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mezifakultní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studium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Fyzika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Chemie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CHmi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Geografie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mezifakultní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studium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Francouzská filologie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FFmi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Ruská filologie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RFmi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Španělská</a:t>
                      </a:r>
                      <a:r>
                        <a:rPr lang="cs-CZ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filologie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ŠFmi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242199923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Žurnalistika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ŽUmi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73210"/>
              </p:ext>
            </p:extLst>
          </p:nvPr>
        </p:nvGraphicFramePr>
        <p:xfrm>
          <a:off x="295722" y="5531116"/>
          <a:ext cx="4111485" cy="8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Completus</a:t>
                      </a:r>
                      <a:r>
                        <a:rPr lang="cs-CZ" sz="1200" dirty="0">
                          <a:effectLst/>
                        </a:rPr>
                        <a:t> – samostatný studijní program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AJco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Anglický jazyk se zaměřením na vzdělávání – </a:t>
                      </a:r>
                      <a:r>
                        <a:rPr lang="cs-CZ" sz="11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NJco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Německý jazyk se zaměřením na vzdělávání – </a:t>
                      </a:r>
                      <a:r>
                        <a:rPr lang="cs-CZ" sz="11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VTco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Výtvarná tvorba se zaměřením na vzdělávání – </a:t>
                      </a:r>
                      <a:r>
                        <a:rPr lang="cs-CZ" sz="11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05448"/>
              </p:ext>
            </p:extLst>
          </p:nvPr>
        </p:nvGraphicFramePr>
        <p:xfrm>
          <a:off x="295721" y="492820"/>
          <a:ext cx="4111485" cy="2781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Jeden studijní</a:t>
                      </a:r>
                      <a:r>
                        <a:rPr lang="cs-CZ" sz="1200" baseline="0" dirty="0">
                          <a:effectLst/>
                        </a:rPr>
                        <a:t> program </a:t>
                      </a:r>
                      <a:r>
                        <a:rPr lang="cs-CZ" sz="1200" dirty="0">
                          <a:effectLst/>
                        </a:rPr>
                        <a:t>(bez specializace)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VYCH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Vychovatelství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VYSP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Vychovatelství a speciální pedagogika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se zaměřením na expresivní přístupy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323810"/>
                  </a:ext>
                </a:extLst>
              </a:tr>
              <a:tr h="23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se zaměřením na pedagogické asistentství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0614364"/>
                  </a:ext>
                </a:extLst>
              </a:tr>
              <a:tr h="23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SPZF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se zaměřením na rozvoj zrakových funkcí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8077242"/>
                  </a:ext>
                </a:extLst>
              </a:tr>
              <a:tr h="272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UMŠ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pro mateřské školy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UMŠSP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pro mateřské školy a speciální pedagogika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UPVOV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praktického vyučování a odborného výcviku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86414"/>
              </p:ext>
            </p:extLst>
          </p:nvPr>
        </p:nvGraphicFramePr>
        <p:xfrm>
          <a:off x="295720" y="3611830"/>
          <a:ext cx="4111485" cy="158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Jeden studijní</a:t>
                      </a:r>
                      <a:r>
                        <a:rPr lang="cs-CZ" sz="1200" baseline="0" dirty="0">
                          <a:effectLst/>
                        </a:rPr>
                        <a:t> program </a:t>
                      </a:r>
                      <a:r>
                        <a:rPr lang="cs-CZ" sz="1200" dirty="0">
                          <a:effectLst/>
                        </a:rPr>
                        <a:t>se specializací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SPANDR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Speciální pedagogika – andragogika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SPINT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Speciální pedagogika – intervence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SPRV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Speciální pedagogika – raný věk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SPBC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Sociální pedagogika – specializace Výchova ve volném čase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SPBP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Sociální pedagogika – specializace Prevence sociálně patologických jevů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592332" y="425805"/>
            <a:ext cx="336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Zkratky Bc. programů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94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290337"/>
            <a:ext cx="3004102" cy="748800"/>
          </a:xfrm>
        </p:spPr>
        <p:txBody>
          <a:bodyPr>
            <a:normAutofit/>
          </a:bodyPr>
          <a:lstStyle/>
          <a:p>
            <a:r>
              <a:rPr lang="cs-CZ" dirty="0"/>
              <a:t>Mgr. </a:t>
            </a:r>
            <a:br>
              <a:rPr lang="cs-CZ" dirty="0"/>
            </a:br>
            <a:r>
              <a:rPr lang="cs-CZ" dirty="0"/>
              <a:t>Eva </a:t>
            </a:r>
            <a:r>
              <a:rPr lang="cs-CZ" dirty="0" err="1"/>
              <a:t>Švubová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eva.svubova@upol.cz</a:t>
            </a:r>
            <a:endParaRPr lang="cs-CZ" dirty="0"/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  </a:t>
            </a:r>
            <a:r>
              <a:rPr lang="cs-CZ" dirty="0"/>
              <a:t>585 635 029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Žižkovo nám. 5</a:t>
            </a:r>
            <a:br>
              <a:rPr lang="cs-CZ" dirty="0"/>
            </a:br>
            <a:r>
              <a:rPr lang="cs-CZ" dirty="0"/>
              <a:t>místnost: 2.40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92335"/>
              </p:ext>
            </p:extLst>
          </p:nvPr>
        </p:nvGraphicFramePr>
        <p:xfrm>
          <a:off x="3763550" y="3977805"/>
          <a:ext cx="4651292" cy="1798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607">
                  <a:extLst>
                    <a:ext uri="{9D8B030D-6E8A-4147-A177-3AD203B41FA5}">
                      <a16:colId xmlns:a16="http://schemas.microsoft.com/office/drawing/2014/main" val="2669681044"/>
                    </a:ext>
                  </a:extLst>
                </a:gridCol>
                <a:gridCol w="3961685">
                  <a:extLst>
                    <a:ext uri="{9D8B030D-6E8A-4147-A177-3AD203B41FA5}">
                      <a16:colId xmlns:a16="http://schemas.microsoft.com/office/drawing/2014/main" val="3464399208"/>
                    </a:ext>
                  </a:extLst>
                </a:gridCol>
              </a:tblGrid>
              <a:tr h="282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Kombinované bakalářské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151411"/>
                  </a:ext>
                </a:extLst>
              </a:tr>
              <a:tr h="2058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02074"/>
                  </a:ext>
                </a:extLst>
              </a:tr>
              <a:tr h="20580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SPANDR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- andragogika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extLst>
                  <a:ext uri="{0D108BD9-81ED-4DB2-BD59-A6C34878D82A}">
                    <a16:rowId xmlns:a16="http://schemas.microsoft.com/office/drawing/2014/main" val="3546712656"/>
                  </a:ext>
                </a:extLst>
              </a:tr>
              <a:tr h="20580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UMŠSP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pro mateřské školy a speciální pedagogika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extLst>
                  <a:ext uri="{0D108BD9-81ED-4DB2-BD59-A6C34878D82A}">
                    <a16:rowId xmlns:a16="http://schemas.microsoft.com/office/drawing/2014/main" val="801096843"/>
                  </a:ext>
                </a:extLst>
              </a:tr>
              <a:tr h="20580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SPINT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– intervence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extLst>
                  <a:ext uri="{0D108BD9-81ED-4DB2-BD59-A6C34878D82A}">
                    <a16:rowId xmlns:a16="http://schemas.microsoft.com/office/drawing/2014/main" val="2873811069"/>
                  </a:ext>
                </a:extLst>
              </a:tr>
              <a:tr h="20580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SPRV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- raný věk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extLst>
                  <a:ext uri="{0D108BD9-81ED-4DB2-BD59-A6C34878D82A}">
                    <a16:rowId xmlns:a16="http://schemas.microsoft.com/office/drawing/2014/main" val="2894395367"/>
                  </a:ext>
                </a:extLst>
              </a:tr>
              <a:tr h="20580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VYSP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Vychovatelství a speciální pedagogika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39" marR="45739" marT="45739" marB="45739"/>
                </a:tc>
                <a:extLst>
                  <a:ext uri="{0D108BD9-81ED-4DB2-BD59-A6C34878D82A}">
                    <a16:rowId xmlns:a16="http://schemas.microsoft.com/office/drawing/2014/main" val="789086487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1328"/>
              </p:ext>
            </p:extLst>
          </p:nvPr>
        </p:nvGraphicFramePr>
        <p:xfrm>
          <a:off x="3785165" y="674920"/>
          <a:ext cx="4629677" cy="2883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11">
                  <a:extLst>
                    <a:ext uri="{9D8B030D-6E8A-4147-A177-3AD203B41FA5}">
                      <a16:colId xmlns:a16="http://schemas.microsoft.com/office/drawing/2014/main" val="3406274631"/>
                    </a:ext>
                  </a:extLst>
                </a:gridCol>
                <a:gridCol w="3976366">
                  <a:extLst>
                    <a:ext uri="{9D8B030D-6E8A-4147-A177-3AD203B41FA5}">
                      <a16:colId xmlns:a16="http://schemas.microsoft.com/office/drawing/2014/main" val="2084283737"/>
                    </a:ext>
                  </a:extLst>
                </a:gridCol>
              </a:tblGrid>
              <a:tr h="24977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Prezenční bakalářské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42507"/>
                  </a:ext>
                </a:extLst>
              </a:tr>
              <a:tr h="1770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005256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SPPDRA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- dramaterapie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1124120063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SPANDR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- andragogika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1832711761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UMŠSP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pro mateřské školy a speciální pedagogika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2260554643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SPINT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- intervence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3417762421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SPRV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- raný věk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187569052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VYSP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Vychovatelství a speciální pedagogika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3998871043"/>
                  </a:ext>
                </a:extLst>
              </a:tr>
              <a:tr h="1770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KOMBINACE 2 STUDIJNÍCH PROGRAMŮ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64924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v kombinaci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1194473616"/>
                  </a:ext>
                </a:extLst>
              </a:tr>
              <a:tr h="1770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MEZIFAKULTNÍ STUDIUM, KOMBINACE 2 STUDIJNÍCH PROGRAMŮ</a:t>
                      </a:r>
                      <a:endParaRPr lang="cs-CZ" sz="1000" dirty="0">
                        <a:effectLst/>
                      </a:endParaRPr>
                    </a:p>
                  </a:txBody>
                  <a:tcPr marL="37645" marR="37645" marT="37645" marB="3764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71304"/>
                  </a:ext>
                </a:extLst>
              </a:tr>
              <a:tr h="177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spc="25" dirty="0">
                          <a:effectLst/>
                        </a:rPr>
                        <a:t>kombinace se Speciální pedagogikou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45" marR="37645" marT="37645" marB="37645"/>
                </a:tc>
                <a:extLst>
                  <a:ext uri="{0D108BD9-81ED-4DB2-BD59-A6C34878D82A}">
                    <a16:rowId xmlns:a16="http://schemas.microsoft.com/office/drawing/2014/main" val="186180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41610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Pavlína </a:t>
            </a:r>
            <a:r>
              <a:rPr lang="cs-CZ" dirty="0" err="1"/>
              <a:t>Liendlová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pavlina.liendlova@upol.cz</a:t>
            </a:r>
            <a:endParaRPr lang="cs-CZ" dirty="0"/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  </a:t>
            </a:r>
            <a:r>
              <a:rPr lang="cs-CZ" dirty="0"/>
              <a:t>585 635 027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Žižkovo nám. 5</a:t>
            </a:r>
            <a:br>
              <a:rPr lang="cs-CZ" dirty="0"/>
            </a:br>
            <a:r>
              <a:rPr lang="cs-CZ" dirty="0"/>
              <a:t>místnost: </a:t>
            </a:r>
            <a:r>
              <a:rPr lang="cs-CZ" dirty="0" smtClean="0"/>
              <a:t>2.83A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20000" y="6442757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2071"/>
              </p:ext>
            </p:extLst>
          </p:nvPr>
        </p:nvGraphicFramePr>
        <p:xfrm>
          <a:off x="4006128" y="1618898"/>
          <a:ext cx="4428000" cy="862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288">
                  <a:extLst>
                    <a:ext uri="{9D8B030D-6E8A-4147-A177-3AD203B41FA5}">
                      <a16:colId xmlns:a16="http://schemas.microsoft.com/office/drawing/2014/main" val="1583223899"/>
                    </a:ext>
                  </a:extLst>
                </a:gridCol>
                <a:gridCol w="3781712">
                  <a:extLst>
                    <a:ext uri="{9D8B030D-6E8A-4147-A177-3AD203B41FA5}">
                      <a16:colId xmlns:a16="http://schemas.microsoft.com/office/drawing/2014/main" val="2406655282"/>
                    </a:ext>
                  </a:extLst>
                </a:gridCol>
              </a:tblGrid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Magisterské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93416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PROGRAM, PREZENČNÍ I</a:t>
                      </a:r>
                      <a:r>
                        <a:rPr lang="cs-CZ" sz="1000" spc="25" baseline="0" dirty="0">
                          <a:effectLst/>
                        </a:rPr>
                        <a:t> KOMBINOVANÁ FORMA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3249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U1ST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pro 1. stupeň ZŠ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5889247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20737"/>
              </p:ext>
            </p:extLst>
          </p:nvPr>
        </p:nvGraphicFramePr>
        <p:xfrm>
          <a:off x="4006128" y="2940921"/>
          <a:ext cx="4428000" cy="1605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53">
                  <a:extLst>
                    <a:ext uri="{9D8B030D-6E8A-4147-A177-3AD203B41FA5}">
                      <a16:colId xmlns:a16="http://schemas.microsoft.com/office/drawing/2014/main" val="2648502470"/>
                    </a:ext>
                  </a:extLst>
                </a:gridCol>
                <a:gridCol w="3765547">
                  <a:extLst>
                    <a:ext uri="{9D8B030D-6E8A-4147-A177-3AD203B41FA5}">
                      <a16:colId xmlns:a16="http://schemas.microsoft.com/office/drawing/2014/main" val="1649667538"/>
                    </a:ext>
                  </a:extLst>
                </a:gridCol>
              </a:tblGrid>
              <a:tr h="1797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Navazující magisterské studium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07444"/>
                  </a:ext>
                </a:extLst>
              </a:tr>
              <a:tr h="2159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PROGRAM, PREZENČNÍ I</a:t>
                      </a:r>
                      <a:r>
                        <a:rPr lang="cs-CZ" sz="1000" spc="25" baseline="0" dirty="0">
                          <a:effectLst/>
                        </a:rPr>
                        <a:t> KOMBINOVANÁ FORMA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229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ŘVA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Řízení volnočasových aktivit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4075549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PREPED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Předškolní pedagogika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2008899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SPNC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Sociální pedagogika - specializace  Projektování a management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7113766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SPNP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Sociální pedagogika -  specializace  Výchovné poradenství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29308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590470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379790"/>
            <a:ext cx="3004102" cy="748800"/>
          </a:xfrm>
        </p:spPr>
        <p:txBody>
          <a:bodyPr>
            <a:normAutofit/>
          </a:bodyPr>
          <a:lstStyle/>
          <a:p>
            <a:r>
              <a:rPr lang="cs-CZ" dirty="0"/>
              <a:t>Mgr. </a:t>
            </a:r>
            <a:br>
              <a:rPr lang="cs-CZ" dirty="0"/>
            </a:br>
            <a:r>
              <a:rPr lang="cs-CZ" dirty="0"/>
              <a:t>Magda Řezníčková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magda.reznickova@upol.cz</a:t>
            </a:r>
            <a:endParaRPr lang="cs-CZ" dirty="0"/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  </a:t>
            </a:r>
            <a:r>
              <a:rPr lang="cs-CZ" dirty="0"/>
              <a:t>585 635 023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Žižkovo nám. 5</a:t>
            </a:r>
            <a:br>
              <a:rPr lang="cs-CZ" dirty="0"/>
            </a:br>
            <a:r>
              <a:rPr lang="cs-CZ" dirty="0"/>
              <a:t>místnost: 2.42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79303"/>
              </p:ext>
            </p:extLst>
          </p:nvPr>
        </p:nvGraphicFramePr>
        <p:xfrm>
          <a:off x="3853642" y="263643"/>
          <a:ext cx="4752000" cy="851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946">
                  <a:extLst>
                    <a:ext uri="{9D8B030D-6E8A-4147-A177-3AD203B41FA5}">
                      <a16:colId xmlns:a16="http://schemas.microsoft.com/office/drawing/2014/main" val="356944337"/>
                    </a:ext>
                  </a:extLst>
                </a:gridCol>
                <a:gridCol w="4052054">
                  <a:extLst>
                    <a:ext uri="{9D8B030D-6E8A-4147-A177-3AD203B41FA5}">
                      <a16:colId xmlns:a16="http://schemas.microsoft.com/office/drawing/2014/main" val="3221546764"/>
                    </a:ext>
                  </a:extLst>
                </a:gridCol>
              </a:tblGrid>
              <a:tr h="2772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Prezenční magisterské studium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457875"/>
                  </a:ext>
                </a:extLst>
              </a:tr>
              <a:tr h="1927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78912"/>
                  </a:ext>
                </a:extLst>
              </a:tr>
              <a:tr h="19274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LOGO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Logopedie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9167280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99057"/>
              </p:ext>
            </p:extLst>
          </p:nvPr>
        </p:nvGraphicFramePr>
        <p:xfrm>
          <a:off x="3853642" y="1221479"/>
          <a:ext cx="4752000" cy="1867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613395985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4042791684"/>
                    </a:ext>
                  </a:extLst>
                </a:gridCol>
              </a:tblGrid>
              <a:tr h="3062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Prezenční navazující magisterské studium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1632"/>
                  </a:ext>
                </a:extLst>
              </a:tr>
              <a:tr h="2221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44329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UVVco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výtvarné výchovy pro 2. stupeň ZŠ, SŠ a ZUŠ </a:t>
                      </a:r>
                      <a:r>
                        <a:rPr lang="cs-CZ" sz="8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08907844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DRAM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Dramaterapie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36679407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– intervence u dětí v předškolním věku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08428446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Speciální pedagogika - poradenství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48152808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UOPZŠ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odborných předmětů pro střední zdravotnické školy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99267268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92040"/>
              </p:ext>
            </p:extLst>
          </p:nvPr>
        </p:nvGraphicFramePr>
        <p:xfrm>
          <a:off x="3853642" y="3188584"/>
          <a:ext cx="4752000" cy="3328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156">
                  <a:extLst>
                    <a:ext uri="{9D8B030D-6E8A-4147-A177-3AD203B41FA5}">
                      <a16:colId xmlns:a16="http://schemas.microsoft.com/office/drawing/2014/main" val="1790710557"/>
                    </a:ext>
                  </a:extLst>
                </a:gridCol>
                <a:gridCol w="4023844">
                  <a:extLst>
                    <a:ext uri="{9D8B030D-6E8A-4147-A177-3AD203B41FA5}">
                      <a16:colId xmlns:a16="http://schemas.microsoft.com/office/drawing/2014/main" val="3076587148"/>
                    </a:ext>
                  </a:extLst>
                </a:gridCol>
              </a:tblGrid>
              <a:tr h="3126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Kombinované navazující magisterské studium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97051"/>
                  </a:ext>
                </a:extLst>
              </a:tr>
              <a:tr h="2278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>
                          <a:effectLst/>
                        </a:rPr>
                        <a:t>1 STUDIJNÍ PROGRAM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743255"/>
                  </a:ext>
                </a:extLst>
              </a:tr>
              <a:tr h="2278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SPOR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Speciální pedagogika – poradenství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98394874"/>
                  </a:ext>
                </a:extLst>
              </a:tr>
              <a:tr h="2278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UOPZŠ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odborných předmětů pro střední zdravotnické školy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582913995"/>
                  </a:ext>
                </a:extLst>
              </a:tr>
              <a:tr h="22782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UNJco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německého jazyka pro ZŠ </a:t>
                      </a:r>
                      <a:r>
                        <a:rPr lang="cs-CZ" sz="8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10040445"/>
                  </a:ext>
                </a:extLst>
              </a:tr>
              <a:tr h="2278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>
                          <a:effectLst/>
                        </a:rPr>
                        <a:t>KOMBINACE 2 STUD. PROGRAMŮ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45706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>
                          <a:effectLst/>
                        </a:rPr>
                        <a:t>Speciální pedagogika pro 2. stupeň ZŠ a SŠ v kombinaci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60759763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Učitelství pro 2. stupeň ZŠ a SŠ v 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00574050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Edukace v kultuře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54875469"/>
                  </a:ext>
                </a:extLst>
              </a:tr>
              <a:tr h="2278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MEZIFAKULTNÍ STUDIUM, KOMBINACE 2 STUD. PROGRAMŮ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0766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Speciální pedagogika pro 2. stupeň ZŠ a SŠ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93996787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Učitelství pro 2. stupeň ZŠ a SŠ v 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0673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877426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21851"/>
            <a:ext cx="3270109" cy="748800"/>
          </a:xfrm>
        </p:spPr>
        <p:txBody>
          <a:bodyPr>
            <a:normAutofit/>
          </a:bodyPr>
          <a:lstStyle/>
          <a:p>
            <a:r>
              <a:rPr lang="cs-CZ" dirty="0"/>
              <a:t>Mgr. </a:t>
            </a:r>
            <a:br>
              <a:rPr lang="cs-CZ" dirty="0"/>
            </a:br>
            <a:r>
              <a:rPr lang="cs-CZ" dirty="0"/>
              <a:t>Marcela Vlčková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marcela.vlckova@upol.cz</a:t>
            </a:r>
            <a:endParaRPr lang="cs-CZ" dirty="0"/>
          </a:p>
          <a:p>
            <a:endParaRPr lang="cs-CZ" dirty="0"/>
          </a:p>
          <a:p>
            <a:r>
              <a:rPr lang="cs-CZ" dirty="0">
                <a:sym typeface="Wingdings" panose="05000000000000000000" pitchFamily="2" charset="2"/>
              </a:rPr>
              <a:t>  </a:t>
            </a:r>
            <a:r>
              <a:rPr lang="cs-CZ" dirty="0"/>
              <a:t>585 635 025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Žižkovo nám. 5</a:t>
            </a:r>
            <a:br>
              <a:rPr lang="cs-CZ" dirty="0"/>
            </a:br>
            <a:r>
              <a:rPr lang="cs-CZ" dirty="0"/>
              <a:t>místnost: 2.42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29892"/>
              </p:ext>
            </p:extLst>
          </p:nvPr>
        </p:nvGraphicFramePr>
        <p:xfrm>
          <a:off x="3966324" y="591994"/>
          <a:ext cx="4356839" cy="87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779">
                  <a:extLst>
                    <a:ext uri="{9D8B030D-6E8A-4147-A177-3AD203B41FA5}">
                      <a16:colId xmlns:a16="http://schemas.microsoft.com/office/drawing/2014/main" val="3699342052"/>
                    </a:ext>
                  </a:extLst>
                </a:gridCol>
                <a:gridCol w="3655060">
                  <a:extLst>
                    <a:ext uri="{9D8B030D-6E8A-4147-A177-3AD203B41FA5}">
                      <a16:colId xmlns:a16="http://schemas.microsoft.com/office/drawing/2014/main" val="1124150509"/>
                    </a:ext>
                  </a:extLst>
                </a:gridCol>
              </a:tblGrid>
              <a:tr h="29643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Magisterské studium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40998"/>
                  </a:ext>
                </a:extLst>
              </a:tr>
              <a:tr h="21601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PROGRAM, PREZENČNÍ I KOMBINOVANÁ FORMA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46436"/>
                  </a:ext>
                </a:extLst>
              </a:tr>
              <a:tr h="216014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U1SPN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pro 1. stupeň ZŠ a speciální pedagogika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182712284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80178"/>
              </p:ext>
            </p:extLst>
          </p:nvPr>
        </p:nvGraphicFramePr>
        <p:xfrm>
          <a:off x="3966323" y="1675753"/>
          <a:ext cx="4356840" cy="2933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858608777"/>
                    </a:ext>
                  </a:extLst>
                </a:gridCol>
                <a:gridCol w="3672840">
                  <a:extLst>
                    <a:ext uri="{9D8B030D-6E8A-4147-A177-3AD203B41FA5}">
                      <a16:colId xmlns:a16="http://schemas.microsoft.com/office/drawing/2014/main" val="1818567931"/>
                    </a:ext>
                  </a:extLst>
                </a:gridCol>
              </a:tblGrid>
              <a:tr h="3217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Prezenční navazující magisterské studium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032533"/>
                  </a:ext>
                </a:extLst>
              </a:tr>
              <a:tr h="23444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>
                          <a:effectLst/>
                        </a:rPr>
                        <a:t>1 STUDIJNÍ PROGRAM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24215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UAJco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anglického jazyka pro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95701851"/>
                  </a:ext>
                </a:extLst>
              </a:tr>
              <a:tr h="234444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UNJco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Učitelství německého jazyka pro ZŠ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68566072"/>
                  </a:ext>
                </a:extLst>
              </a:tr>
              <a:tr h="2312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KOMBINACE 2 STUDIJNÍCH PROGRAMŮ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2449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Učitelství pro 2. st. ZŠ a SŠ v 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3384384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Speciální pedagogika pro 2.stupeň ZŠ a SŠ v 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50048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Edukace v kultuře v 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37695307"/>
                  </a:ext>
                </a:extLst>
              </a:tr>
              <a:tr h="234444">
                <a:tc gridSpan="2"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pc="25" dirty="0">
                          <a:effectLst/>
                        </a:rPr>
                        <a:t>MEZIFAKULTNÍ STUDIUM, KOMBINACE 2 STUDIJNÍCH PROGRAMŮ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996028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Učitelství pro 2. stupeň ZŠ a SŠ v 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374567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Speciální pedagogika pro 2. stupeň ZŠ a SŠ v 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202707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spc="25" dirty="0">
                          <a:effectLst/>
                        </a:rPr>
                        <a:t>Edukace v kultuře v kombinaci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17840947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6182"/>
              </p:ext>
            </p:extLst>
          </p:nvPr>
        </p:nvGraphicFramePr>
        <p:xfrm>
          <a:off x="3990109" y="4822172"/>
          <a:ext cx="4333055" cy="1109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127">
                  <a:extLst>
                    <a:ext uri="{9D8B030D-6E8A-4147-A177-3AD203B41FA5}">
                      <a16:colId xmlns:a16="http://schemas.microsoft.com/office/drawing/2014/main" val="1043462617"/>
                    </a:ext>
                  </a:extLst>
                </a:gridCol>
                <a:gridCol w="3611928">
                  <a:extLst>
                    <a:ext uri="{9D8B030D-6E8A-4147-A177-3AD203B41FA5}">
                      <a16:colId xmlns:a16="http://schemas.microsoft.com/office/drawing/2014/main" val="2880416603"/>
                    </a:ext>
                  </a:extLst>
                </a:gridCol>
              </a:tblGrid>
              <a:tr h="2654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pc="25" dirty="0">
                          <a:effectLst/>
                        </a:rPr>
                        <a:t>Kombinované navazující magisterské studium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53158"/>
                  </a:ext>
                </a:extLst>
              </a:tr>
              <a:tr h="1925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spc="25" dirty="0">
                          <a:effectLst/>
                        </a:rPr>
                        <a:t>1 STUDIJNÍ PROGRAM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659"/>
                  </a:ext>
                </a:extLst>
              </a:tr>
              <a:tr h="184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MUT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Muzikoterapie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76104629"/>
                  </a:ext>
                </a:extLst>
              </a:tr>
              <a:tr h="184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UAJco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Učitelství anglického jazyka pro ZŠ </a:t>
                      </a:r>
                      <a:r>
                        <a:rPr lang="cs-CZ" sz="8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48489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8900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730160" y="6532705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4323"/>
              </p:ext>
            </p:extLst>
          </p:nvPr>
        </p:nvGraphicFramePr>
        <p:xfrm>
          <a:off x="4579941" y="80238"/>
          <a:ext cx="4257961" cy="645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maior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Sdružené programy maior-minor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minor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EDKUma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Edukace v kultuře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EDKUmi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UAJma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anglického jazyka pro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UAJmi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UČJma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českého jazyka a literatury pro 2. st.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UČJmi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UDĚJma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dějepisu pro SŠ a 2. stupeň ZŠ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UDĚJmi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UHVma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hudební výchovy pro SŠ a 2. st.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UHVmi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UITma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informatiky pro 2. stupeň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UITmi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UMma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matematiky pro 2. stupeň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UMmi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UNJma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německého jazyka pro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UNJmi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UPREVma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přírodopisu a environmentální výchovy pro 2. stupeň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UPREVmi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USPPma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Speciální pedagogika pro 2. stupeň ZŠ a SŠ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USPPmi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USVma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základů společenských věd a občanské výchovy pro SŠ a 2. stupeň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USVmi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UTEma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techniky pro SŠ a praktických činností pro 2. st.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UTEmi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UVVma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výtvarné výchovy pro 2. st. ZŠ a SŠ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UVVmi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UVZma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výchovy ke zdraví pro 2. st.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UVZmi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mezifakultní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studium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Fyzika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Fmi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Chemie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CHmi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Geografie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Zmi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mezifakultní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studium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Divadelní studia</a:t>
                      </a: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DSmi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62311036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Filmová studia</a:t>
                      </a: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FSmi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Historické vědy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HImi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411003098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Kulturní antropologie</a:t>
                      </a: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354404098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Mediální studia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MSmi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Muzikologie</a:t>
                      </a: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292587539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Religionistika</a:t>
                      </a: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RGmi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284105796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Televizní</a:t>
                      </a:r>
                      <a:r>
                        <a:rPr lang="cs-CZ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rozhlasová studia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313650301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Teorie a dějiny výtvarných umění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VUmi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64" marR="37264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55396"/>
              </p:ext>
            </p:extLst>
          </p:nvPr>
        </p:nvGraphicFramePr>
        <p:xfrm>
          <a:off x="249353" y="5394111"/>
          <a:ext cx="4156392" cy="1129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Completus</a:t>
                      </a:r>
                      <a:r>
                        <a:rPr lang="cs-CZ" sz="1200" dirty="0">
                          <a:effectLst/>
                        </a:rPr>
                        <a:t> – samostatný studijní program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UAJco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anglického jazyka pro základní školy – </a:t>
                      </a:r>
                      <a:r>
                        <a:rPr lang="cs-CZ" sz="11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UNJco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německého jazyka pro základní školy – </a:t>
                      </a:r>
                      <a:r>
                        <a:rPr lang="cs-CZ" sz="11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UVVco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výtvarné výchovy pro 2. st. ZŠ, SŠ a ZUŠ – </a:t>
                      </a:r>
                      <a:r>
                        <a:rPr lang="cs-CZ" sz="1100" dirty="0" err="1">
                          <a:effectLst/>
                        </a:rPr>
                        <a:t>completus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3454"/>
              </p:ext>
            </p:extLst>
          </p:nvPr>
        </p:nvGraphicFramePr>
        <p:xfrm>
          <a:off x="277061" y="1912901"/>
          <a:ext cx="4156392" cy="163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Jeden studijní</a:t>
                      </a:r>
                      <a:r>
                        <a:rPr lang="cs-CZ" sz="1200" baseline="0" dirty="0">
                          <a:effectLst/>
                        </a:rPr>
                        <a:t> program </a:t>
                      </a:r>
                      <a:r>
                        <a:rPr lang="cs-CZ" sz="1200" dirty="0">
                          <a:effectLst/>
                        </a:rPr>
                        <a:t>(bez specializace)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LOGO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Logopedie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69313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PREPED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Předškolní pedagogika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ŘVA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Řízení volnočasových aktivit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UOPZŠ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odborných předmětů pro zdravotnické školy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U1ST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pro 1. stupeň základní školy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U1SPN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Učitelství pro 1. stupeň základní školy a speciální pedagogika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90033"/>
              </p:ext>
            </p:extLst>
          </p:nvPr>
        </p:nvGraphicFramePr>
        <p:xfrm>
          <a:off x="277061" y="3694087"/>
          <a:ext cx="4156392" cy="1561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Jeden studijní</a:t>
                      </a:r>
                      <a:r>
                        <a:rPr lang="cs-CZ" sz="1200" baseline="0" dirty="0">
                          <a:effectLst/>
                        </a:rPr>
                        <a:t> program </a:t>
                      </a:r>
                      <a:r>
                        <a:rPr lang="cs-CZ" sz="1200" dirty="0">
                          <a:effectLst/>
                        </a:rPr>
                        <a:t>se specializací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SPNC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Sociální pedagogika – specializace Projektování a management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SPNP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Sociální pedagogika – specializace Výchovné poradenství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SPOR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Speciální pedagogika – poradenství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pedagogika – intervence u dětí předškolního věku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76019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DRAM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Dramaterapie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49353" y="1333321"/>
            <a:ext cx="35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Zkratky Mgr. programů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01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180" y="1049184"/>
            <a:ext cx="2668475" cy="476925"/>
          </a:xfrm>
        </p:spPr>
        <p:txBody>
          <a:bodyPr>
            <a:normAutofit/>
          </a:bodyPr>
          <a:lstStyle/>
          <a:p>
            <a:r>
              <a:rPr lang="cs-CZ" sz="2400" dirty="0"/>
              <a:t>Předpisy a normy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1487" y="1526109"/>
            <a:ext cx="7987495" cy="4844211"/>
          </a:xfrm>
        </p:spPr>
        <p:txBody>
          <a:bodyPr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200" b="1" u="sng" dirty="0">
                <a:solidFill>
                  <a:srgbClr val="FF0000"/>
                </a:solidFill>
              </a:rPr>
              <a:t>Zákon o vysokých školách č. 111/1998 Sb.</a:t>
            </a:r>
            <a:endParaRPr lang="cs-CZ" sz="1200" u="sng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200" b="1" u="sng" dirty="0">
                <a:solidFill>
                  <a:srgbClr val="FF0000"/>
                </a:solidFill>
              </a:rPr>
              <a:t>Studijní a zkušební řád </a:t>
            </a:r>
            <a:r>
              <a:rPr lang="cs-CZ" sz="1200" dirty="0">
                <a:solidFill>
                  <a:schemeClr val="tx1"/>
                </a:solidFill>
              </a:rPr>
              <a:t>- </a:t>
            </a:r>
            <a:r>
              <a:rPr lang="cs-CZ" sz="1200" dirty="0">
                <a:hlinkClick r:id="rId4"/>
              </a:rPr>
              <a:t>A-10-2011-UZ05.indd (upol.cz)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tx1"/>
                </a:solidFill>
              </a:rPr>
              <a:t>- upravuje studium na Univerzitě Palackého v Olomouci.</a:t>
            </a:r>
          </a:p>
          <a:p>
            <a:pPr marL="171450" indent="-1714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tx1"/>
                </a:solidFill>
              </a:rPr>
              <a:t>Předpisy a normy</a:t>
            </a:r>
            <a:r>
              <a:rPr lang="cs-CZ" sz="1200" dirty="0">
                <a:solidFill>
                  <a:schemeClr val="tx1"/>
                </a:solidFill>
              </a:rPr>
              <a:t>, které upravují studium na Pedagogické fakultě UP v Olomouci, jsou zveřejněny </a:t>
            </a:r>
            <a:r>
              <a:rPr lang="cs-CZ" sz="1200" dirty="0" smtClean="0">
                <a:solidFill>
                  <a:schemeClr val="tx1"/>
                </a:solidFill>
              </a:rPr>
              <a:t>na:</a:t>
            </a:r>
            <a:r>
              <a:rPr lang="cs-CZ" sz="1200" dirty="0">
                <a:solidFill>
                  <a:schemeClr val="tx1"/>
                </a:solidFill>
              </a:rPr>
              <a:t/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b="1" u="sng" dirty="0" smtClean="0">
                <a:solidFill>
                  <a:schemeClr val="tx1"/>
                </a:solidFill>
              </a:rPr>
              <a:t>Úřední </a:t>
            </a:r>
            <a:r>
              <a:rPr lang="cs-CZ" sz="1200" b="1" u="sng" dirty="0">
                <a:solidFill>
                  <a:schemeClr val="tx1"/>
                </a:solidFill>
              </a:rPr>
              <a:t>desce PdF UP</a:t>
            </a:r>
            <a:r>
              <a:rPr lang="cs-CZ" sz="1200" dirty="0">
                <a:solidFill>
                  <a:schemeClr val="tx1"/>
                </a:solidFill>
              </a:rPr>
              <a:t>, </a:t>
            </a:r>
            <a:r>
              <a:rPr lang="cs-CZ" sz="1200" dirty="0">
                <a:solidFill>
                  <a:schemeClr val="tx1"/>
                </a:solidFill>
                <a:hlinkClick r:id="rId5"/>
              </a:rPr>
              <a:t>https://www.pdf.upol.cz/o-</a:t>
            </a:r>
            <a:r>
              <a:rPr lang="cs-CZ" sz="1200" dirty="0" err="1">
                <a:solidFill>
                  <a:schemeClr val="tx1"/>
                </a:solidFill>
                <a:hlinkClick r:id="rId5"/>
              </a:rPr>
              <a:t>fakulte</a:t>
            </a:r>
            <a:r>
              <a:rPr lang="cs-CZ" sz="1200" dirty="0">
                <a:solidFill>
                  <a:schemeClr val="tx1"/>
                </a:solidFill>
                <a:hlinkClick r:id="rId5"/>
              </a:rPr>
              <a:t>/</a:t>
            </a:r>
            <a:r>
              <a:rPr lang="cs-CZ" sz="1200" dirty="0" err="1">
                <a:solidFill>
                  <a:schemeClr val="tx1"/>
                </a:solidFill>
                <a:hlinkClick r:id="rId5"/>
              </a:rPr>
              <a:t>uredni</a:t>
            </a:r>
            <a:r>
              <a:rPr lang="cs-CZ" sz="1200" dirty="0">
                <a:solidFill>
                  <a:schemeClr val="tx1"/>
                </a:solidFill>
                <a:hlinkClick r:id="rId5"/>
              </a:rPr>
              <a:t>-deska/</a:t>
            </a:r>
            <a:r>
              <a:rPr lang="cs-CZ" sz="1200" dirty="0">
                <a:solidFill>
                  <a:schemeClr val="tx1"/>
                </a:solidFill>
              </a:rPr>
              <a:t>, a v sekci </a:t>
            </a:r>
            <a:r>
              <a:rPr lang="cs-CZ" sz="1200" dirty="0" smtClean="0">
                <a:solidFill>
                  <a:schemeClr val="tx1"/>
                </a:solidFill>
              </a:rPr>
              <a:t/>
            </a:r>
            <a:br>
              <a:rPr lang="cs-CZ" sz="1200" dirty="0" smtClean="0">
                <a:solidFill>
                  <a:schemeClr val="tx1"/>
                </a:solidFill>
              </a:rPr>
            </a:br>
            <a:r>
              <a:rPr lang="cs-CZ" sz="1200" b="1" u="sng" dirty="0" smtClean="0">
                <a:solidFill>
                  <a:schemeClr val="tx1"/>
                </a:solidFill>
              </a:rPr>
              <a:t>Student </a:t>
            </a:r>
            <a:r>
              <a:rPr lang="cs-CZ" sz="1200" b="1" u="sng" dirty="0">
                <a:solidFill>
                  <a:schemeClr val="tx1"/>
                </a:solidFill>
              </a:rPr>
              <a:t>– Administrativa – Informace pro studenty</a:t>
            </a:r>
            <a:r>
              <a:rPr lang="cs-CZ" sz="1200" dirty="0">
                <a:solidFill>
                  <a:schemeClr val="tx1"/>
                </a:solidFill>
              </a:rPr>
              <a:t>, </a:t>
            </a:r>
            <a:r>
              <a:rPr lang="cs-CZ" sz="1200" dirty="0">
                <a:solidFill>
                  <a:schemeClr val="tx1"/>
                </a:solidFill>
                <a:hlinkClick r:id="rId6"/>
              </a:rPr>
              <a:t>https://www.pdf.upol.cz/student/administrativa/</a:t>
            </a:r>
            <a:r>
              <a:rPr lang="cs-CZ" sz="12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1200" dirty="0">
                <a:solidFill>
                  <a:schemeClr val="tx1"/>
                </a:solidFill>
              </a:rPr>
              <a:t>Nejdůležitějšími jsou: 	 </a:t>
            </a:r>
          </a:p>
          <a:p>
            <a:pPr marL="540000" indent="-21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rgbClr val="FF0000"/>
                </a:solidFill>
              </a:rPr>
              <a:t>Vnitřní předpis PdF-A-19/01 k provedení Studijního a zkušebního řádu na PdF UP, </a:t>
            </a:r>
            <a:r>
              <a:rPr lang="cs-CZ" sz="1200" b="1" dirty="0" smtClean="0">
                <a:solidFill>
                  <a:srgbClr val="FF0000"/>
                </a:solidFill>
              </a:rPr>
              <a:t/>
            </a:r>
            <a:br>
              <a:rPr lang="cs-CZ" sz="1200" b="1" dirty="0" smtClean="0">
                <a:solidFill>
                  <a:srgbClr val="FF0000"/>
                </a:solidFill>
              </a:rPr>
            </a:br>
            <a:r>
              <a:rPr lang="cs-CZ" sz="1200" dirty="0" smtClean="0">
                <a:hlinkClick r:id="rId7"/>
              </a:rPr>
              <a:t>PdF-A-19_01-SZR_PdF_UP.pdf </a:t>
            </a:r>
            <a:r>
              <a:rPr lang="cs-CZ" sz="1200" dirty="0">
                <a:hlinkClick r:id="rId7"/>
              </a:rPr>
              <a:t>(upol.cz</a:t>
            </a:r>
            <a:r>
              <a:rPr lang="cs-CZ" sz="1200" dirty="0" smtClean="0">
                <a:hlinkClick r:id="rId7"/>
              </a:rPr>
              <a:t>)</a:t>
            </a:r>
            <a:r>
              <a:rPr lang="cs-CZ" sz="1200" dirty="0" smtClean="0"/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a </a:t>
            </a:r>
            <a:r>
              <a:rPr lang="cs-CZ" sz="1200" dirty="0">
                <a:solidFill>
                  <a:schemeClr val="tx1"/>
                </a:solidFill>
              </a:rPr>
              <a:t>jeho příloha č. 1 </a:t>
            </a:r>
            <a:r>
              <a:rPr lang="cs-CZ" sz="1200" b="1" dirty="0">
                <a:solidFill>
                  <a:schemeClr val="tx1"/>
                </a:solidFill>
              </a:rPr>
              <a:t>Předměty</a:t>
            </a:r>
            <a:r>
              <a:rPr lang="cs-CZ" sz="1200" dirty="0">
                <a:solidFill>
                  <a:schemeClr val="tx1"/>
                </a:solidFill>
              </a:rPr>
              <a:t> v rámci bakalářských a magisterských studijních programů, realizované na PdF UP v Olomouci, </a:t>
            </a:r>
            <a:r>
              <a:rPr lang="cs-CZ" sz="1200" b="1" dirty="0">
                <a:solidFill>
                  <a:schemeClr val="tx1"/>
                </a:solidFill>
              </a:rPr>
              <a:t>které si studenti mohou zapsat pouze jednou </a:t>
            </a:r>
            <a:r>
              <a:rPr lang="cs-CZ" sz="1200" dirty="0">
                <a:solidFill>
                  <a:schemeClr val="tx1"/>
                </a:solidFill>
              </a:rPr>
              <a:t>(dle čl. 3 tohoto vnitřního předpisu</a:t>
            </a:r>
            <a:r>
              <a:rPr lang="cs-CZ" sz="1200" dirty="0" smtClean="0">
                <a:solidFill>
                  <a:schemeClr val="tx1"/>
                </a:solidFill>
              </a:rPr>
              <a:t>). V průběhu zimního semestru AR 2023/2024 bude norma aktualizována.</a:t>
            </a:r>
          </a:p>
          <a:p>
            <a:pPr marL="540000" indent="-21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200" b="1" dirty="0" smtClean="0">
                <a:solidFill>
                  <a:srgbClr val="FF0000"/>
                </a:solidFill>
              </a:rPr>
              <a:t>Harmonogram </a:t>
            </a:r>
            <a:r>
              <a:rPr lang="cs-CZ" sz="1200" b="1" dirty="0">
                <a:solidFill>
                  <a:srgbClr val="FF0000"/>
                </a:solidFill>
              </a:rPr>
              <a:t>akademického roku 2023/2024 na </a:t>
            </a:r>
            <a:r>
              <a:rPr lang="cs-CZ" sz="1200" b="1" dirty="0" err="1">
                <a:solidFill>
                  <a:srgbClr val="FF0000"/>
                </a:solidFill>
              </a:rPr>
              <a:t>PdF</a:t>
            </a:r>
            <a:r>
              <a:rPr lang="cs-CZ" sz="1200" b="1" dirty="0">
                <a:solidFill>
                  <a:srgbClr val="FF0000"/>
                </a:solidFill>
              </a:rPr>
              <a:t> UP</a:t>
            </a:r>
            <a:r>
              <a:rPr lang="cs-CZ" sz="1200" dirty="0">
                <a:solidFill>
                  <a:srgbClr val="FF0000"/>
                </a:solidFill>
              </a:rPr>
              <a:t>, </a:t>
            </a:r>
            <a:r>
              <a:rPr lang="cs-CZ" sz="1200" dirty="0" smtClean="0">
                <a:solidFill>
                  <a:srgbClr val="FF0000"/>
                </a:solidFill>
              </a:rPr>
              <a:t/>
            </a:r>
            <a:br>
              <a:rPr lang="cs-CZ" sz="1200" dirty="0" smtClean="0">
                <a:solidFill>
                  <a:srgbClr val="FF0000"/>
                </a:solidFill>
              </a:rPr>
            </a:br>
            <a:r>
              <a:rPr lang="cs-CZ" sz="1200" dirty="0">
                <a:hlinkClick r:id="rId8"/>
              </a:rPr>
              <a:t>PdF-B-22/06 Harmonogram akademického roku </a:t>
            </a:r>
            <a:r>
              <a:rPr lang="cs-CZ" sz="1200" dirty="0" smtClean="0">
                <a:hlinkClick r:id="rId8"/>
              </a:rPr>
              <a:t>2023/2024 </a:t>
            </a:r>
            <a:r>
              <a:rPr lang="cs-CZ" sz="1200" dirty="0">
                <a:hlinkClick r:id="rId8"/>
              </a:rPr>
              <a:t>na </a:t>
            </a:r>
            <a:r>
              <a:rPr lang="cs-CZ" sz="1200" dirty="0" err="1">
                <a:hlinkClick r:id="rId8"/>
              </a:rPr>
              <a:t>PdF</a:t>
            </a:r>
            <a:r>
              <a:rPr lang="cs-CZ" sz="1200" dirty="0">
                <a:hlinkClick r:id="rId8"/>
              </a:rPr>
              <a:t> UP (upol.cz</a:t>
            </a:r>
            <a:r>
              <a:rPr lang="cs-CZ" sz="1200" dirty="0" smtClean="0">
                <a:hlinkClick r:id="rId8"/>
              </a:rPr>
              <a:t>)</a:t>
            </a:r>
            <a:endParaRPr lang="cs-CZ" sz="1200" dirty="0" smtClean="0"/>
          </a:p>
          <a:p>
            <a:pPr marL="540000" indent="-21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200" b="1" dirty="0" smtClean="0">
                <a:solidFill>
                  <a:srgbClr val="FF0000"/>
                </a:solidFill>
              </a:rPr>
              <a:t>Vnitřní norma PdF-B-17/09 Státní závěrečné zkoušky na </a:t>
            </a:r>
            <a:r>
              <a:rPr lang="cs-CZ" sz="1200" b="1" dirty="0" err="1" smtClean="0">
                <a:solidFill>
                  <a:srgbClr val="FF0000"/>
                </a:solidFill>
              </a:rPr>
              <a:t>PdF</a:t>
            </a:r>
            <a:r>
              <a:rPr lang="cs-CZ" sz="1200" b="1" dirty="0" smtClean="0">
                <a:solidFill>
                  <a:srgbClr val="FF0000"/>
                </a:solidFill>
              </a:rPr>
              <a:t> UP, </a:t>
            </a:r>
            <a:r>
              <a:rPr lang="cs-CZ" sz="1200" b="1" dirty="0">
                <a:solidFill>
                  <a:srgbClr val="FF0000"/>
                </a:solidFill>
              </a:rPr>
              <a:t/>
            </a:r>
            <a:br>
              <a:rPr lang="cs-CZ" sz="1200" b="1" dirty="0">
                <a:solidFill>
                  <a:srgbClr val="FF0000"/>
                </a:solidFill>
              </a:rPr>
            </a:br>
            <a:r>
              <a:rPr lang="cs-CZ" sz="1200" dirty="0" smtClean="0">
                <a:hlinkClick r:id="rId9"/>
              </a:rPr>
              <a:t>PdF-B-17_09_Statni_zaverecne_zkousky_na_PdF_UP.pdf </a:t>
            </a:r>
            <a:r>
              <a:rPr lang="cs-CZ" sz="1200" dirty="0">
                <a:hlinkClick r:id="rId9"/>
              </a:rPr>
              <a:t>(upol.cz</a:t>
            </a:r>
            <a:r>
              <a:rPr lang="cs-CZ" sz="1200" dirty="0" smtClean="0">
                <a:hlinkClick r:id="rId9"/>
              </a:rPr>
              <a:t>)</a:t>
            </a:r>
            <a:r>
              <a:rPr lang="cs-CZ" sz="1200" dirty="0" smtClean="0"/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(obsahové a formální náležitosti kvalifikační práce),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3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4472" y="1241039"/>
            <a:ext cx="7239637" cy="47692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Harmonogram akademického roku 2023/2024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219" y="1717964"/>
            <a:ext cx="8432799" cy="45223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600" dirty="0">
                <a:solidFill>
                  <a:schemeClr val="tx1"/>
                </a:solidFill>
              </a:rPr>
              <a:t>Je zveřejněn na webu </a:t>
            </a:r>
            <a:r>
              <a:rPr lang="cs-CZ" sz="1600" dirty="0" err="1">
                <a:solidFill>
                  <a:schemeClr val="tx1"/>
                </a:solidFill>
              </a:rPr>
              <a:t>PdF</a:t>
            </a:r>
            <a:r>
              <a:rPr lang="cs-CZ" sz="1600" dirty="0">
                <a:solidFill>
                  <a:schemeClr val="tx1"/>
                </a:solidFill>
              </a:rPr>
              <a:t> UP v části </a:t>
            </a:r>
            <a:r>
              <a:rPr lang="cs-CZ" sz="1600" b="1" u="sng" dirty="0">
                <a:solidFill>
                  <a:schemeClr val="tx1"/>
                </a:solidFill>
              </a:rPr>
              <a:t>O fakultě – Úřední deska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Studenty se stáváte </a:t>
            </a:r>
            <a:r>
              <a:rPr lang="cs-CZ" sz="1600" b="1" dirty="0">
                <a:solidFill>
                  <a:schemeClr val="tx1"/>
                </a:solidFill>
              </a:rPr>
              <a:t>dnem zápisu</a:t>
            </a:r>
            <a:r>
              <a:rPr lang="cs-CZ" sz="1600" dirty="0">
                <a:solidFill>
                  <a:schemeClr val="tx1"/>
                </a:solidFill>
              </a:rPr>
              <a:t>, akademický rok začíná </a:t>
            </a:r>
            <a:r>
              <a:rPr lang="cs-CZ" sz="1600" b="1" dirty="0">
                <a:solidFill>
                  <a:schemeClr val="tx1"/>
                </a:solidFill>
              </a:rPr>
              <a:t>1. 9. 2023 </a:t>
            </a:r>
            <a:r>
              <a:rPr lang="cs-CZ" sz="1600" dirty="0">
                <a:solidFill>
                  <a:schemeClr val="tx1"/>
                </a:solidFill>
              </a:rPr>
              <a:t>a končí </a:t>
            </a:r>
            <a:r>
              <a:rPr lang="cs-CZ" sz="1600" b="1" dirty="0">
                <a:solidFill>
                  <a:schemeClr val="tx1"/>
                </a:solidFill>
              </a:rPr>
              <a:t>31. 8. 2024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Výuka v zimním semestru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cs-CZ" sz="1600" dirty="0">
                <a:solidFill>
                  <a:schemeClr val="tx1"/>
                </a:solidFill>
              </a:rPr>
              <a:t>prezenční studium		18. 9. 2023 – 15. 12. 2023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cs-CZ" sz="1600" dirty="0">
                <a:solidFill>
                  <a:schemeClr val="tx1"/>
                </a:solidFill>
              </a:rPr>
              <a:t>kombinované studium	  	 8.  9. 2023 – 19.  1. 2024 	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Výuka v letním semestru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cs-CZ" sz="1600" dirty="0">
                <a:solidFill>
                  <a:schemeClr val="tx1"/>
                </a:solidFill>
              </a:rPr>
              <a:t>prezenční studium		12. 2. 2024 – 10. 5. 2024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cs-CZ" sz="1600" dirty="0">
                <a:solidFill>
                  <a:schemeClr val="tx1"/>
                </a:solidFill>
              </a:rPr>
              <a:t>kombinované studium		26. 1. 2024 – 31. 5. 2024	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1600" dirty="0">
                <a:solidFill>
                  <a:schemeClr val="tx1"/>
                </a:solidFill>
              </a:rPr>
              <a:t>Termín splnění studijních povinností</a:t>
            </a:r>
            <a:r>
              <a:rPr lang="cs-CZ" sz="1600" dirty="0"/>
              <a:t>  	</a:t>
            </a:r>
            <a:r>
              <a:rPr lang="cs-CZ" sz="3800" b="1" dirty="0">
                <a:solidFill>
                  <a:srgbClr val="FF0000"/>
                </a:solidFill>
              </a:rPr>
              <a:t>6. 9. 2024</a:t>
            </a:r>
            <a:r>
              <a:rPr lang="cs-CZ" sz="1600" dirty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1600" dirty="0">
                <a:solidFill>
                  <a:srgbClr val="FF0000"/>
                </a:solidFill>
              </a:rPr>
              <a:t>Do tohoto termínu si, prosím, zkontrolujte, zda máte všechny splněné studijní povinnosti za akademický rok správně zaevidovány. V případě nesrovnalostí kontaktujte svého vyučujícího.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1600" dirty="0">
                <a:solidFill>
                  <a:srgbClr val="FF0000"/>
                </a:solidFill>
              </a:rPr>
              <a:t>Po tomto datu na studijním oddělení probíhají kontroly plnění studijních povinností za daný akademický rok. </a:t>
            </a:r>
            <a:endParaRPr lang="cs-CZ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607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E3CCA-3A58-A108-03D1-BE36AE400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81336"/>
            <a:ext cx="7560000" cy="449064"/>
          </a:xfrm>
        </p:spPr>
        <p:txBody>
          <a:bodyPr/>
          <a:lstStyle/>
          <a:p>
            <a:r>
              <a:rPr lang="cs-CZ" dirty="0"/>
              <a:t>Co teď musím udělat?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443BE9-D76B-1A93-C60E-A0B1CE318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129826"/>
            <a:ext cx="6635840" cy="341753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000" b="1" dirty="0">
                <a:solidFill>
                  <a:schemeClr val="tx1"/>
                </a:solidFill>
              </a:rPr>
              <a:t>Nastavit</a:t>
            </a:r>
            <a:r>
              <a:rPr lang="cs-CZ" sz="2000" dirty="0">
                <a:solidFill>
                  <a:schemeClr val="tx1"/>
                </a:solidFill>
              </a:rPr>
              <a:t> si </a:t>
            </a:r>
            <a:r>
              <a:rPr lang="cs-CZ" sz="2000" b="1" dirty="0" smtClean="0">
                <a:solidFill>
                  <a:schemeClr val="tx1"/>
                </a:solidFill>
              </a:rPr>
              <a:t>přístupové </a:t>
            </a:r>
            <a:r>
              <a:rPr lang="cs-CZ" sz="2000" b="1" dirty="0">
                <a:solidFill>
                  <a:schemeClr val="tx1"/>
                </a:solidFill>
              </a:rPr>
              <a:t>údaje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000" b="1" dirty="0">
                <a:solidFill>
                  <a:schemeClr val="tx1"/>
                </a:solidFill>
              </a:rPr>
              <a:t>Přihlásit se </a:t>
            </a:r>
            <a:r>
              <a:rPr lang="cs-CZ" sz="2000" dirty="0">
                <a:solidFill>
                  <a:schemeClr val="tx1"/>
                </a:solidFill>
              </a:rPr>
              <a:t>do elektronických systémů UPOL prostřednictvím Portálu UP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sz="2000" b="1" dirty="0">
                <a:solidFill>
                  <a:schemeClr val="tx1"/>
                </a:solidFill>
              </a:rPr>
              <a:t>Provést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elektronický zápis předmětů</a:t>
            </a:r>
            <a:r>
              <a:rPr lang="cs-CZ" sz="2000" dirty="0">
                <a:solidFill>
                  <a:schemeClr val="tx1"/>
                </a:solidFill>
              </a:rPr>
              <a:t> v systému STAG (dle harmonogramu uvedeného dále v textu)</a:t>
            </a:r>
          </a:p>
          <a:p>
            <a:pPr marL="514350" indent="-514350">
              <a:buFont typeface="+mj-lt"/>
              <a:buAutoNum type="romanUcPeriod"/>
            </a:pP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Přístupy do elektronických systémů budou dostupné nejpozději do dvou dnů po zápisu do studia.</a:t>
            </a:r>
          </a:p>
          <a:p>
            <a:pPr marL="514350" indent="-514350">
              <a:buFont typeface="+mj-lt"/>
              <a:buAutoNum type="romanUcPeriod"/>
            </a:pPr>
            <a:endParaRPr lang="cs-CZ" dirty="0"/>
          </a:p>
          <a:p>
            <a:pPr marL="514350" indent="-514350">
              <a:buFont typeface="+mj-lt"/>
              <a:buAutoNum type="romanUcPeriod"/>
            </a:pPr>
            <a:endParaRPr lang="cs-CZ" dirty="0"/>
          </a:p>
          <a:p>
            <a:pPr marL="457200" indent="-457200">
              <a:buAutoNum type="romanUcPeriod"/>
            </a:pPr>
            <a:endParaRPr lang="cs-CZ" dirty="0"/>
          </a:p>
          <a:p>
            <a:pPr marL="457200" indent="-457200">
              <a:buAutoNum type="romanUcPeriod"/>
            </a:pPr>
            <a:endParaRPr lang="cs-CZ" dirty="0"/>
          </a:p>
          <a:p>
            <a:pPr marL="457200" indent="-457200">
              <a:buAutoNum type="romanU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C27C9D-F7CE-B118-144B-1436C113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981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367548"/>
            <a:ext cx="7118902" cy="216000"/>
          </a:xfrm>
        </p:spPr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5679" y="1957762"/>
            <a:ext cx="405409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Uživatelské jméno je k nalezení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elektronické přihlášce ke studiu (prihlaska.upol.cz) v sekci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Osobní údaje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Zde je uveden odkaz, pomocí něhož je nutné nastavit své počáteční heslo.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zápisu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studia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bude nejpozději do 2 dnů tato informace také zaslána na osobní mail uvedený v e-přihlášce.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585" t="11909" r="19120" b="6363"/>
          <a:stretch/>
        </p:blipFill>
        <p:spPr>
          <a:xfrm>
            <a:off x="4835049" y="1678183"/>
            <a:ext cx="3972560" cy="27970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0" name="TextovéPole 9"/>
          <p:cNvSpPr txBox="1"/>
          <p:nvPr/>
        </p:nvSpPr>
        <p:spPr>
          <a:xfrm>
            <a:off x="445679" y="4747346"/>
            <a:ext cx="7580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Prvotní nastavení hesla provedete pomocí informací uvedených na: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https://wiki.upol.cz/upwiki/Nastaveni_hesla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Postup pro přihlášení do emailu naleznete na: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https://wiki.upol.cz/upwiki/Pristup_k_e-mailu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139440" y="680720"/>
            <a:ext cx="5668169" cy="572827"/>
          </a:xfrm>
        </p:spPr>
        <p:txBody>
          <a:bodyPr>
            <a:noAutofit/>
          </a:bodyPr>
          <a:lstStyle/>
          <a:p>
            <a:pPr algn="r"/>
            <a:r>
              <a:rPr lang="cs-CZ" sz="2700" u="sng" dirty="0" smtClean="0">
                <a:solidFill>
                  <a:srgbClr val="0070C0"/>
                </a:solidFill>
              </a:rPr>
              <a:t>I</a:t>
            </a:r>
            <a:r>
              <a:rPr lang="cs-CZ" sz="2700" u="sng" dirty="0">
                <a:solidFill>
                  <a:srgbClr val="0070C0"/>
                </a:solidFill>
              </a:rPr>
              <a:t>. Vytvoření přihlašovacích údajů</a:t>
            </a:r>
          </a:p>
        </p:txBody>
      </p:sp>
      <p:sp>
        <p:nvSpPr>
          <p:cNvPr id="2" name="Pravoúhlý trojúhelník 1">
            <a:extLst>
              <a:ext uri="{FF2B5EF4-FFF2-40B4-BE49-F238E27FC236}">
                <a16:creationId xmlns:a16="http://schemas.microsoft.com/office/drawing/2014/main" id="{A7C2FC6D-DB8F-77ED-0D41-5626505E4C10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978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studijní oddělení Pedagogické fakulty Univerzity Palackého v Olomouci, Žižkovo nám. 5, 771 40  Olomouc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809" t="11834" r="19529" b="11243"/>
          <a:stretch/>
        </p:blipFill>
        <p:spPr>
          <a:xfrm>
            <a:off x="645242" y="2230863"/>
            <a:ext cx="5225528" cy="344345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délník 7"/>
          <p:cNvSpPr/>
          <p:nvPr/>
        </p:nvSpPr>
        <p:spPr>
          <a:xfrm>
            <a:off x="6372051" y="2506040"/>
            <a:ext cx="20127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 získání přihlašovacích údajů je možné přihlásit se do Portálu, rozcestníku, který vás nasměruje na vámi požadovanou aplikaci.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pravém horním rohu obrazovky se student přihlašuje přiděleným jménem a heslem.</a:t>
            </a:r>
          </a:p>
          <a:p>
            <a:endParaRPr lang="cs-CZ" sz="1400" dirty="0"/>
          </a:p>
        </p:txBody>
      </p:sp>
      <p:cxnSp>
        <p:nvCxnSpPr>
          <p:cNvPr id="11" name="Přímá spojnice se šipkou 10"/>
          <p:cNvCxnSpPr>
            <a:cxnSpLocks/>
          </p:cNvCxnSpPr>
          <p:nvPr/>
        </p:nvCxnSpPr>
        <p:spPr>
          <a:xfrm flipH="1" flipV="1">
            <a:off x="5689600" y="2506040"/>
            <a:ext cx="719486" cy="17305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>
            <a:extLst>
              <a:ext uri="{FF2B5EF4-FFF2-40B4-BE49-F238E27FC236}">
                <a16:creationId xmlns:a16="http://schemas.microsoft.com/office/drawing/2014/main" id="{D2765816-7E9F-C785-1D2E-9A78CF139C0B}"/>
              </a:ext>
            </a:extLst>
          </p:cNvPr>
          <p:cNvSpPr txBox="1">
            <a:spLocks/>
          </p:cNvSpPr>
          <p:nvPr/>
        </p:nvSpPr>
        <p:spPr>
          <a:xfrm>
            <a:off x="3417331" y="596868"/>
            <a:ext cx="5335361" cy="5728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cs-CZ" sz="2800" u="sng" dirty="0" smtClean="0">
                <a:solidFill>
                  <a:srgbClr val="0070C0"/>
                </a:solidFill>
              </a:rPr>
              <a:t>II</a:t>
            </a:r>
            <a:r>
              <a:rPr lang="cs-CZ" sz="2800" u="sng" dirty="0">
                <a:solidFill>
                  <a:srgbClr val="0070C0"/>
                </a:solidFill>
              </a:rPr>
              <a:t>. Přihlášení do el. systémů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8515132-B633-3896-EF8D-85E5FED4C44D}"/>
              </a:ext>
            </a:extLst>
          </p:cNvPr>
          <p:cNvSpPr/>
          <p:nvPr/>
        </p:nvSpPr>
        <p:spPr>
          <a:xfrm>
            <a:off x="390588" y="1313665"/>
            <a:ext cx="82221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UP</a:t>
            </a:r>
            <a:r>
              <a:rPr lang="cs-CZ" sz="2400" dirty="0">
                <a:solidFill>
                  <a:srgbClr val="006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 bránou s přístupem ke všem elektronickým systémům univerzity a je k dispozici na stránce: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https://portal.upol.cz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4C89B7-B9CE-CC02-52B7-0FAF6D7AE7AF}"/>
              </a:ext>
            </a:extLst>
          </p:cNvPr>
          <p:cNvSpPr txBox="1"/>
          <p:nvPr/>
        </p:nvSpPr>
        <p:spPr>
          <a:xfrm>
            <a:off x="390588" y="5794807"/>
            <a:ext cx="769677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adrese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https://wiki.upol.cz/upwiki/Portal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je zveřejněn podrobný postup, jak vytvořit přístup do Portálu UP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Pravoúhlý trojúhelník 11">
            <a:extLst>
              <a:ext uri="{FF2B5EF4-FFF2-40B4-BE49-F238E27FC236}">
                <a16:creationId xmlns:a16="http://schemas.microsoft.com/office/drawing/2014/main" id="{8C40B5FD-2E0C-45DF-F0C6-1B391F3FF8AA}"/>
              </a:ext>
            </a:extLst>
          </p:cNvPr>
          <p:cNvSpPr/>
          <p:nvPr/>
        </p:nvSpPr>
        <p:spPr>
          <a:xfrm flipH="1">
            <a:off x="8511867" y="4664122"/>
            <a:ext cx="487671" cy="2176416"/>
          </a:xfrm>
          <a:prstGeom prst="rtTriangl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361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3652</TotalTime>
  <Words>4557</Words>
  <Application>Microsoft Office PowerPoint</Application>
  <PresentationFormat>Vlastní</PresentationFormat>
  <Paragraphs>760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Motiv Office</vt:lpstr>
      <vt:lpstr>ZÁPISY DO 1. ROČNÍKŮ</vt:lpstr>
      <vt:lpstr>Studijní oddělení  vedoucí studijního oddělení:  Mgr. Libuše Lysáková libuse.lysakova@upol.cz, 585 635 010</vt:lpstr>
      <vt:lpstr>Prezentace aplikace PowerPoint</vt:lpstr>
      <vt:lpstr>Prezentace aplikace PowerPoint</vt:lpstr>
      <vt:lpstr>Předpisy a normy</vt:lpstr>
      <vt:lpstr>Harmonogram akademického roku 2023/2024</vt:lpstr>
      <vt:lpstr>Co teď musím udělat?</vt:lpstr>
      <vt:lpstr>I. Vytvoření přihlašovacích údajů</vt:lpstr>
      <vt:lpstr>Prezentace aplikace PowerPoint</vt:lpstr>
      <vt:lpstr>Prezentace aplikace PowerPoint</vt:lpstr>
      <vt:lpstr>Studijní plán</vt:lpstr>
      <vt:lpstr>STAG - Vizualizace studia</vt:lpstr>
      <vt:lpstr>Kreditní systém</vt:lpstr>
      <vt:lpstr>Seznam zkratek kateder a ústavů PdF UP</vt:lpstr>
      <vt:lpstr>Prezentace aplikace PowerPoint</vt:lpstr>
      <vt:lpstr>Elektronický zápis předmětů (po zápisu do studia) bakalářské studium </vt:lpstr>
      <vt:lpstr>Elektronický zápis předmětů (po zápisu do studia) magisterské studium </vt:lpstr>
      <vt:lpstr>Kombinované studium  </vt:lpstr>
      <vt:lpstr>Cizí jazyk – Anglický/Německý/Ruský jazyk pro pedagogické profese </vt:lpstr>
      <vt:lpstr>Uznávání předmětů</vt:lpstr>
      <vt:lpstr>Tiskopisy a formuláře žádostí</vt:lpstr>
      <vt:lpstr>Potvrzení o studiu </vt:lpstr>
      <vt:lpstr>Praxe</vt:lpstr>
      <vt:lpstr>Identifikační karty (ISIC, IK)</vt:lpstr>
      <vt:lpstr>Stipendia</vt:lpstr>
      <vt:lpstr>Děkujeme za pozornost a přejeme úspěšné studium v akademickém roce 2023/2024.</vt:lpstr>
      <vt:lpstr>Mgr.  Martina Fišerová</vt:lpstr>
      <vt:lpstr>Ing.  Jiří Janošík</vt:lpstr>
      <vt:lpstr> Petra Špundová </vt:lpstr>
      <vt:lpstr>Mgr.  Eva Švubová</vt:lpstr>
      <vt:lpstr>Pavlína Liendlová </vt:lpstr>
      <vt:lpstr>Mgr.  Magda Řezníčková</vt:lpstr>
      <vt:lpstr>Mgr.  Marcela Vlčková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ZÁPISY DO 1. ROČNÍKŮ</dc:title>
  <dc:creator>Vlčková Marcela</dc:creator>
  <cp:lastModifiedBy>Ing. Jiří Janošík</cp:lastModifiedBy>
  <cp:revision>430</cp:revision>
  <cp:lastPrinted>2021-06-23T06:13:19Z</cp:lastPrinted>
  <dcterms:created xsi:type="dcterms:W3CDTF">2018-07-10T06:55:00Z</dcterms:created>
  <dcterms:modified xsi:type="dcterms:W3CDTF">2023-07-27T12:30:34Z</dcterms:modified>
</cp:coreProperties>
</file>